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2"/>
    <p:restoredTop sz="86434"/>
  </p:normalViewPr>
  <p:slideViewPr>
    <p:cSldViewPr snapToGrid="0" snapToObjects="1" showGuides="1">
      <p:cViewPr varScale="1">
        <p:scale>
          <a:sx n="204" d="100"/>
          <a:sy n="204" d="100"/>
        </p:scale>
        <p:origin x="71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48E97-50EC-E149-ABF4-B344B77A2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730AC-0A23-FE45-9DBD-4253D74D3528}"/>
              </a:ext>
            </a:extLst>
          </p:cNvPr>
          <p:cNvSpPr/>
          <p:nvPr/>
        </p:nvSpPr>
        <p:spPr>
          <a:xfrm>
            <a:off x="265176" y="13607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/>
              <a:t>Redo this exercise by yourself, on your own computer</a:t>
            </a:r>
          </a:p>
          <a:p>
            <a:r>
              <a:rPr lang="en-GB" sz="600" dirty="0"/>
              <a:t>* I learned that in </a:t>
            </a:r>
            <a:r>
              <a:rPr lang="en-GB" sz="600" dirty="0" err="1"/>
              <a:t>c++</a:t>
            </a:r>
            <a:r>
              <a:rPr lang="en-GB" sz="600" dirty="0"/>
              <a:t> it seems to matter that I have to declare a method above it's first call site</a:t>
            </a:r>
          </a:p>
          <a:p>
            <a:endParaRPr lang="en-GB" sz="600" dirty="0"/>
          </a:p>
          <a:p>
            <a:r>
              <a:rPr lang="en-GB" sz="600" dirty="0"/>
              <a:t>std::string </a:t>
            </a:r>
            <a:r>
              <a:rPr lang="en-GB" sz="600" dirty="0" err="1"/>
              <a:t>runEverything</a:t>
            </a:r>
            <a:r>
              <a:rPr lang="en-GB" sz="600" dirty="0"/>
              <a:t>(double input) {</a:t>
            </a:r>
          </a:p>
          <a:p>
            <a:r>
              <a:rPr lang="en-GB" sz="600" dirty="0"/>
              <a:t>    </a:t>
            </a:r>
            <a:r>
              <a:rPr lang="en-GB" sz="600" dirty="0" err="1"/>
              <a:t>TrigMath</a:t>
            </a:r>
            <a:r>
              <a:rPr lang="en-GB" sz="600" dirty="0"/>
              <a:t> math;</a:t>
            </a:r>
          </a:p>
          <a:p>
            <a:r>
              <a:rPr lang="en-GB" sz="600" dirty="0"/>
              <a:t>    std::</a:t>
            </a:r>
            <a:r>
              <a:rPr lang="en-GB" sz="600" dirty="0" err="1"/>
              <a:t>stringstream</a:t>
            </a:r>
            <a:r>
              <a:rPr lang="en-GB" sz="600" dirty="0"/>
              <a:t> </a:t>
            </a:r>
            <a:r>
              <a:rPr lang="en-GB" sz="600" dirty="0" err="1"/>
              <a:t>strb</a:t>
            </a:r>
            <a:r>
              <a:rPr lang="en-GB" sz="600" dirty="0"/>
              <a:t>;</a:t>
            </a:r>
          </a:p>
          <a:p>
            <a:r>
              <a:rPr lang="en-GB" sz="600" dirty="0"/>
              <a:t>    </a:t>
            </a:r>
            <a:r>
              <a:rPr lang="en-GB" sz="600" dirty="0" err="1"/>
              <a:t>strb</a:t>
            </a:r>
            <a:r>
              <a:rPr lang="en-GB" sz="600" dirty="0"/>
              <a:t> &lt;&lt; </a:t>
            </a:r>
            <a:r>
              <a:rPr lang="en-GB" sz="600" dirty="0" err="1"/>
              <a:t>math.Sin</a:t>
            </a:r>
            <a:r>
              <a:rPr lang="en-GB" sz="600" dirty="0"/>
              <a:t>(input);</a:t>
            </a:r>
          </a:p>
          <a:p>
            <a:r>
              <a:rPr lang="en-GB" sz="600" dirty="0"/>
              <a:t>    return </a:t>
            </a:r>
            <a:r>
              <a:rPr lang="en-GB" sz="600" dirty="0" err="1"/>
              <a:t>strb.str</a:t>
            </a:r>
            <a:r>
              <a:rPr lang="en-GB" sz="600" dirty="0"/>
              <a:t>();</a:t>
            </a:r>
          </a:p>
          <a:p>
            <a:r>
              <a:rPr lang="en-GB" sz="600" dirty="0"/>
              <a:t>}</a:t>
            </a:r>
          </a:p>
          <a:p>
            <a:endParaRPr lang="en-GB" sz="600" dirty="0"/>
          </a:p>
          <a:p>
            <a:r>
              <a:rPr lang="en-GB" sz="600" dirty="0"/>
              <a:t>TEST_CASE("</a:t>
            </a:r>
            <a:r>
              <a:rPr lang="en-GB" sz="600" dirty="0" err="1"/>
              <a:t>ApprovalTest</a:t>
            </a:r>
            <a:r>
              <a:rPr lang="en-GB" sz="600" dirty="0"/>
              <a:t> everything")</a:t>
            </a:r>
          </a:p>
          <a:p>
            <a:r>
              <a:rPr lang="en-GB" sz="600" dirty="0"/>
              <a:t>{</a:t>
            </a:r>
          </a:p>
          <a:p>
            <a:r>
              <a:rPr lang="en-GB" sz="600" dirty="0"/>
              <a:t>    Approvals::verify(</a:t>
            </a:r>
            <a:r>
              <a:rPr lang="en-GB" sz="600" dirty="0" err="1"/>
              <a:t>runEverything</a:t>
            </a:r>
            <a:r>
              <a:rPr lang="en-GB" sz="600" dirty="0"/>
              <a:t>(1.0));</a:t>
            </a:r>
          </a:p>
          <a:p>
            <a:r>
              <a:rPr lang="en-GB" sz="600" dirty="0"/>
              <a:t>}</a:t>
            </a:r>
          </a:p>
          <a:p>
            <a:r>
              <a:rPr lang="en-GB" sz="600" dirty="0"/>
              <a:t>works</a:t>
            </a:r>
          </a:p>
          <a:p>
            <a:endParaRPr lang="en-GB" sz="600" dirty="0"/>
          </a:p>
          <a:p>
            <a:r>
              <a:rPr lang="en-GB" sz="600" dirty="0"/>
              <a:t>TEST_CASE("</a:t>
            </a:r>
            <a:r>
              <a:rPr lang="en-GB" sz="600" dirty="0" err="1"/>
              <a:t>ApprovalTest</a:t>
            </a:r>
            <a:r>
              <a:rPr lang="en-GB" sz="600" dirty="0"/>
              <a:t> everything")</a:t>
            </a:r>
          </a:p>
          <a:p>
            <a:r>
              <a:rPr lang="en-GB" sz="600" dirty="0"/>
              <a:t>{</a:t>
            </a:r>
          </a:p>
          <a:p>
            <a:r>
              <a:rPr lang="en-GB" sz="600" dirty="0"/>
              <a:t>    Approvals::verify(</a:t>
            </a:r>
            <a:r>
              <a:rPr lang="en-GB" sz="600" dirty="0" err="1"/>
              <a:t>runEverything</a:t>
            </a:r>
            <a:r>
              <a:rPr lang="en-GB" sz="600" dirty="0"/>
              <a:t>(1.0));</a:t>
            </a:r>
          </a:p>
          <a:p>
            <a:r>
              <a:rPr lang="en-GB" sz="600" dirty="0"/>
              <a:t>}</a:t>
            </a:r>
          </a:p>
          <a:p>
            <a:endParaRPr lang="en-GB" sz="600" dirty="0"/>
          </a:p>
          <a:p>
            <a:r>
              <a:rPr lang="en-GB" sz="600" dirty="0"/>
              <a:t>std::string </a:t>
            </a:r>
            <a:r>
              <a:rPr lang="en-GB" sz="600" dirty="0" err="1"/>
              <a:t>runEverything</a:t>
            </a:r>
            <a:r>
              <a:rPr lang="en-GB" sz="600" dirty="0"/>
              <a:t>(double input) {</a:t>
            </a:r>
          </a:p>
          <a:p>
            <a:r>
              <a:rPr lang="en-GB" sz="600" dirty="0"/>
              <a:t>    </a:t>
            </a:r>
            <a:r>
              <a:rPr lang="en-GB" sz="600" dirty="0" err="1"/>
              <a:t>TrigMath</a:t>
            </a:r>
            <a:r>
              <a:rPr lang="en-GB" sz="600" dirty="0"/>
              <a:t> math;</a:t>
            </a:r>
          </a:p>
          <a:p>
            <a:r>
              <a:rPr lang="en-GB" sz="600" dirty="0"/>
              <a:t>    std::</a:t>
            </a:r>
            <a:r>
              <a:rPr lang="en-GB" sz="600" dirty="0" err="1"/>
              <a:t>stringstream</a:t>
            </a:r>
            <a:r>
              <a:rPr lang="en-GB" sz="600" dirty="0"/>
              <a:t> </a:t>
            </a:r>
            <a:r>
              <a:rPr lang="en-GB" sz="600" dirty="0" err="1"/>
              <a:t>strb</a:t>
            </a:r>
            <a:r>
              <a:rPr lang="en-GB" sz="600" dirty="0"/>
              <a:t>;</a:t>
            </a:r>
          </a:p>
          <a:p>
            <a:r>
              <a:rPr lang="en-GB" sz="600" dirty="0"/>
              <a:t>    </a:t>
            </a:r>
            <a:r>
              <a:rPr lang="en-GB" sz="600" dirty="0" err="1"/>
              <a:t>strb</a:t>
            </a:r>
            <a:r>
              <a:rPr lang="en-GB" sz="600" dirty="0"/>
              <a:t> &lt;&lt; </a:t>
            </a:r>
            <a:r>
              <a:rPr lang="en-GB" sz="600" dirty="0" err="1"/>
              <a:t>math.Sin</a:t>
            </a:r>
            <a:r>
              <a:rPr lang="en-GB" sz="600" dirty="0"/>
              <a:t>(input);</a:t>
            </a:r>
          </a:p>
          <a:p>
            <a:r>
              <a:rPr lang="en-GB" sz="600" dirty="0"/>
              <a:t>    return </a:t>
            </a:r>
            <a:r>
              <a:rPr lang="en-GB" sz="600" dirty="0" err="1"/>
              <a:t>strb.str</a:t>
            </a:r>
            <a:r>
              <a:rPr lang="en-GB" sz="600" dirty="0"/>
              <a:t>();</a:t>
            </a:r>
          </a:p>
          <a:p>
            <a:r>
              <a:rPr lang="en-GB" sz="600" dirty="0"/>
              <a:t>}</a:t>
            </a:r>
          </a:p>
          <a:p>
            <a:r>
              <a:rPr lang="en-GB" sz="600" dirty="0"/>
              <a:t>doesn't work.</a:t>
            </a:r>
          </a:p>
          <a:p>
            <a:r>
              <a:rPr lang="en-GB" sz="600" dirty="0"/>
              <a:t>I didn't expect that :)</a:t>
            </a:r>
          </a:p>
          <a:p>
            <a:endParaRPr lang="en-GB" sz="600" dirty="0"/>
          </a:p>
          <a:p>
            <a:r>
              <a:rPr lang="en-GB" sz="600" dirty="0"/>
              <a:t>* found a efficient way (in CLion) how to quickly build the </a:t>
            </a:r>
            <a:r>
              <a:rPr lang="en-GB" sz="600" dirty="0" err="1"/>
              <a:t>runEverything</a:t>
            </a:r>
            <a:r>
              <a:rPr lang="en-GB" sz="600" dirty="0"/>
              <a:t> method.</a:t>
            </a:r>
          </a:p>
          <a:p>
            <a:r>
              <a:rPr lang="en-GB" sz="600" dirty="0"/>
              <a:t>* Probably due to my lack of </a:t>
            </a:r>
            <a:r>
              <a:rPr lang="en-GB" sz="600" dirty="0" err="1"/>
              <a:t>c++</a:t>
            </a:r>
            <a:r>
              <a:rPr lang="en-GB" sz="600" dirty="0"/>
              <a:t> knowledge, but copying from https://</a:t>
            </a:r>
            <a:r>
              <a:rPr lang="en-GB" sz="600" dirty="0" err="1"/>
              <a:t>approvaltestscpp.readthedocs.io</a:t>
            </a:r>
            <a:r>
              <a:rPr lang="en-GB" sz="600" dirty="0"/>
              <a:t>/</a:t>
            </a:r>
            <a:r>
              <a:rPr lang="en-GB" sz="600" dirty="0" err="1"/>
              <a:t>en</a:t>
            </a:r>
            <a:r>
              <a:rPr lang="en-GB" sz="600" dirty="0"/>
              <a:t>/latest/</a:t>
            </a:r>
            <a:r>
              <a:rPr lang="en-GB" sz="600" dirty="0" err="1"/>
              <a:t>generated_docs</a:t>
            </a:r>
            <a:r>
              <a:rPr lang="en-GB" sz="600" dirty="0"/>
              <a:t>/</a:t>
            </a:r>
            <a:r>
              <a:rPr lang="en-GB" sz="600" dirty="0" err="1"/>
              <a:t>TestingCombinations.html?highlight</a:t>
            </a:r>
            <a:r>
              <a:rPr lang="en-GB" sz="600" dirty="0"/>
              <a:t>=</a:t>
            </a:r>
            <a:r>
              <a:rPr lang="en-GB" sz="600" dirty="0" err="1"/>
              <a:t>CombinationApprovals</a:t>
            </a:r>
            <a:r>
              <a:rPr lang="en-GB" sz="600" dirty="0"/>
              <a:t> didn't work out of the box for me.</a:t>
            </a:r>
          </a:p>
          <a:p>
            <a:endParaRPr lang="en-GB" sz="600" dirty="0"/>
          </a:p>
          <a:p>
            <a:r>
              <a:rPr lang="en-GB" sz="600" dirty="0" err="1"/>
              <a:t>CombinationApprovals</a:t>
            </a:r>
            <a:r>
              <a:rPr lang="en-GB" sz="600" dirty="0"/>
              <a:t>::verifyAllCombinations([&amp;](auto input) { return </a:t>
            </a:r>
            <a:r>
              <a:rPr lang="en-GB" sz="600" dirty="0" err="1"/>
              <a:t>math.Sin</a:t>
            </a:r>
            <a:r>
              <a:rPr lang="en-GB" sz="600" dirty="0"/>
              <a:t>(input); }, inputs);</a:t>
            </a:r>
          </a:p>
          <a:p>
            <a:r>
              <a:rPr lang="en-GB" sz="600" dirty="0"/>
              <a:t>the copied snippet didn't have an &amp; inside the [] before (auto input) and CLion complained.</a:t>
            </a:r>
          </a:p>
          <a:p>
            <a:endParaRPr lang="en-GB" sz="600" dirty="0"/>
          </a:p>
          <a:p>
            <a:endParaRPr lang="en-GB" sz="600" dirty="0"/>
          </a:p>
          <a:p>
            <a:r>
              <a:rPr lang="en-GB" sz="600" dirty="0"/>
              <a:t>Take notes around printing</a:t>
            </a:r>
          </a:p>
          <a:p>
            <a:r>
              <a:rPr lang="en-GB" sz="600" dirty="0"/>
              <a:t> * Existing: What did you find to display data as text?   * serialize objects to json/xml</a:t>
            </a:r>
          </a:p>
          <a:p>
            <a:r>
              <a:rPr lang="en-GB" sz="600" dirty="0"/>
              <a:t>   * call object's </a:t>
            </a:r>
            <a:r>
              <a:rPr lang="en-GB" sz="600" dirty="0" err="1"/>
              <a:t>toString</a:t>
            </a:r>
            <a:r>
              <a:rPr lang="en-GB" sz="600" dirty="0"/>
              <a:t>(). in java: List  Set and Map (at least for primitives) work out of the box</a:t>
            </a:r>
          </a:p>
          <a:p>
            <a:r>
              <a:rPr lang="en-GB" sz="600" dirty="0"/>
              <a:t>   * write your own </a:t>
            </a:r>
            <a:r>
              <a:rPr lang="en-GB" sz="600" dirty="0" err="1"/>
              <a:t>toString</a:t>
            </a:r>
            <a:r>
              <a:rPr lang="en-GB" sz="600" dirty="0"/>
              <a:t>() or printer like we did for </a:t>
            </a:r>
            <a:r>
              <a:rPr lang="en-GB" sz="600" dirty="0" err="1"/>
              <a:t>runEverything</a:t>
            </a:r>
            <a:r>
              <a:rPr lang="en-GB" sz="600" dirty="0"/>
              <a:t>()</a:t>
            </a:r>
          </a:p>
          <a:p>
            <a:r>
              <a:rPr lang="en-GB" sz="600" dirty="0"/>
              <a:t> * Classes: Which objects would benefit from a printer?   * a Dice class could have a cool printer that prints ascii art</a:t>
            </a:r>
          </a:p>
          <a:p>
            <a:r>
              <a:rPr lang="en-GB" sz="600" dirty="0"/>
              <a:t>______</a:t>
            </a:r>
          </a:p>
          <a:p>
            <a:r>
              <a:rPr lang="en-GB" sz="600" dirty="0"/>
              <a:t>| *   *|</a:t>
            </a:r>
          </a:p>
          <a:p>
            <a:r>
              <a:rPr lang="en-GB" sz="600" dirty="0"/>
              <a:t>|   *   |</a:t>
            </a:r>
          </a:p>
          <a:p>
            <a:r>
              <a:rPr lang="en-GB" sz="600" dirty="0"/>
              <a:t>| *   *|</a:t>
            </a:r>
          </a:p>
          <a:p>
            <a:r>
              <a:rPr lang="en-GB" sz="600" dirty="0"/>
              <a:t>______</a:t>
            </a:r>
          </a:p>
          <a:p>
            <a:r>
              <a:rPr lang="en-GB" sz="600" dirty="0"/>
              <a:t>something like this ;)</a:t>
            </a:r>
          </a:p>
          <a:p>
            <a:r>
              <a:rPr lang="en-GB" sz="600" dirty="0"/>
              <a:t>   * Money objects should have a printer that prints the amount + currency</a:t>
            </a:r>
          </a:p>
          <a:p>
            <a:r>
              <a:rPr lang="en-GB" sz="600" dirty="0"/>
              <a:t>   * MSISDN class to print phone numbers in a uniform way</a:t>
            </a:r>
          </a:p>
          <a:p>
            <a:r>
              <a:rPr lang="en-GB" sz="600" dirty="0"/>
              <a:t>   * Thinking about https://</a:t>
            </a:r>
            <a:r>
              <a:rPr lang="en-GB" sz="600" dirty="0" err="1"/>
              <a:t>github.com</a:t>
            </a:r>
            <a:r>
              <a:rPr lang="en-GB" sz="600" dirty="0"/>
              <a:t>/</a:t>
            </a:r>
            <a:r>
              <a:rPr lang="en-GB" sz="600" dirty="0" err="1"/>
              <a:t>jlangr</a:t>
            </a:r>
            <a:r>
              <a:rPr lang="en-GB" sz="600" dirty="0"/>
              <a:t>/name-normalizer then also a class representing a Name should have a good printer to print the name out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1BA18-4657-9B41-8303-04B8B053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34" y="2259937"/>
            <a:ext cx="1891269" cy="2718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AC80B-AA76-024D-A7F4-53FE7B4D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38" y="620522"/>
            <a:ext cx="4363974" cy="16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441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410</Words>
  <Application>Microsoft Macintosh PowerPoint</Application>
  <PresentationFormat>On-screen Show (16:9)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 ExtraLight</vt:lpstr>
      <vt:lpstr>Dosis-ExtraLight</vt:lpstr>
      <vt:lpstr>Titillium Web Light</vt:lpstr>
      <vt:lpstr>Mowbray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64</cp:revision>
  <dcterms:modified xsi:type="dcterms:W3CDTF">2020-11-17T15:50:37Z</dcterms:modified>
</cp:coreProperties>
</file>