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409" r:id="rId2"/>
    <p:sldId id="394" r:id="rId3"/>
    <p:sldId id="386" r:id="rId4"/>
    <p:sldId id="407" r:id="rId5"/>
    <p:sldId id="393" r:id="rId6"/>
    <p:sldId id="415" r:id="rId7"/>
    <p:sldId id="287" r:id="rId8"/>
    <p:sldId id="391" r:id="rId9"/>
    <p:sldId id="413" r:id="rId10"/>
    <p:sldId id="414" r:id="rId11"/>
    <p:sldId id="410" r:id="rId12"/>
    <p:sldId id="41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409"/>
            <p14:sldId id="394"/>
            <p14:sldId id="386"/>
            <p14:sldId id="407"/>
            <p14:sldId id="393"/>
            <p14:sldId id="415"/>
            <p14:sldId id="287"/>
            <p14:sldId id="391"/>
            <p14:sldId id="413"/>
            <p14:sldId id="414"/>
            <p14:sldId id="410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3ECD6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0"/>
    <p:restoredTop sz="86397"/>
  </p:normalViewPr>
  <p:slideViewPr>
    <p:cSldViewPr snapToGrid="0" snapToObjects="1" showGuides="1">
      <p:cViewPr varScale="1">
        <p:scale>
          <a:sx n="164" d="100"/>
          <a:sy n="164" d="100"/>
        </p:scale>
        <p:origin x="2952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83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1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72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"/>
          <p:cNvSpPr/>
          <p:nvPr userDrawn="1"/>
        </p:nvSpPr>
        <p:spPr>
          <a:xfrm rot="10800000">
            <a:off x="90537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"/>
          <p:cNvSpPr/>
          <p:nvPr userDrawn="1"/>
        </p:nvSpPr>
        <p:spPr>
          <a:xfrm rot="10800000">
            <a:off x="90537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"/>
          <p:cNvSpPr/>
          <p:nvPr userDrawn="1"/>
        </p:nvSpPr>
        <p:spPr>
          <a:xfrm rot="10800000">
            <a:off x="90537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"/>
          <p:cNvSpPr/>
          <p:nvPr userDrawn="1"/>
        </p:nvSpPr>
        <p:spPr>
          <a:xfrm rot="10800000">
            <a:off x="90537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"/>
          <p:cNvSpPr/>
          <p:nvPr userDrawn="1"/>
        </p:nvSpPr>
        <p:spPr>
          <a:xfrm rot="10800000">
            <a:off x="90537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"/>
          <p:cNvSpPr/>
          <p:nvPr userDrawn="1"/>
        </p:nvSpPr>
        <p:spPr>
          <a:xfrm rot="10800000">
            <a:off x="89075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"/>
          <p:cNvSpPr/>
          <p:nvPr userDrawn="1"/>
        </p:nvSpPr>
        <p:spPr>
          <a:xfrm rot="10800000">
            <a:off x="89075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"/>
          <p:cNvSpPr/>
          <p:nvPr userDrawn="1"/>
        </p:nvSpPr>
        <p:spPr>
          <a:xfrm rot="10800000">
            <a:off x="89075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"/>
          <p:cNvSpPr/>
          <p:nvPr/>
        </p:nvSpPr>
        <p:spPr>
          <a:xfrm rot="10800000">
            <a:off x="87614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/>
          <p:nvPr/>
        </p:nvSpPr>
        <p:spPr>
          <a:xfrm rot="10800000">
            <a:off x="86153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"/>
          <p:cNvSpPr/>
          <p:nvPr/>
        </p:nvSpPr>
        <p:spPr>
          <a:xfrm rot="10800000">
            <a:off x="83230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"/>
          <p:cNvSpPr/>
          <p:nvPr/>
        </p:nvSpPr>
        <p:spPr>
          <a:xfrm rot="10800000">
            <a:off x="83230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"/>
          <p:cNvSpPr/>
          <p:nvPr/>
        </p:nvSpPr>
        <p:spPr>
          <a:xfrm rot="10800000">
            <a:off x="77385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"/>
          <p:cNvSpPr/>
          <p:nvPr userDrawn="1"/>
        </p:nvSpPr>
        <p:spPr>
          <a:xfrm rot="10800000">
            <a:off x="90537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 userDrawn="1"/>
        </p:nvSpPr>
        <p:spPr>
          <a:xfrm rot="10800000">
            <a:off x="90537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 userDrawn="1"/>
        </p:nvSpPr>
        <p:spPr>
          <a:xfrm rot="10800000">
            <a:off x="90537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"/>
          <p:cNvSpPr/>
          <p:nvPr userDrawn="1"/>
        </p:nvSpPr>
        <p:spPr>
          <a:xfrm rot="10800000">
            <a:off x="90537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"/>
          <p:cNvSpPr/>
          <p:nvPr userDrawn="1"/>
        </p:nvSpPr>
        <p:spPr>
          <a:xfrm rot="10800000">
            <a:off x="90537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"/>
          <p:cNvSpPr/>
          <p:nvPr userDrawn="1"/>
        </p:nvSpPr>
        <p:spPr>
          <a:xfrm rot="10800000">
            <a:off x="90537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"/>
          <p:cNvSpPr/>
          <p:nvPr userDrawn="1"/>
        </p:nvSpPr>
        <p:spPr>
          <a:xfrm rot="10800000">
            <a:off x="90537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"/>
          <p:cNvSpPr/>
          <p:nvPr userDrawn="1"/>
        </p:nvSpPr>
        <p:spPr>
          <a:xfrm rot="10800000">
            <a:off x="90537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"/>
          <p:cNvSpPr/>
          <p:nvPr userDrawn="1"/>
        </p:nvSpPr>
        <p:spPr>
          <a:xfrm rot="10800000">
            <a:off x="90537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"/>
          <p:cNvSpPr/>
          <p:nvPr userDrawn="1"/>
        </p:nvSpPr>
        <p:spPr>
          <a:xfrm rot="10800000">
            <a:off x="90537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"/>
          <p:cNvSpPr/>
          <p:nvPr userDrawn="1"/>
        </p:nvSpPr>
        <p:spPr>
          <a:xfrm rot="10800000">
            <a:off x="90537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"/>
          <p:cNvSpPr/>
          <p:nvPr userDrawn="1"/>
        </p:nvSpPr>
        <p:spPr>
          <a:xfrm rot="10800000">
            <a:off x="90537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"/>
          <p:cNvSpPr/>
          <p:nvPr userDrawn="1"/>
        </p:nvSpPr>
        <p:spPr>
          <a:xfrm rot="10800000">
            <a:off x="90537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"/>
          <p:cNvSpPr/>
          <p:nvPr userDrawn="1"/>
        </p:nvSpPr>
        <p:spPr>
          <a:xfrm rot="10800000">
            <a:off x="90537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"/>
          <p:cNvSpPr/>
          <p:nvPr userDrawn="1"/>
        </p:nvSpPr>
        <p:spPr>
          <a:xfrm rot="10800000">
            <a:off x="90537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"/>
          <p:cNvSpPr/>
          <p:nvPr userDrawn="1"/>
        </p:nvSpPr>
        <p:spPr>
          <a:xfrm rot="10800000">
            <a:off x="90537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"/>
          <p:cNvSpPr/>
          <p:nvPr userDrawn="1"/>
        </p:nvSpPr>
        <p:spPr>
          <a:xfrm rot="10800000">
            <a:off x="90537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"/>
          <p:cNvSpPr/>
          <p:nvPr userDrawn="1"/>
        </p:nvSpPr>
        <p:spPr>
          <a:xfrm rot="10800000">
            <a:off x="90537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"/>
          <p:cNvSpPr/>
          <p:nvPr userDrawn="1"/>
        </p:nvSpPr>
        <p:spPr>
          <a:xfrm rot="10800000">
            <a:off x="90537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"/>
          <p:cNvSpPr/>
          <p:nvPr userDrawn="1"/>
        </p:nvSpPr>
        <p:spPr>
          <a:xfrm rot="10800000">
            <a:off x="89075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"/>
          <p:cNvSpPr/>
          <p:nvPr userDrawn="1"/>
        </p:nvSpPr>
        <p:spPr>
          <a:xfrm rot="10800000">
            <a:off x="89075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"/>
          <p:cNvSpPr/>
          <p:nvPr userDrawn="1"/>
        </p:nvSpPr>
        <p:spPr>
          <a:xfrm rot="10800000">
            <a:off x="89075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"/>
          <p:cNvSpPr/>
          <p:nvPr userDrawn="1"/>
        </p:nvSpPr>
        <p:spPr>
          <a:xfrm rot="10800000">
            <a:off x="89075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"/>
          <p:cNvSpPr/>
          <p:nvPr userDrawn="1"/>
        </p:nvSpPr>
        <p:spPr>
          <a:xfrm rot="10800000">
            <a:off x="89075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"/>
          <p:cNvSpPr/>
          <p:nvPr userDrawn="1"/>
        </p:nvSpPr>
        <p:spPr>
          <a:xfrm rot="10800000">
            <a:off x="89075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"/>
          <p:cNvSpPr/>
          <p:nvPr userDrawn="1"/>
        </p:nvSpPr>
        <p:spPr>
          <a:xfrm rot="10800000">
            <a:off x="89075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"/>
          <p:cNvSpPr/>
          <p:nvPr userDrawn="1"/>
        </p:nvSpPr>
        <p:spPr>
          <a:xfrm rot="10800000">
            <a:off x="89075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"/>
          <p:cNvSpPr/>
          <p:nvPr userDrawn="1"/>
        </p:nvSpPr>
        <p:spPr>
          <a:xfrm rot="10800000">
            <a:off x="89075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"/>
          <p:cNvSpPr/>
          <p:nvPr userDrawn="1"/>
        </p:nvSpPr>
        <p:spPr>
          <a:xfrm rot="10800000">
            <a:off x="89075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"/>
          <p:cNvSpPr/>
          <p:nvPr userDrawn="1"/>
        </p:nvSpPr>
        <p:spPr>
          <a:xfrm rot="10800000">
            <a:off x="89075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"/>
          <p:cNvSpPr/>
          <p:nvPr userDrawn="1"/>
        </p:nvSpPr>
        <p:spPr>
          <a:xfrm rot="10800000">
            <a:off x="89075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"/>
          <p:cNvSpPr/>
          <p:nvPr userDrawn="1"/>
        </p:nvSpPr>
        <p:spPr>
          <a:xfrm rot="10800000">
            <a:off x="89075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"/>
          <p:cNvSpPr/>
          <p:nvPr userDrawn="1"/>
        </p:nvSpPr>
        <p:spPr>
          <a:xfrm rot="10800000">
            <a:off x="89075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"/>
          <p:cNvSpPr/>
          <p:nvPr userDrawn="1"/>
        </p:nvSpPr>
        <p:spPr>
          <a:xfrm rot="10800000">
            <a:off x="89075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"/>
          <p:cNvSpPr/>
          <p:nvPr userDrawn="1"/>
        </p:nvSpPr>
        <p:spPr>
          <a:xfrm rot="10800000">
            <a:off x="89075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"/>
          <p:cNvSpPr/>
          <p:nvPr userDrawn="1"/>
        </p:nvSpPr>
        <p:spPr>
          <a:xfrm rot="10800000">
            <a:off x="89075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"/>
          <p:cNvSpPr/>
          <p:nvPr userDrawn="1"/>
        </p:nvSpPr>
        <p:spPr>
          <a:xfrm rot="10800000">
            <a:off x="89075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"/>
          <p:cNvSpPr/>
          <p:nvPr userDrawn="1"/>
        </p:nvSpPr>
        <p:spPr>
          <a:xfrm rot="10800000">
            <a:off x="89075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"/>
          <p:cNvSpPr/>
          <p:nvPr/>
        </p:nvSpPr>
        <p:spPr>
          <a:xfrm rot="10800000">
            <a:off x="87614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"/>
          <p:cNvSpPr/>
          <p:nvPr/>
        </p:nvSpPr>
        <p:spPr>
          <a:xfrm rot="10800000">
            <a:off x="87614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"/>
          <p:cNvSpPr/>
          <p:nvPr/>
        </p:nvSpPr>
        <p:spPr>
          <a:xfrm rot="10800000">
            <a:off x="87614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"/>
          <p:cNvSpPr/>
          <p:nvPr/>
        </p:nvSpPr>
        <p:spPr>
          <a:xfrm rot="10800000">
            <a:off x="87614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"/>
          <p:cNvSpPr/>
          <p:nvPr/>
        </p:nvSpPr>
        <p:spPr>
          <a:xfrm rot="10800000">
            <a:off x="87614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"/>
          <p:cNvSpPr/>
          <p:nvPr/>
        </p:nvSpPr>
        <p:spPr>
          <a:xfrm rot="10800000">
            <a:off x="87614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"/>
          <p:cNvSpPr/>
          <p:nvPr/>
        </p:nvSpPr>
        <p:spPr>
          <a:xfrm rot="10800000">
            <a:off x="87614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 rot="10800000">
            <a:off x="87614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 rot="10800000">
            <a:off x="87614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 rot="10800000">
            <a:off x="87614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10800000">
            <a:off x="87614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 rot="10800000">
            <a:off x="87614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 rot="10800000">
            <a:off x="87614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 rot="10800000">
            <a:off x="87614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 rot="10800000">
            <a:off x="87614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"/>
          <p:cNvSpPr/>
          <p:nvPr/>
        </p:nvSpPr>
        <p:spPr>
          <a:xfrm rot="10800000">
            <a:off x="87614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"/>
          <p:cNvSpPr/>
          <p:nvPr/>
        </p:nvSpPr>
        <p:spPr>
          <a:xfrm rot="10800000">
            <a:off x="87614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"/>
          <p:cNvSpPr/>
          <p:nvPr/>
        </p:nvSpPr>
        <p:spPr>
          <a:xfrm rot="10800000">
            <a:off x="87614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"/>
          <p:cNvSpPr/>
          <p:nvPr/>
        </p:nvSpPr>
        <p:spPr>
          <a:xfrm rot="10800000">
            <a:off x="87614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"/>
          <p:cNvSpPr/>
          <p:nvPr/>
        </p:nvSpPr>
        <p:spPr>
          <a:xfrm rot="10800000">
            <a:off x="87614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"/>
          <p:cNvSpPr/>
          <p:nvPr/>
        </p:nvSpPr>
        <p:spPr>
          <a:xfrm rot="10800000">
            <a:off x="87614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"/>
          <p:cNvSpPr/>
          <p:nvPr/>
        </p:nvSpPr>
        <p:spPr>
          <a:xfrm rot="10800000">
            <a:off x="87614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"/>
          <p:cNvSpPr/>
          <p:nvPr/>
        </p:nvSpPr>
        <p:spPr>
          <a:xfrm rot="10800000">
            <a:off x="87614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"/>
          <p:cNvSpPr/>
          <p:nvPr/>
        </p:nvSpPr>
        <p:spPr>
          <a:xfrm rot="10800000">
            <a:off x="87614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 rot="10800000">
            <a:off x="87614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 rot="10800000">
            <a:off x="86153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"/>
          <p:cNvSpPr/>
          <p:nvPr/>
        </p:nvSpPr>
        <p:spPr>
          <a:xfrm rot="10800000">
            <a:off x="86153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"/>
          <p:cNvSpPr/>
          <p:nvPr/>
        </p:nvSpPr>
        <p:spPr>
          <a:xfrm rot="10800000">
            <a:off x="86153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"/>
          <p:cNvSpPr/>
          <p:nvPr/>
        </p:nvSpPr>
        <p:spPr>
          <a:xfrm rot="10800000">
            <a:off x="86153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"/>
          <p:cNvSpPr/>
          <p:nvPr/>
        </p:nvSpPr>
        <p:spPr>
          <a:xfrm rot="10800000">
            <a:off x="86153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"/>
          <p:cNvSpPr/>
          <p:nvPr/>
        </p:nvSpPr>
        <p:spPr>
          <a:xfrm rot="10800000">
            <a:off x="86153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"/>
          <p:cNvSpPr/>
          <p:nvPr/>
        </p:nvSpPr>
        <p:spPr>
          <a:xfrm rot="10800000">
            <a:off x="86153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"/>
          <p:cNvSpPr/>
          <p:nvPr/>
        </p:nvSpPr>
        <p:spPr>
          <a:xfrm rot="10800000">
            <a:off x="86153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"/>
          <p:cNvSpPr/>
          <p:nvPr/>
        </p:nvSpPr>
        <p:spPr>
          <a:xfrm rot="10800000">
            <a:off x="86153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"/>
          <p:cNvSpPr/>
          <p:nvPr/>
        </p:nvSpPr>
        <p:spPr>
          <a:xfrm rot="10800000">
            <a:off x="86153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"/>
          <p:cNvSpPr/>
          <p:nvPr/>
        </p:nvSpPr>
        <p:spPr>
          <a:xfrm rot="10800000">
            <a:off x="86153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"/>
          <p:cNvSpPr/>
          <p:nvPr/>
        </p:nvSpPr>
        <p:spPr>
          <a:xfrm rot="10800000">
            <a:off x="86153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"/>
          <p:cNvSpPr/>
          <p:nvPr/>
        </p:nvSpPr>
        <p:spPr>
          <a:xfrm rot="10800000">
            <a:off x="86153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"/>
          <p:cNvSpPr/>
          <p:nvPr/>
        </p:nvSpPr>
        <p:spPr>
          <a:xfrm rot="10800000">
            <a:off x="86153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"/>
          <p:cNvSpPr/>
          <p:nvPr/>
        </p:nvSpPr>
        <p:spPr>
          <a:xfrm rot="10800000">
            <a:off x="86153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"/>
          <p:cNvSpPr/>
          <p:nvPr/>
        </p:nvSpPr>
        <p:spPr>
          <a:xfrm rot="10800000">
            <a:off x="86153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"/>
          <p:cNvSpPr/>
          <p:nvPr/>
        </p:nvSpPr>
        <p:spPr>
          <a:xfrm rot="10800000">
            <a:off x="86153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"/>
          <p:cNvSpPr/>
          <p:nvPr/>
        </p:nvSpPr>
        <p:spPr>
          <a:xfrm rot="10800000">
            <a:off x="86153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"/>
          <p:cNvSpPr/>
          <p:nvPr/>
        </p:nvSpPr>
        <p:spPr>
          <a:xfrm rot="10800000">
            <a:off x="86153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"/>
          <p:cNvSpPr/>
          <p:nvPr/>
        </p:nvSpPr>
        <p:spPr>
          <a:xfrm rot="10800000">
            <a:off x="86153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"/>
          <p:cNvSpPr/>
          <p:nvPr/>
        </p:nvSpPr>
        <p:spPr>
          <a:xfrm rot="10800000">
            <a:off x="86153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"/>
          <p:cNvSpPr/>
          <p:nvPr/>
        </p:nvSpPr>
        <p:spPr>
          <a:xfrm rot="10800000">
            <a:off x="86153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"/>
          <p:cNvSpPr/>
          <p:nvPr/>
        </p:nvSpPr>
        <p:spPr>
          <a:xfrm rot="10800000">
            <a:off x="86153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"/>
          <p:cNvSpPr/>
          <p:nvPr/>
        </p:nvSpPr>
        <p:spPr>
          <a:xfrm rot="10800000">
            <a:off x="86153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"/>
          <p:cNvSpPr/>
          <p:nvPr/>
        </p:nvSpPr>
        <p:spPr>
          <a:xfrm rot="10800000">
            <a:off x="86153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"/>
          <p:cNvSpPr/>
          <p:nvPr/>
        </p:nvSpPr>
        <p:spPr>
          <a:xfrm rot="10800000">
            <a:off x="86153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"/>
          <p:cNvSpPr/>
          <p:nvPr/>
        </p:nvSpPr>
        <p:spPr>
          <a:xfrm rot="10800000">
            <a:off x="84692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"/>
          <p:cNvSpPr/>
          <p:nvPr/>
        </p:nvSpPr>
        <p:spPr>
          <a:xfrm rot="10800000">
            <a:off x="84692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"/>
          <p:cNvSpPr/>
          <p:nvPr/>
        </p:nvSpPr>
        <p:spPr>
          <a:xfrm rot="10800000">
            <a:off x="84692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"/>
          <p:cNvSpPr/>
          <p:nvPr/>
        </p:nvSpPr>
        <p:spPr>
          <a:xfrm rot="10800000">
            <a:off x="84692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"/>
          <p:cNvSpPr/>
          <p:nvPr/>
        </p:nvSpPr>
        <p:spPr>
          <a:xfrm rot="10800000">
            <a:off x="84692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"/>
          <p:cNvSpPr/>
          <p:nvPr/>
        </p:nvSpPr>
        <p:spPr>
          <a:xfrm rot="10800000">
            <a:off x="84692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"/>
          <p:cNvSpPr/>
          <p:nvPr/>
        </p:nvSpPr>
        <p:spPr>
          <a:xfrm rot="10800000">
            <a:off x="84692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"/>
          <p:cNvSpPr/>
          <p:nvPr/>
        </p:nvSpPr>
        <p:spPr>
          <a:xfrm rot="10800000">
            <a:off x="84692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"/>
          <p:cNvSpPr/>
          <p:nvPr/>
        </p:nvSpPr>
        <p:spPr>
          <a:xfrm rot="10800000">
            <a:off x="84692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"/>
          <p:cNvSpPr/>
          <p:nvPr/>
        </p:nvSpPr>
        <p:spPr>
          <a:xfrm rot="10800000">
            <a:off x="84692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"/>
          <p:cNvSpPr/>
          <p:nvPr/>
        </p:nvSpPr>
        <p:spPr>
          <a:xfrm rot="10800000">
            <a:off x="84692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"/>
          <p:cNvSpPr/>
          <p:nvPr/>
        </p:nvSpPr>
        <p:spPr>
          <a:xfrm rot="10800000">
            <a:off x="84692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"/>
          <p:cNvSpPr/>
          <p:nvPr/>
        </p:nvSpPr>
        <p:spPr>
          <a:xfrm rot="10800000">
            <a:off x="84692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"/>
          <p:cNvSpPr/>
          <p:nvPr/>
        </p:nvSpPr>
        <p:spPr>
          <a:xfrm rot="10800000">
            <a:off x="84692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"/>
          <p:cNvSpPr/>
          <p:nvPr/>
        </p:nvSpPr>
        <p:spPr>
          <a:xfrm rot="10800000">
            <a:off x="84692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"/>
          <p:cNvSpPr/>
          <p:nvPr/>
        </p:nvSpPr>
        <p:spPr>
          <a:xfrm rot="10800000">
            <a:off x="84692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"/>
          <p:cNvSpPr/>
          <p:nvPr/>
        </p:nvSpPr>
        <p:spPr>
          <a:xfrm rot="10800000">
            <a:off x="84692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"/>
          <p:cNvSpPr/>
          <p:nvPr/>
        </p:nvSpPr>
        <p:spPr>
          <a:xfrm rot="10800000">
            <a:off x="84692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"/>
          <p:cNvSpPr/>
          <p:nvPr/>
        </p:nvSpPr>
        <p:spPr>
          <a:xfrm rot="10800000">
            <a:off x="84692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"/>
          <p:cNvSpPr/>
          <p:nvPr/>
        </p:nvSpPr>
        <p:spPr>
          <a:xfrm rot="10800000">
            <a:off x="84692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"/>
          <p:cNvSpPr/>
          <p:nvPr/>
        </p:nvSpPr>
        <p:spPr>
          <a:xfrm rot="10800000">
            <a:off x="84692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"/>
          <p:cNvSpPr/>
          <p:nvPr/>
        </p:nvSpPr>
        <p:spPr>
          <a:xfrm rot="10800000">
            <a:off x="84692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"/>
          <p:cNvSpPr/>
          <p:nvPr/>
        </p:nvSpPr>
        <p:spPr>
          <a:xfrm rot="10800000">
            <a:off x="84692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"/>
          <p:cNvSpPr/>
          <p:nvPr/>
        </p:nvSpPr>
        <p:spPr>
          <a:xfrm rot="10800000">
            <a:off x="84692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"/>
          <p:cNvSpPr/>
          <p:nvPr/>
        </p:nvSpPr>
        <p:spPr>
          <a:xfrm rot="10800000">
            <a:off x="84692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"/>
          <p:cNvSpPr/>
          <p:nvPr/>
        </p:nvSpPr>
        <p:spPr>
          <a:xfrm rot="10800000">
            <a:off x="83230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"/>
          <p:cNvSpPr/>
          <p:nvPr/>
        </p:nvSpPr>
        <p:spPr>
          <a:xfrm rot="10800000">
            <a:off x="83230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"/>
          <p:cNvSpPr/>
          <p:nvPr/>
        </p:nvSpPr>
        <p:spPr>
          <a:xfrm rot="10800000">
            <a:off x="83230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"/>
          <p:cNvSpPr/>
          <p:nvPr/>
        </p:nvSpPr>
        <p:spPr>
          <a:xfrm rot="10800000">
            <a:off x="83230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"/>
          <p:cNvSpPr/>
          <p:nvPr/>
        </p:nvSpPr>
        <p:spPr>
          <a:xfrm rot="10800000">
            <a:off x="83230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"/>
          <p:cNvSpPr/>
          <p:nvPr/>
        </p:nvSpPr>
        <p:spPr>
          <a:xfrm rot="10800000">
            <a:off x="83230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"/>
          <p:cNvSpPr/>
          <p:nvPr/>
        </p:nvSpPr>
        <p:spPr>
          <a:xfrm rot="10800000">
            <a:off x="83230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"/>
          <p:cNvSpPr/>
          <p:nvPr/>
        </p:nvSpPr>
        <p:spPr>
          <a:xfrm rot="10800000">
            <a:off x="83230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"/>
          <p:cNvSpPr/>
          <p:nvPr/>
        </p:nvSpPr>
        <p:spPr>
          <a:xfrm rot="10800000">
            <a:off x="83230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"/>
          <p:cNvSpPr/>
          <p:nvPr/>
        </p:nvSpPr>
        <p:spPr>
          <a:xfrm rot="10800000">
            <a:off x="83230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"/>
          <p:cNvSpPr/>
          <p:nvPr/>
        </p:nvSpPr>
        <p:spPr>
          <a:xfrm rot="10800000">
            <a:off x="83230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"/>
          <p:cNvSpPr/>
          <p:nvPr/>
        </p:nvSpPr>
        <p:spPr>
          <a:xfrm rot="10800000">
            <a:off x="83230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"/>
          <p:cNvSpPr/>
          <p:nvPr/>
        </p:nvSpPr>
        <p:spPr>
          <a:xfrm rot="10800000">
            <a:off x="83230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"/>
          <p:cNvSpPr/>
          <p:nvPr/>
        </p:nvSpPr>
        <p:spPr>
          <a:xfrm rot="10800000">
            <a:off x="83230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"/>
          <p:cNvSpPr/>
          <p:nvPr/>
        </p:nvSpPr>
        <p:spPr>
          <a:xfrm rot="10800000">
            <a:off x="83230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"/>
          <p:cNvSpPr/>
          <p:nvPr/>
        </p:nvSpPr>
        <p:spPr>
          <a:xfrm rot="10800000">
            <a:off x="83230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"/>
          <p:cNvSpPr/>
          <p:nvPr/>
        </p:nvSpPr>
        <p:spPr>
          <a:xfrm rot="10800000">
            <a:off x="83230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/>
          <p:nvPr/>
        </p:nvSpPr>
        <p:spPr>
          <a:xfrm rot="10800000">
            <a:off x="83230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"/>
          <p:cNvSpPr/>
          <p:nvPr/>
        </p:nvSpPr>
        <p:spPr>
          <a:xfrm rot="10800000">
            <a:off x="83230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"/>
          <p:cNvSpPr/>
          <p:nvPr/>
        </p:nvSpPr>
        <p:spPr>
          <a:xfrm rot="10800000">
            <a:off x="83230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"/>
          <p:cNvSpPr/>
          <p:nvPr/>
        </p:nvSpPr>
        <p:spPr>
          <a:xfrm rot="10800000">
            <a:off x="81769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"/>
          <p:cNvSpPr/>
          <p:nvPr/>
        </p:nvSpPr>
        <p:spPr>
          <a:xfrm rot="10800000">
            <a:off x="81769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"/>
          <p:cNvSpPr/>
          <p:nvPr/>
        </p:nvSpPr>
        <p:spPr>
          <a:xfrm rot="10800000">
            <a:off x="81769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"/>
          <p:cNvSpPr/>
          <p:nvPr/>
        </p:nvSpPr>
        <p:spPr>
          <a:xfrm rot="10800000">
            <a:off x="81769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"/>
          <p:cNvSpPr/>
          <p:nvPr/>
        </p:nvSpPr>
        <p:spPr>
          <a:xfrm rot="10800000">
            <a:off x="81769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"/>
          <p:cNvSpPr/>
          <p:nvPr/>
        </p:nvSpPr>
        <p:spPr>
          <a:xfrm rot="10800000">
            <a:off x="81769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"/>
          <p:cNvSpPr/>
          <p:nvPr/>
        </p:nvSpPr>
        <p:spPr>
          <a:xfrm rot="10800000">
            <a:off x="81769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"/>
          <p:cNvSpPr/>
          <p:nvPr/>
        </p:nvSpPr>
        <p:spPr>
          <a:xfrm rot="10800000">
            <a:off x="81769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"/>
          <p:cNvSpPr/>
          <p:nvPr/>
        </p:nvSpPr>
        <p:spPr>
          <a:xfrm rot="10800000">
            <a:off x="81769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"/>
          <p:cNvSpPr/>
          <p:nvPr/>
        </p:nvSpPr>
        <p:spPr>
          <a:xfrm rot="10800000">
            <a:off x="81769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"/>
          <p:cNvSpPr/>
          <p:nvPr/>
        </p:nvSpPr>
        <p:spPr>
          <a:xfrm rot="10800000">
            <a:off x="81769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"/>
          <p:cNvSpPr/>
          <p:nvPr/>
        </p:nvSpPr>
        <p:spPr>
          <a:xfrm rot="10800000">
            <a:off x="81769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"/>
          <p:cNvSpPr/>
          <p:nvPr/>
        </p:nvSpPr>
        <p:spPr>
          <a:xfrm rot="10800000">
            <a:off x="81769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"/>
          <p:cNvSpPr/>
          <p:nvPr/>
        </p:nvSpPr>
        <p:spPr>
          <a:xfrm rot="10800000">
            <a:off x="81769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"/>
          <p:cNvSpPr/>
          <p:nvPr/>
        </p:nvSpPr>
        <p:spPr>
          <a:xfrm rot="10800000">
            <a:off x="81769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"/>
          <p:cNvSpPr/>
          <p:nvPr/>
        </p:nvSpPr>
        <p:spPr>
          <a:xfrm rot="10800000">
            <a:off x="81769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"/>
          <p:cNvSpPr/>
          <p:nvPr/>
        </p:nvSpPr>
        <p:spPr>
          <a:xfrm rot="10800000">
            <a:off x="81769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"/>
          <p:cNvSpPr/>
          <p:nvPr/>
        </p:nvSpPr>
        <p:spPr>
          <a:xfrm rot="10800000">
            <a:off x="81769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"/>
          <p:cNvSpPr/>
          <p:nvPr/>
        </p:nvSpPr>
        <p:spPr>
          <a:xfrm rot="10800000">
            <a:off x="80307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"/>
          <p:cNvSpPr/>
          <p:nvPr/>
        </p:nvSpPr>
        <p:spPr>
          <a:xfrm rot="10800000">
            <a:off x="80307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"/>
          <p:cNvSpPr/>
          <p:nvPr/>
        </p:nvSpPr>
        <p:spPr>
          <a:xfrm rot="10800000">
            <a:off x="80307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"/>
          <p:cNvSpPr/>
          <p:nvPr/>
        </p:nvSpPr>
        <p:spPr>
          <a:xfrm rot="10800000">
            <a:off x="80307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"/>
          <p:cNvSpPr/>
          <p:nvPr/>
        </p:nvSpPr>
        <p:spPr>
          <a:xfrm rot="10800000">
            <a:off x="80307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"/>
          <p:cNvSpPr/>
          <p:nvPr/>
        </p:nvSpPr>
        <p:spPr>
          <a:xfrm rot="10800000">
            <a:off x="80307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"/>
          <p:cNvSpPr/>
          <p:nvPr/>
        </p:nvSpPr>
        <p:spPr>
          <a:xfrm rot="10800000">
            <a:off x="80307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"/>
          <p:cNvSpPr/>
          <p:nvPr/>
        </p:nvSpPr>
        <p:spPr>
          <a:xfrm rot="10800000">
            <a:off x="80307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"/>
          <p:cNvSpPr/>
          <p:nvPr/>
        </p:nvSpPr>
        <p:spPr>
          <a:xfrm rot="10800000">
            <a:off x="80307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"/>
          <p:cNvSpPr/>
          <p:nvPr/>
        </p:nvSpPr>
        <p:spPr>
          <a:xfrm rot="10800000">
            <a:off x="80307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"/>
          <p:cNvSpPr/>
          <p:nvPr/>
        </p:nvSpPr>
        <p:spPr>
          <a:xfrm rot="10800000">
            <a:off x="80307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"/>
          <p:cNvSpPr/>
          <p:nvPr/>
        </p:nvSpPr>
        <p:spPr>
          <a:xfrm rot="10800000">
            <a:off x="80307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"/>
          <p:cNvSpPr/>
          <p:nvPr/>
        </p:nvSpPr>
        <p:spPr>
          <a:xfrm rot="10800000">
            <a:off x="80307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"/>
          <p:cNvSpPr/>
          <p:nvPr/>
        </p:nvSpPr>
        <p:spPr>
          <a:xfrm rot="10800000">
            <a:off x="80307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"/>
          <p:cNvSpPr/>
          <p:nvPr/>
        </p:nvSpPr>
        <p:spPr>
          <a:xfrm rot="10800000">
            <a:off x="80307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"/>
          <p:cNvSpPr/>
          <p:nvPr/>
        </p:nvSpPr>
        <p:spPr>
          <a:xfrm rot="10800000">
            <a:off x="80307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"/>
          <p:cNvSpPr/>
          <p:nvPr/>
        </p:nvSpPr>
        <p:spPr>
          <a:xfrm rot="10800000">
            <a:off x="80307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"/>
          <p:cNvSpPr/>
          <p:nvPr/>
        </p:nvSpPr>
        <p:spPr>
          <a:xfrm rot="10800000">
            <a:off x="80307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"/>
          <p:cNvSpPr/>
          <p:nvPr/>
        </p:nvSpPr>
        <p:spPr>
          <a:xfrm rot="10800000">
            <a:off x="78846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"/>
          <p:cNvSpPr/>
          <p:nvPr/>
        </p:nvSpPr>
        <p:spPr>
          <a:xfrm rot="10800000">
            <a:off x="78846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"/>
          <p:cNvSpPr/>
          <p:nvPr/>
        </p:nvSpPr>
        <p:spPr>
          <a:xfrm rot="10800000">
            <a:off x="78846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"/>
          <p:cNvSpPr/>
          <p:nvPr/>
        </p:nvSpPr>
        <p:spPr>
          <a:xfrm rot="10800000">
            <a:off x="78846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"/>
          <p:cNvSpPr/>
          <p:nvPr/>
        </p:nvSpPr>
        <p:spPr>
          <a:xfrm rot="10800000">
            <a:off x="78846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"/>
          <p:cNvSpPr/>
          <p:nvPr/>
        </p:nvSpPr>
        <p:spPr>
          <a:xfrm rot="10800000">
            <a:off x="78846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"/>
          <p:cNvSpPr/>
          <p:nvPr/>
        </p:nvSpPr>
        <p:spPr>
          <a:xfrm rot="10800000">
            <a:off x="78846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"/>
          <p:cNvSpPr/>
          <p:nvPr/>
        </p:nvSpPr>
        <p:spPr>
          <a:xfrm rot="10800000">
            <a:off x="78846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"/>
          <p:cNvSpPr/>
          <p:nvPr/>
        </p:nvSpPr>
        <p:spPr>
          <a:xfrm rot="10800000">
            <a:off x="78846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"/>
          <p:cNvSpPr/>
          <p:nvPr/>
        </p:nvSpPr>
        <p:spPr>
          <a:xfrm rot="10800000">
            <a:off x="77385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"/>
          <p:cNvSpPr/>
          <p:nvPr/>
        </p:nvSpPr>
        <p:spPr>
          <a:xfrm rot="10800000">
            <a:off x="77385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"/>
          <p:cNvSpPr/>
          <p:nvPr/>
        </p:nvSpPr>
        <p:spPr>
          <a:xfrm rot="10800000">
            <a:off x="77385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"/>
          <p:cNvSpPr/>
          <p:nvPr/>
        </p:nvSpPr>
        <p:spPr>
          <a:xfrm rot="10800000">
            <a:off x="77385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"/>
          <p:cNvSpPr/>
          <p:nvPr/>
        </p:nvSpPr>
        <p:spPr>
          <a:xfrm rot="10800000">
            <a:off x="77385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"/>
          <p:cNvSpPr/>
          <p:nvPr/>
        </p:nvSpPr>
        <p:spPr>
          <a:xfrm rot="10800000">
            <a:off x="77385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"/>
          <p:cNvSpPr/>
          <p:nvPr/>
        </p:nvSpPr>
        <p:spPr>
          <a:xfrm rot="10800000">
            <a:off x="77385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"/>
          <p:cNvSpPr/>
          <p:nvPr/>
        </p:nvSpPr>
        <p:spPr>
          <a:xfrm rot="10800000">
            <a:off x="77385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"/>
          <p:cNvSpPr/>
          <p:nvPr/>
        </p:nvSpPr>
        <p:spPr>
          <a:xfrm rot="10800000">
            <a:off x="75924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"/>
          <p:cNvSpPr/>
          <p:nvPr/>
        </p:nvSpPr>
        <p:spPr>
          <a:xfrm rot="10800000">
            <a:off x="75924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"/>
          <p:cNvSpPr/>
          <p:nvPr/>
        </p:nvSpPr>
        <p:spPr>
          <a:xfrm rot="10800000">
            <a:off x="75924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"/>
          <p:cNvSpPr/>
          <p:nvPr/>
        </p:nvSpPr>
        <p:spPr>
          <a:xfrm rot="10800000">
            <a:off x="75924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"/>
          <p:cNvSpPr/>
          <p:nvPr/>
        </p:nvSpPr>
        <p:spPr>
          <a:xfrm rot="10800000">
            <a:off x="75924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"/>
          <p:cNvSpPr/>
          <p:nvPr/>
        </p:nvSpPr>
        <p:spPr>
          <a:xfrm rot="10800000">
            <a:off x="75924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"/>
          <p:cNvSpPr/>
          <p:nvPr/>
        </p:nvSpPr>
        <p:spPr>
          <a:xfrm rot="10800000">
            <a:off x="74462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"/>
          <p:cNvSpPr/>
          <p:nvPr/>
        </p:nvSpPr>
        <p:spPr>
          <a:xfrm rot="10800000">
            <a:off x="74462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"/>
          <p:cNvSpPr/>
          <p:nvPr/>
        </p:nvSpPr>
        <p:spPr>
          <a:xfrm rot="10800000">
            <a:off x="74462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"/>
          <p:cNvSpPr/>
          <p:nvPr userDrawn="1"/>
        </p:nvSpPr>
        <p:spPr>
          <a:xfrm rot="10800000">
            <a:off x="90537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"/>
          <p:cNvSpPr/>
          <p:nvPr userDrawn="1"/>
        </p:nvSpPr>
        <p:spPr>
          <a:xfrm rot="10800000">
            <a:off x="90537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"/>
          <p:cNvSpPr/>
          <p:nvPr userDrawn="1"/>
        </p:nvSpPr>
        <p:spPr>
          <a:xfrm rot="10800000">
            <a:off x="90537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"/>
          <p:cNvSpPr/>
          <p:nvPr userDrawn="1"/>
        </p:nvSpPr>
        <p:spPr>
          <a:xfrm rot="10800000">
            <a:off x="90537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"/>
          <p:cNvSpPr/>
          <p:nvPr userDrawn="1"/>
        </p:nvSpPr>
        <p:spPr>
          <a:xfrm rot="10800000">
            <a:off x="90537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"/>
          <p:cNvSpPr/>
          <p:nvPr userDrawn="1"/>
        </p:nvSpPr>
        <p:spPr>
          <a:xfrm rot="10800000">
            <a:off x="90537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"/>
          <p:cNvSpPr/>
          <p:nvPr userDrawn="1"/>
        </p:nvSpPr>
        <p:spPr>
          <a:xfrm rot="10800000">
            <a:off x="90537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"/>
          <p:cNvSpPr/>
          <p:nvPr userDrawn="1"/>
        </p:nvSpPr>
        <p:spPr>
          <a:xfrm rot="10800000">
            <a:off x="90537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"/>
          <p:cNvSpPr/>
          <p:nvPr userDrawn="1"/>
        </p:nvSpPr>
        <p:spPr>
          <a:xfrm rot="10800000">
            <a:off x="90537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"/>
          <p:cNvSpPr/>
          <p:nvPr userDrawn="1"/>
        </p:nvSpPr>
        <p:spPr>
          <a:xfrm rot="10800000">
            <a:off x="90537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"/>
          <p:cNvSpPr/>
          <p:nvPr userDrawn="1"/>
        </p:nvSpPr>
        <p:spPr>
          <a:xfrm rot="10800000">
            <a:off x="90537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"/>
          <p:cNvSpPr/>
          <p:nvPr userDrawn="1"/>
        </p:nvSpPr>
        <p:spPr>
          <a:xfrm rot="10800000">
            <a:off x="89075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"/>
          <p:cNvSpPr/>
          <p:nvPr userDrawn="1"/>
        </p:nvSpPr>
        <p:spPr>
          <a:xfrm rot="10800000">
            <a:off x="89075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"/>
          <p:cNvSpPr/>
          <p:nvPr userDrawn="1"/>
        </p:nvSpPr>
        <p:spPr>
          <a:xfrm rot="10800000">
            <a:off x="89075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"/>
          <p:cNvSpPr/>
          <p:nvPr userDrawn="1"/>
        </p:nvSpPr>
        <p:spPr>
          <a:xfrm rot="10800000">
            <a:off x="89075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"/>
          <p:cNvSpPr/>
          <p:nvPr userDrawn="1"/>
        </p:nvSpPr>
        <p:spPr>
          <a:xfrm rot="10800000">
            <a:off x="89075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"/>
          <p:cNvSpPr/>
          <p:nvPr userDrawn="1"/>
        </p:nvSpPr>
        <p:spPr>
          <a:xfrm rot="10800000">
            <a:off x="89075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"/>
          <p:cNvSpPr/>
          <p:nvPr userDrawn="1"/>
        </p:nvSpPr>
        <p:spPr>
          <a:xfrm rot="10800000">
            <a:off x="89075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"/>
          <p:cNvSpPr/>
          <p:nvPr userDrawn="1"/>
        </p:nvSpPr>
        <p:spPr>
          <a:xfrm rot="10800000">
            <a:off x="89075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"/>
          <p:cNvSpPr/>
          <p:nvPr userDrawn="1"/>
        </p:nvSpPr>
        <p:spPr>
          <a:xfrm rot="10800000">
            <a:off x="89075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"/>
          <p:cNvSpPr/>
          <p:nvPr userDrawn="1"/>
        </p:nvSpPr>
        <p:spPr>
          <a:xfrm rot="10800000">
            <a:off x="89075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"/>
          <p:cNvSpPr/>
          <p:nvPr userDrawn="1"/>
        </p:nvSpPr>
        <p:spPr>
          <a:xfrm rot="10800000">
            <a:off x="89075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"/>
          <p:cNvSpPr/>
          <p:nvPr userDrawn="1"/>
        </p:nvSpPr>
        <p:spPr>
          <a:xfrm rot="10800000">
            <a:off x="89075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"/>
          <p:cNvSpPr/>
          <p:nvPr userDrawn="1"/>
        </p:nvSpPr>
        <p:spPr>
          <a:xfrm rot="10800000">
            <a:off x="89075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"/>
          <p:cNvSpPr/>
          <p:nvPr/>
        </p:nvSpPr>
        <p:spPr>
          <a:xfrm rot="10800000">
            <a:off x="87614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"/>
          <p:cNvSpPr/>
          <p:nvPr/>
        </p:nvSpPr>
        <p:spPr>
          <a:xfrm rot="10800000">
            <a:off x="87614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"/>
          <p:cNvSpPr/>
          <p:nvPr/>
        </p:nvSpPr>
        <p:spPr>
          <a:xfrm rot="10800000">
            <a:off x="87614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"/>
          <p:cNvSpPr/>
          <p:nvPr/>
        </p:nvSpPr>
        <p:spPr>
          <a:xfrm rot="10800000">
            <a:off x="87614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"/>
          <p:cNvSpPr/>
          <p:nvPr/>
        </p:nvSpPr>
        <p:spPr>
          <a:xfrm rot="10800000">
            <a:off x="87614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"/>
          <p:cNvSpPr/>
          <p:nvPr/>
        </p:nvSpPr>
        <p:spPr>
          <a:xfrm rot="10800000">
            <a:off x="87614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"/>
          <p:cNvSpPr/>
          <p:nvPr/>
        </p:nvSpPr>
        <p:spPr>
          <a:xfrm rot="10800000">
            <a:off x="87614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"/>
          <p:cNvSpPr/>
          <p:nvPr/>
        </p:nvSpPr>
        <p:spPr>
          <a:xfrm rot="10800000">
            <a:off x="87614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"/>
          <p:cNvSpPr/>
          <p:nvPr/>
        </p:nvSpPr>
        <p:spPr>
          <a:xfrm rot="10800000">
            <a:off x="87614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"/>
          <p:cNvSpPr/>
          <p:nvPr/>
        </p:nvSpPr>
        <p:spPr>
          <a:xfrm rot="10800000">
            <a:off x="86153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"/>
          <p:cNvSpPr/>
          <p:nvPr/>
        </p:nvSpPr>
        <p:spPr>
          <a:xfrm rot="10800000">
            <a:off x="86153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"/>
          <p:cNvSpPr/>
          <p:nvPr/>
        </p:nvSpPr>
        <p:spPr>
          <a:xfrm rot="10800000">
            <a:off x="86153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"/>
          <p:cNvSpPr/>
          <p:nvPr/>
        </p:nvSpPr>
        <p:spPr>
          <a:xfrm rot="10800000">
            <a:off x="86153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"/>
          <p:cNvSpPr/>
          <p:nvPr/>
        </p:nvSpPr>
        <p:spPr>
          <a:xfrm rot="10800000">
            <a:off x="86153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"/>
          <p:cNvSpPr/>
          <p:nvPr/>
        </p:nvSpPr>
        <p:spPr>
          <a:xfrm rot="10800000">
            <a:off x="86153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"/>
          <p:cNvSpPr/>
          <p:nvPr/>
        </p:nvSpPr>
        <p:spPr>
          <a:xfrm rot="10800000">
            <a:off x="86153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"/>
          <p:cNvSpPr/>
          <p:nvPr/>
        </p:nvSpPr>
        <p:spPr>
          <a:xfrm rot="10800000">
            <a:off x="86153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"/>
          <p:cNvSpPr/>
          <p:nvPr/>
        </p:nvSpPr>
        <p:spPr>
          <a:xfrm rot="10800000">
            <a:off x="84692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"/>
          <p:cNvSpPr/>
          <p:nvPr/>
        </p:nvSpPr>
        <p:spPr>
          <a:xfrm rot="10800000">
            <a:off x="84692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"/>
          <p:cNvSpPr/>
          <p:nvPr/>
        </p:nvSpPr>
        <p:spPr>
          <a:xfrm rot="10800000">
            <a:off x="84692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"/>
          <p:cNvSpPr/>
          <p:nvPr/>
        </p:nvSpPr>
        <p:spPr>
          <a:xfrm rot="10800000">
            <a:off x="84692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"/>
          <p:cNvSpPr/>
          <p:nvPr/>
        </p:nvSpPr>
        <p:spPr>
          <a:xfrm rot="10800000">
            <a:off x="84692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"/>
          <p:cNvSpPr/>
          <p:nvPr/>
        </p:nvSpPr>
        <p:spPr>
          <a:xfrm rot="10800000">
            <a:off x="83230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"/>
          <p:cNvSpPr/>
          <p:nvPr/>
        </p:nvSpPr>
        <p:spPr>
          <a:xfrm rot="10800000">
            <a:off x="83230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"/>
          <p:cNvSpPr/>
          <p:nvPr/>
        </p:nvSpPr>
        <p:spPr>
          <a:xfrm rot="10800000">
            <a:off x="83230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"/>
          <p:cNvSpPr/>
          <p:nvPr/>
        </p:nvSpPr>
        <p:spPr>
          <a:xfrm rot="10800000">
            <a:off x="83230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"/>
          <p:cNvSpPr/>
          <p:nvPr/>
        </p:nvSpPr>
        <p:spPr>
          <a:xfrm rot="10800000">
            <a:off x="83230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"/>
          <p:cNvSpPr/>
          <p:nvPr/>
        </p:nvSpPr>
        <p:spPr>
          <a:xfrm rot="10800000">
            <a:off x="81769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"/>
          <p:cNvSpPr/>
          <p:nvPr/>
        </p:nvSpPr>
        <p:spPr>
          <a:xfrm rot="10800000">
            <a:off x="80307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"/>
          <p:cNvSpPr/>
          <p:nvPr/>
        </p:nvSpPr>
        <p:spPr>
          <a:xfrm rot="10800000">
            <a:off x="80307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"/>
          <p:cNvSpPr/>
          <p:nvPr/>
        </p:nvSpPr>
        <p:spPr>
          <a:xfrm rot="10800000">
            <a:off x="78846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"/>
          <p:cNvSpPr/>
          <p:nvPr/>
        </p:nvSpPr>
        <p:spPr>
          <a:xfrm rot="10800000">
            <a:off x="75924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"/>
          <p:cNvSpPr/>
          <p:nvPr/>
        </p:nvSpPr>
        <p:spPr>
          <a:xfrm rot="10800000">
            <a:off x="74462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eal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3712F-0787-7647-8D8C-AC8122131E54}"/>
              </a:ext>
            </a:extLst>
          </p:cNvPr>
          <p:cNvGrpSpPr/>
          <p:nvPr userDrawn="1"/>
        </p:nvGrpSpPr>
        <p:grpSpPr>
          <a:xfrm>
            <a:off x="6989086" y="28698"/>
            <a:ext cx="2163699" cy="5086302"/>
            <a:chOff x="6989086" y="28698"/>
            <a:chExt cx="2163699" cy="5086302"/>
          </a:xfrm>
        </p:grpSpPr>
        <p:sp>
          <p:nvSpPr>
            <p:cNvPr id="1175" name="Google Shape;1175;p4"/>
            <p:cNvSpPr/>
            <p:nvPr userDrawn="1"/>
          </p:nvSpPr>
          <p:spPr>
            <a:xfrm rot="10800000">
              <a:off x="903491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 userDrawn="1"/>
          </p:nvSpPr>
          <p:spPr>
            <a:xfrm rot="10800000">
              <a:off x="903491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 userDrawn="1"/>
          </p:nvSpPr>
          <p:spPr>
            <a:xfrm rot="10800000">
              <a:off x="903491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 userDrawn="1"/>
          </p:nvSpPr>
          <p:spPr>
            <a:xfrm rot="10800000">
              <a:off x="903491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 userDrawn="1"/>
          </p:nvSpPr>
          <p:spPr>
            <a:xfrm rot="10800000">
              <a:off x="903491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 userDrawn="1"/>
          </p:nvSpPr>
          <p:spPr>
            <a:xfrm rot="10800000">
              <a:off x="9034918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 userDrawn="1"/>
          </p:nvSpPr>
          <p:spPr>
            <a:xfrm rot="10800000">
              <a:off x="9034918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 userDrawn="1"/>
          </p:nvSpPr>
          <p:spPr>
            <a:xfrm rot="10800000">
              <a:off x="9034918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 userDrawn="1"/>
          </p:nvSpPr>
          <p:spPr>
            <a:xfrm rot="10800000">
              <a:off x="903491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 userDrawn="1"/>
          </p:nvSpPr>
          <p:spPr>
            <a:xfrm rot="10800000">
              <a:off x="9034918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 userDrawn="1"/>
          </p:nvSpPr>
          <p:spPr>
            <a:xfrm rot="10800000">
              <a:off x="903491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 userDrawn="1"/>
          </p:nvSpPr>
          <p:spPr>
            <a:xfrm rot="10800000">
              <a:off x="9034918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 userDrawn="1"/>
          </p:nvSpPr>
          <p:spPr>
            <a:xfrm rot="10800000">
              <a:off x="903491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 userDrawn="1"/>
          </p:nvSpPr>
          <p:spPr>
            <a:xfrm rot="10800000">
              <a:off x="903491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 userDrawn="1"/>
          </p:nvSpPr>
          <p:spPr>
            <a:xfrm rot="10800000">
              <a:off x="9034918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 userDrawn="1"/>
          </p:nvSpPr>
          <p:spPr>
            <a:xfrm rot="10800000">
              <a:off x="9034918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 userDrawn="1"/>
          </p:nvSpPr>
          <p:spPr>
            <a:xfrm rot="10800000">
              <a:off x="9034918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 userDrawn="1"/>
          </p:nvSpPr>
          <p:spPr>
            <a:xfrm rot="10800000">
              <a:off x="9034918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 userDrawn="1"/>
          </p:nvSpPr>
          <p:spPr>
            <a:xfrm rot="10800000">
              <a:off x="903491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 userDrawn="1"/>
          </p:nvSpPr>
          <p:spPr>
            <a:xfrm rot="10800000">
              <a:off x="9034918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 userDrawn="1"/>
          </p:nvSpPr>
          <p:spPr>
            <a:xfrm rot="10800000">
              <a:off x="9034918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 userDrawn="1"/>
          </p:nvSpPr>
          <p:spPr>
            <a:xfrm rot="10800000">
              <a:off x="9034918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 userDrawn="1"/>
          </p:nvSpPr>
          <p:spPr>
            <a:xfrm rot="10800000">
              <a:off x="9034918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 userDrawn="1"/>
          </p:nvSpPr>
          <p:spPr>
            <a:xfrm rot="10800000">
              <a:off x="9034918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 userDrawn="1"/>
          </p:nvSpPr>
          <p:spPr>
            <a:xfrm rot="10800000">
              <a:off x="9034918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 userDrawn="1"/>
          </p:nvSpPr>
          <p:spPr>
            <a:xfrm rot="10800000">
              <a:off x="903491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 userDrawn="1"/>
          </p:nvSpPr>
          <p:spPr>
            <a:xfrm rot="10800000">
              <a:off x="903491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 userDrawn="1"/>
          </p:nvSpPr>
          <p:spPr>
            <a:xfrm rot="10800000">
              <a:off x="9034918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 userDrawn="1"/>
          </p:nvSpPr>
          <p:spPr>
            <a:xfrm rot="10800000">
              <a:off x="9034918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 userDrawn="1"/>
          </p:nvSpPr>
          <p:spPr>
            <a:xfrm rot="10800000">
              <a:off x="9034918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 userDrawn="1"/>
          </p:nvSpPr>
          <p:spPr>
            <a:xfrm rot="10800000">
              <a:off x="903491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 rot="10800000">
              <a:off x="888877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 rot="10800000">
              <a:off x="888877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 rot="10800000">
              <a:off x="888877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 rot="10800000">
              <a:off x="888877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 rot="10800000">
              <a:off x="888877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 rot="10800000">
              <a:off x="888877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 rot="10800000">
              <a:off x="888877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 rot="10800000">
              <a:off x="8888773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 rot="10800000">
              <a:off x="888877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 rot="10800000">
              <a:off x="888877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 rot="10800000">
              <a:off x="8888773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 rot="10800000">
              <a:off x="888877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 rot="10800000">
              <a:off x="888877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 rot="10800000">
              <a:off x="888877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 rot="10800000">
              <a:off x="8888773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 rot="10800000">
              <a:off x="888877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 rot="10800000">
              <a:off x="888877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 rot="10800000">
              <a:off x="888877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 rot="10800000">
              <a:off x="8888773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 rot="10800000">
              <a:off x="874265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 rot="10800000">
              <a:off x="874265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 rot="10800000">
              <a:off x="874265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 rot="10800000">
              <a:off x="874265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 rot="10800000">
              <a:off x="874265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 rot="10800000">
              <a:off x="874265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 rot="10800000">
              <a:off x="874265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 rot="10800000">
              <a:off x="874265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 rot="10800000">
              <a:off x="874265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 rot="10800000">
              <a:off x="874265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 rot="10800000">
              <a:off x="8742653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 rot="10800000">
              <a:off x="8596508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 rot="10800000">
              <a:off x="8596508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 rot="10800000">
              <a:off x="8596508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 rot="10800000">
              <a:off x="8596508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 rot="10800000">
              <a:off x="8596508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 rot="10800000">
              <a:off x="845038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 rot="10800000">
              <a:off x="845038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 rot="10800000">
              <a:off x="845038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 rot="10800000">
              <a:off x="8304243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 rot="10800000">
              <a:off x="815812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 rot="10800000">
              <a:off x="786585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 rot="10800000">
              <a:off x="786585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 rot="10800000">
              <a:off x="7281327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 rot="10800000">
              <a:off x="8888773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 rot="10800000">
              <a:off x="888877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 rot="10800000">
              <a:off x="888877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 rot="10800000">
              <a:off x="888877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 rot="10800000">
              <a:off x="888877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 rot="10800000">
              <a:off x="888877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 rot="10800000">
              <a:off x="874265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 rot="10800000">
              <a:off x="874265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 rot="10800000">
              <a:off x="874265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 rot="10800000">
              <a:off x="874265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 rot="10800000">
              <a:off x="874265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 rot="10800000">
              <a:off x="874265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 rot="10800000">
              <a:off x="874265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 rot="10800000">
              <a:off x="8596508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 rot="10800000">
              <a:off x="8596508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 rot="10800000">
              <a:off x="8596508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 rot="10800000">
              <a:off x="8596508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 rot="10800000">
              <a:off x="8596508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 rot="10800000">
              <a:off x="8596508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 rot="10800000">
              <a:off x="8596508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 rot="10800000">
              <a:off x="8596508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 rot="10800000">
              <a:off x="8596508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 rot="10800000">
              <a:off x="8596508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 rot="10800000">
              <a:off x="8596508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 rot="10800000">
              <a:off x="8596508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 rot="10800000">
              <a:off x="8596508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 rot="10800000">
              <a:off x="8596508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 rot="10800000">
              <a:off x="8596508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 rot="10800000">
              <a:off x="8596508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 rot="10800000">
              <a:off x="8596508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 rot="10800000">
              <a:off x="8596508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 rot="10800000">
              <a:off x="8596508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 rot="10800000">
              <a:off x="8450387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 rot="10800000">
              <a:off x="845038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 rot="10800000">
              <a:off x="845038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845038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 rot="10800000">
              <a:off x="8450387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 rot="10800000">
              <a:off x="845038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 rot="10800000">
              <a:off x="845038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 rot="10800000">
              <a:off x="845038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 rot="10800000">
              <a:off x="845038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 rot="10800000">
              <a:off x="845038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 rot="10800000">
              <a:off x="845038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 rot="10800000">
              <a:off x="845038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 rot="10800000">
              <a:off x="845038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 rot="10800000">
              <a:off x="845038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 rot="10800000">
              <a:off x="845038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 rot="10800000">
              <a:off x="845038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 rot="10800000">
              <a:off x="845038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 rot="10800000">
              <a:off x="845038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 rot="10800000">
              <a:off x="845038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 rot="10800000">
              <a:off x="8304243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 rot="10800000">
              <a:off x="8304243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 rot="10800000">
              <a:off x="8304243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 rot="10800000">
              <a:off x="8304243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 rot="10800000">
              <a:off x="8304243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 rot="10800000">
              <a:off x="8304243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8304243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8304243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8304243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8304243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8304243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8304243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8304243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8304243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8304243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8304243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8304243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>
              <a:off x="8304243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>
              <a:off x="8304243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>
              <a:off x="8304243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8304243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>
              <a:off x="8304243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>
              <a:off x="8304243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>
              <a:off x="8304243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>
              <a:off x="8304243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10800000">
              <a:off x="815812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10800000">
              <a:off x="815812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10800000">
              <a:off x="815812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10800000">
              <a:off x="815812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10800000">
              <a:off x="815812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10800000">
              <a:off x="8158122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10800000">
              <a:off x="815812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10800000">
              <a:off x="815812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10800000">
              <a:off x="815812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10800000">
              <a:off x="815812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10800000">
              <a:off x="815812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10800000">
              <a:off x="815812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10800000">
              <a:off x="815812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10800000">
              <a:off x="815812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10800000">
              <a:off x="815812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10800000">
              <a:off x="815812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10800000">
              <a:off x="815812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10800000">
              <a:off x="815812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10800000">
              <a:off x="815812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10800000">
              <a:off x="815812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10800000">
              <a:off x="815812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10800000">
              <a:off x="815812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10800000">
              <a:off x="815812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10800000">
              <a:off x="815812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10800000">
              <a:off x="815812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10800000">
              <a:off x="815812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 rot="10800000">
              <a:off x="8012002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 rot="10800000">
              <a:off x="801200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 rot="10800000">
              <a:off x="8012002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 rot="10800000">
              <a:off x="801200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 rot="10800000">
              <a:off x="801200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 rot="10800000">
              <a:off x="801200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 rot="10800000">
              <a:off x="801200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 rot="10800000">
              <a:off x="8012002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 rot="10800000">
              <a:off x="8012002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 rot="10800000">
              <a:off x="801200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 rot="10800000">
              <a:off x="801200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 rot="10800000">
              <a:off x="801200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 rot="10800000">
              <a:off x="801200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 rot="10800000">
              <a:off x="801200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 rot="10800000">
              <a:off x="801200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 rot="10800000">
              <a:off x="801200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 rot="10800000">
              <a:off x="801200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rot="10800000">
              <a:off x="801200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rot="10800000">
              <a:off x="8012002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rot="10800000">
              <a:off x="801200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rot="10800000">
              <a:off x="801200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rot="10800000">
              <a:off x="801200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rot="10800000">
              <a:off x="8012002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rot="10800000">
              <a:off x="801200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rot="10800000">
              <a:off x="801200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rot="10800000">
              <a:off x="7865857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>
              <a:off x="786585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>
              <a:off x="786585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>
              <a:off x="786585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>
              <a:off x="786585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>
              <a:off x="7865857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>
              <a:off x="786585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>
              <a:off x="786585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>
              <a:off x="7865857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>
              <a:off x="786585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>
              <a:off x="786585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>
              <a:off x="7865857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>
              <a:off x="786585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>
              <a:off x="786585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>
              <a:off x="786585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>
              <a:off x="786585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>
              <a:off x="786585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>
              <a:off x="7865857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786585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786585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71973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771973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771973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771973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771973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771973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771973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>
              <a:off x="771973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10800000">
              <a:off x="771973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 rot="10800000">
              <a:off x="771973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 rot="10800000">
              <a:off x="771973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 rot="10800000">
              <a:off x="771973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 rot="10800000">
              <a:off x="771973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 rot="10800000">
              <a:off x="771973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 rot="10800000">
              <a:off x="771973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 rot="10800000">
              <a:off x="771973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 rot="10800000">
              <a:off x="771973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 rot="10800000">
              <a:off x="7719737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 rot="10800000">
              <a:off x="7573592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 rot="10800000">
              <a:off x="7573592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 rot="10800000">
              <a:off x="7573592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 rot="10800000">
              <a:off x="7573592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 rot="10800000">
              <a:off x="7573592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 rot="10800000">
              <a:off x="7573592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 rot="10800000">
              <a:off x="7573592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 rot="10800000">
              <a:off x="7573592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 rot="10800000">
              <a:off x="7573592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 rot="10800000">
              <a:off x="7573592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 rot="10800000">
              <a:off x="7573592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 rot="10800000">
              <a:off x="7573592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 rot="10800000">
              <a:off x="7573592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 rot="10800000">
              <a:off x="7573592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 rot="10800000">
              <a:off x="7573592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 rot="10800000">
              <a:off x="7573592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 rot="10800000">
              <a:off x="7573592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 rot="10800000">
              <a:off x="7573592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 rot="10800000">
              <a:off x="742747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742747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742747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742747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742747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 rot="10800000">
              <a:off x="742747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 rot="10800000">
              <a:off x="742747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 rot="10800000">
              <a:off x="742747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 rot="10800000">
              <a:off x="742747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 rot="10800000">
              <a:off x="7281327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 rot="10800000">
              <a:off x="7281327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 rot="10800000">
              <a:off x="7281327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 rot="10800000">
              <a:off x="7281327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 rot="10800000">
              <a:off x="7281327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 rot="10800000">
              <a:off x="7281327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 rot="10800000">
              <a:off x="7281327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 rot="10800000">
              <a:off x="7281327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 rot="10800000">
              <a:off x="713520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 rot="10800000">
              <a:off x="713520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 rot="10800000">
              <a:off x="7135206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 rot="10800000">
              <a:off x="7135206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 rot="10800000">
              <a:off x="713520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 rot="10800000">
              <a:off x="713520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 rot="10800000">
              <a:off x="698908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 rot="10800000">
              <a:off x="6989086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 rot="10800000">
              <a:off x="698908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 rot="10800000">
              <a:off x="9034918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 rot="10800000">
              <a:off x="903491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 rot="10800000">
              <a:off x="903491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 rot="10800000">
              <a:off x="903491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 rot="10800000">
              <a:off x="8888774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 rot="10800000">
              <a:off x="8888774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 rot="10800000">
              <a:off x="888877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 rot="10800000">
              <a:off x="8888774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 rot="10800000">
              <a:off x="8888774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 rot="10800000">
              <a:off x="8888774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 rot="10800000">
              <a:off x="8888774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88774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88774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 rot="10800000">
              <a:off x="8888774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 rot="10800000">
              <a:off x="874265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8742653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874265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874265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 rot="10800000">
              <a:off x="874265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 rot="10800000">
              <a:off x="874265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 rot="10800000">
              <a:off x="874265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 rot="10800000">
              <a:off x="8742653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 rot="10800000">
              <a:off x="874265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 rot="10800000">
              <a:off x="8742653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 rot="10800000">
              <a:off x="874265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 rot="10800000">
              <a:off x="874265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 rot="10800000">
              <a:off x="874265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 rot="10800000">
              <a:off x="874265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 rot="10800000">
              <a:off x="874265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 rot="10800000">
              <a:off x="874265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 rot="10800000">
              <a:off x="874265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 rot="10800000">
              <a:off x="8596508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 rot="10800000">
              <a:off x="8596508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 rot="10800000">
              <a:off x="8596508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 rot="10800000">
              <a:off x="8596508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 rot="10800000">
              <a:off x="8596508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 rot="10800000">
              <a:off x="8596508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 rot="10800000">
              <a:off x="8596508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 rot="10800000">
              <a:off x="8596508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 rot="10800000">
              <a:off x="8596508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 rot="10800000">
              <a:off x="8596508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 rot="10800000">
              <a:off x="8596508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 rot="10800000">
              <a:off x="845038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 rot="10800000">
              <a:off x="845038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 rot="10800000">
              <a:off x="845038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 rot="10800000">
              <a:off x="845038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 rot="10800000">
              <a:off x="845038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 rot="10800000">
              <a:off x="845038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 rot="10800000">
              <a:off x="845038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 rot="10800000">
              <a:off x="845038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 rot="10800000">
              <a:off x="845038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 rot="10800000">
              <a:off x="845038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 rot="10800000">
              <a:off x="845038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 rot="10800000">
              <a:off x="845038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 rot="10800000">
              <a:off x="845038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 rot="10800000">
              <a:off x="8304243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 rot="10800000">
              <a:off x="8304243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 rot="10800000">
              <a:off x="8304243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 rot="10800000">
              <a:off x="8304243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 rot="10800000">
              <a:off x="8304243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 rot="10800000">
              <a:off x="8304243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 rot="10800000">
              <a:off x="8304243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 rot="10800000">
              <a:off x="8304243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 rot="10800000">
              <a:off x="8304243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 rot="10800000">
              <a:off x="815812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 rot="10800000">
              <a:off x="815812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 rot="10800000">
              <a:off x="815812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 rot="10800000">
              <a:off x="815812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 rot="10800000">
              <a:off x="815812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 rot="10800000">
              <a:off x="815812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 rot="10800000">
              <a:off x="815812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 rot="10800000">
              <a:off x="815812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 rot="10800000">
              <a:off x="801200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 rot="10800000">
              <a:off x="801200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 rot="10800000">
              <a:off x="801200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 rot="10800000">
              <a:off x="8012002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 rot="10800000">
              <a:off x="801200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 rot="10800000">
              <a:off x="786585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 rot="10800000">
              <a:off x="786585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 rot="10800000">
              <a:off x="786585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 rot="10800000">
              <a:off x="786585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 rot="10800000">
              <a:off x="786585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 rot="10800000">
              <a:off x="771973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 rot="10800000">
              <a:off x="7573592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 rot="10800000">
              <a:off x="7573592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 rot="10800000">
              <a:off x="742747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 rot="10800000">
              <a:off x="7135206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 rot="10800000">
              <a:off x="6989086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6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10/19/20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/>
          <p:nvPr/>
        </p:nvSpPr>
        <p:spPr>
          <a:xfrm rot="10800000">
            <a:off x="903491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rot="10800000">
            <a:off x="903491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rot="10800000">
            <a:off x="903491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10800000">
            <a:off x="903491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 rot="10800000">
            <a:off x="903491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 rot="10800000">
            <a:off x="9034918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9034918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10800000">
            <a:off x="9034918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10800000">
            <a:off x="903491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9034918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 rot="10800000">
            <a:off x="903491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 rot="10800000">
            <a:off x="9034918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10800000">
            <a:off x="903491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 rot="10800000">
            <a:off x="903491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 rot="10800000">
            <a:off x="9034918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 rot="10800000">
            <a:off x="9034918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9034918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 rot="10800000">
            <a:off x="9034918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10800000">
            <a:off x="903491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 rot="10800000">
            <a:off x="9034918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 rot="10800000">
            <a:off x="9034918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 rot="10800000">
            <a:off x="9034918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 rot="10800000">
            <a:off x="9034918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 rot="10800000">
            <a:off x="9034918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 rot="10800000">
            <a:off x="9034918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 rot="10800000">
            <a:off x="903491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 rot="10800000">
            <a:off x="903491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 rot="10800000">
            <a:off x="9034918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 rot="10800000">
            <a:off x="9034918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 rot="10800000">
            <a:off x="9034918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 rot="10800000">
            <a:off x="903491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 rot="10800000">
            <a:off x="888877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 rot="10800000">
            <a:off x="888877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 rot="10800000">
            <a:off x="888877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 rot="10800000">
            <a:off x="888877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 rot="10800000">
            <a:off x="888877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 rot="10800000">
            <a:off x="888877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 rot="10800000">
            <a:off x="888877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rot="10800000">
            <a:off x="8888773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rot="10800000">
            <a:off x="888877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 rot="10800000">
            <a:off x="888877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 rot="10800000">
            <a:off x="8888773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 rot="10800000">
            <a:off x="888877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 rot="10800000">
            <a:off x="888877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 rot="10800000">
            <a:off x="888877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 rot="10800000">
            <a:off x="8888773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 rot="10800000">
            <a:off x="888877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 rot="10800000">
            <a:off x="888877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 rot="10800000">
            <a:off x="888877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 rot="10800000">
            <a:off x="8888773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 rot="10800000">
            <a:off x="874265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874265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 rot="10800000">
            <a:off x="874265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 rot="10800000">
            <a:off x="874265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 rot="10800000">
            <a:off x="874265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rot="10800000">
            <a:off x="874265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rot="10800000">
            <a:off x="874265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 rot="10800000">
            <a:off x="874265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 rot="10800000">
            <a:off x="874265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 rot="10800000">
            <a:off x="874265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 rot="10800000">
            <a:off x="8742653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 rot="10800000">
            <a:off x="85965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 rot="10800000">
            <a:off x="85965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 rot="10800000">
            <a:off x="85965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10800000">
            <a:off x="85965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 rot="10800000">
            <a:off x="85965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10800000">
            <a:off x="84503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10800000">
            <a:off x="84503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 rot="10800000">
            <a:off x="84503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10800000">
            <a:off x="83042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 rot="10800000">
            <a:off x="81581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 rot="10800000">
            <a:off x="78658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 rot="10800000">
            <a:off x="78658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 rot="10800000">
            <a:off x="72813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 rot="10800000">
            <a:off x="8888773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 rot="10800000">
            <a:off x="888877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 rot="10800000">
            <a:off x="888877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 rot="10800000">
            <a:off x="888877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 rot="10800000">
            <a:off x="888877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 rot="10800000">
            <a:off x="888877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 rot="10800000">
            <a:off x="874265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 rot="10800000">
            <a:off x="874265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 rot="10800000">
            <a:off x="874265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 rot="10800000">
            <a:off x="874265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 rot="10800000">
            <a:off x="874265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 rot="10800000">
            <a:off x="874265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 rot="10800000">
            <a:off x="874265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 rot="10800000">
            <a:off x="85965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 rot="10800000">
            <a:off x="85965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 rot="10800000">
            <a:off x="85965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 rot="10800000">
            <a:off x="85965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 rot="10800000">
            <a:off x="85965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 rot="10800000">
            <a:off x="85965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 rot="10800000">
            <a:off x="85965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 rot="10800000">
            <a:off x="85965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 rot="10800000">
            <a:off x="85965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 rot="10800000">
            <a:off x="85965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 rot="10800000">
            <a:off x="85965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 rot="10800000">
            <a:off x="85965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 rot="10800000">
            <a:off x="85965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 rot="10800000">
            <a:off x="85965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 rot="10800000">
            <a:off x="85965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 rot="10800000">
            <a:off x="85965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 rot="10800000">
            <a:off x="85965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 rot="10800000">
            <a:off x="85965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 rot="10800000">
            <a:off x="85965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 rot="10800000">
            <a:off x="84503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 rot="10800000">
            <a:off x="84503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 rot="10800000">
            <a:off x="84503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 rot="10800000">
            <a:off x="84503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 rot="10800000">
            <a:off x="84503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 rot="10800000">
            <a:off x="84503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 rot="10800000">
            <a:off x="84503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 rot="10800000">
            <a:off x="84503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 rot="10800000">
            <a:off x="84503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 rot="10800000">
            <a:off x="84503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 rot="10800000">
            <a:off x="84503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 rot="10800000">
            <a:off x="84503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 rot="10800000">
            <a:off x="84503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 rot="10800000">
            <a:off x="84503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 rot="10800000">
            <a:off x="84503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 rot="10800000">
            <a:off x="84503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 rot="10800000">
            <a:off x="84503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 rot="10800000">
            <a:off x="84503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 rot="10800000">
            <a:off x="84503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 rot="10800000">
            <a:off x="83042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 rot="10800000">
            <a:off x="83042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 rot="10800000">
            <a:off x="83042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 rot="10800000">
            <a:off x="83042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10800000">
            <a:off x="83042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10800000">
            <a:off x="83042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 rot="10800000">
            <a:off x="83042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 rot="10800000">
            <a:off x="83042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 rot="10800000">
            <a:off x="83042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 rot="10800000">
            <a:off x="83042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 rot="10800000">
            <a:off x="83042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 rot="10800000">
            <a:off x="83042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 rot="10800000">
            <a:off x="83042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 rot="10800000">
            <a:off x="83042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 rot="10800000">
            <a:off x="83042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 rot="10800000">
            <a:off x="83042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 rot="10800000">
            <a:off x="83042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 rot="10800000">
            <a:off x="83042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 rot="10800000">
            <a:off x="83042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 rot="10800000">
            <a:off x="83042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 rot="10800000">
            <a:off x="83042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 rot="10800000">
            <a:off x="83042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 rot="10800000">
            <a:off x="83042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 rot="10800000">
            <a:off x="83042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 rot="10800000">
            <a:off x="83042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 rot="10800000">
            <a:off x="81581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 rot="10800000">
            <a:off x="81581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 rot="10800000">
            <a:off x="81581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10800000">
            <a:off x="81581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 rot="10800000">
            <a:off x="81581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 rot="10800000">
            <a:off x="81581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 rot="10800000">
            <a:off x="81581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 rot="10800000">
            <a:off x="81581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 rot="10800000">
            <a:off x="81581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 rot="10800000">
            <a:off x="81581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 rot="10800000">
            <a:off x="81581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 rot="10800000">
            <a:off x="81581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 rot="10800000">
            <a:off x="81581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 rot="10800000">
            <a:off x="81581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 rot="10800000">
            <a:off x="81581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 rot="10800000">
            <a:off x="81581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 rot="10800000">
            <a:off x="81581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 rot="10800000">
            <a:off x="81581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 rot="10800000">
            <a:off x="81581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 rot="10800000">
            <a:off x="81581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 rot="10800000">
            <a:off x="81581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 rot="10800000">
            <a:off x="81581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 rot="10800000">
            <a:off x="81581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 rot="10800000">
            <a:off x="81581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 rot="10800000">
            <a:off x="81581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 rot="10800000">
            <a:off x="81581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80120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 rot="10800000">
            <a:off x="80120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80120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 rot="10800000">
            <a:off x="80120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 rot="10800000">
            <a:off x="80120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 rot="10800000">
            <a:off x="80120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 rot="10800000">
            <a:off x="80120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 rot="10800000">
            <a:off x="80120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 rot="10800000">
            <a:off x="80120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 rot="10800000">
            <a:off x="80120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 rot="10800000">
            <a:off x="80120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 rot="10800000">
            <a:off x="80120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rot="10800000">
            <a:off x="80120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 rot="10800000">
            <a:off x="80120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 rot="10800000">
            <a:off x="80120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 rot="10800000">
            <a:off x="80120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 rot="10800000">
            <a:off x="80120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 rot="10800000">
            <a:off x="80120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 rot="10800000">
            <a:off x="80120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 rot="10800000">
            <a:off x="80120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 rot="10800000">
            <a:off x="80120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 rot="10800000">
            <a:off x="80120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 rot="10800000">
            <a:off x="80120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 rot="10800000">
            <a:off x="80120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 rot="10800000">
            <a:off x="80120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 rot="10800000">
            <a:off x="78658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 rot="10800000">
            <a:off x="78658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 rot="10800000">
            <a:off x="78658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 rot="10800000">
            <a:off x="78658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 rot="10800000">
            <a:off x="78658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 rot="10800000">
            <a:off x="78658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 rot="10800000">
            <a:off x="78658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 rot="10800000">
            <a:off x="78658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 rot="10800000">
            <a:off x="78658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 rot="10800000">
            <a:off x="78658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 rot="10800000">
            <a:off x="78658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 rot="10800000">
            <a:off x="78658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 rot="10800000">
            <a:off x="78658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 rot="10800000">
            <a:off x="78658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10800000">
            <a:off x="78658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10800000">
            <a:off x="78658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 rot="10800000">
            <a:off x="78658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 rot="10800000">
            <a:off x="78658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 rot="10800000">
            <a:off x="78658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 rot="10800000">
            <a:off x="78658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 rot="10800000">
            <a:off x="77197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 rot="10800000">
            <a:off x="77197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 rot="10800000">
            <a:off x="77197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>
            <a:off x="77197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 rot="10800000">
            <a:off x="77197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 rot="10800000">
            <a:off x="77197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 rot="10800000">
            <a:off x="77197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 rot="10800000">
            <a:off x="77197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 rot="10800000">
            <a:off x="77197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 rot="10800000">
            <a:off x="77197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 rot="10800000">
            <a:off x="77197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 rot="10800000">
            <a:off x="77197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 rot="10800000">
            <a:off x="77197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 rot="10800000">
            <a:off x="77197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 rot="10800000">
            <a:off x="77197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 rot="10800000">
            <a:off x="77197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 rot="10800000">
            <a:off x="77197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 rot="10800000">
            <a:off x="77197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10800000">
            <a:off x="75735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 rot="10800000">
            <a:off x="75735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 rot="10800000">
            <a:off x="75735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 rot="10800000">
            <a:off x="75735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 rot="10800000">
            <a:off x="75735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 rot="10800000">
            <a:off x="75735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 rot="10800000">
            <a:off x="75735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 rot="10800000">
            <a:off x="75735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 rot="10800000">
            <a:off x="75735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 rot="10800000">
            <a:off x="75735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 rot="10800000">
            <a:off x="75735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 rot="10800000">
            <a:off x="75735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 rot="10800000">
            <a:off x="75735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 rot="10800000">
            <a:off x="75735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 rot="10800000">
            <a:off x="75735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 rot="10800000">
            <a:off x="75735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 rot="10800000">
            <a:off x="75735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10800000">
            <a:off x="75735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 rot="10800000">
            <a:off x="74274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 rot="10800000">
            <a:off x="74274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 rot="10800000">
            <a:off x="74274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 rot="10800000">
            <a:off x="74274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 rot="10800000">
            <a:off x="74274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 rot="10800000">
            <a:off x="74274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 rot="10800000">
            <a:off x="74274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 rot="10800000">
            <a:off x="74274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 rot="10800000">
            <a:off x="74274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 rot="10800000">
            <a:off x="72813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 rot="10800000">
            <a:off x="72813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 rot="10800000">
            <a:off x="72813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 rot="10800000">
            <a:off x="72813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 rot="10800000">
            <a:off x="72813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 rot="10800000">
            <a:off x="72813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 rot="10800000">
            <a:off x="72813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 rot="10800000">
            <a:off x="72813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 rot="10800000">
            <a:off x="71352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 rot="10800000">
            <a:off x="71352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 rot="10800000">
            <a:off x="71352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 rot="10800000">
            <a:off x="71352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 rot="10800000">
            <a:off x="71352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 rot="10800000">
            <a:off x="71352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 rot="10800000">
            <a:off x="69890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 rot="10800000">
            <a:off x="69890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 rot="10800000">
            <a:off x="69890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 rot="10800000">
            <a:off x="9034918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 rot="10800000">
            <a:off x="903491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 rot="10800000">
            <a:off x="903491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 rot="10800000">
            <a:off x="903491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 rot="10800000">
            <a:off x="8888774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 rot="10800000">
            <a:off x="8888774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 rot="10800000">
            <a:off x="8888774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 rot="10800000">
            <a:off x="8888774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 rot="10800000">
            <a:off x="8888774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 rot="10800000">
            <a:off x="8888774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 rot="10800000">
            <a:off x="8888774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 rot="10800000">
            <a:off x="8888774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 rot="10800000">
            <a:off x="8888774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 rot="10800000">
            <a:off x="8888774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 rot="10800000">
            <a:off x="874265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 rot="10800000">
            <a:off x="8742653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 rot="10800000">
            <a:off x="874265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 rot="10800000">
            <a:off x="874265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 rot="10800000">
            <a:off x="874265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 rot="10800000">
            <a:off x="874265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 rot="10800000">
            <a:off x="874265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 rot="10800000">
            <a:off x="8742653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 rot="10800000">
            <a:off x="874265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 rot="10800000">
            <a:off x="8742653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 rot="10800000">
            <a:off x="874265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 rot="10800000">
            <a:off x="874265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 rot="10800000">
            <a:off x="874265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 rot="10800000">
            <a:off x="874265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 rot="10800000">
            <a:off x="874265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 rot="10800000">
            <a:off x="874265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 rot="10800000">
            <a:off x="874265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 rot="10800000">
            <a:off x="85965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 rot="10800000">
            <a:off x="85965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 rot="10800000">
            <a:off x="85965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 rot="10800000">
            <a:off x="85965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 rot="10800000">
            <a:off x="85965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 rot="10800000">
            <a:off x="85965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 rot="10800000">
            <a:off x="85965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 rot="10800000">
            <a:off x="85965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10800000">
            <a:off x="85965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10800000">
            <a:off x="85965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 rot="10800000">
            <a:off x="85965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 rot="10800000">
            <a:off x="84503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 rot="10800000">
            <a:off x="84503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 rot="10800000">
            <a:off x="84503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 rot="10800000">
            <a:off x="84503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 rot="10800000">
            <a:off x="84503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 rot="10800000">
            <a:off x="84503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 rot="10800000">
            <a:off x="84503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 rot="10800000">
            <a:off x="84503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 rot="10800000">
            <a:off x="84503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 rot="10800000">
            <a:off x="84503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 rot="10800000">
            <a:off x="84503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 rot="10800000">
            <a:off x="84503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 rot="10800000">
            <a:off x="84503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10800000">
            <a:off x="83042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 rot="10800000">
            <a:off x="83042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 rot="10800000">
            <a:off x="83042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 rot="10800000">
            <a:off x="83042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 rot="10800000">
            <a:off x="83042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 rot="10800000">
            <a:off x="83042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 rot="10800000">
            <a:off x="83042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 rot="10800000">
            <a:off x="83042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 rot="10800000">
            <a:off x="83042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 rot="10800000">
            <a:off x="81581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 rot="10800000">
            <a:off x="81581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 rot="10800000">
            <a:off x="81581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 rot="10800000">
            <a:off x="81581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 rot="10800000">
            <a:off x="81581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 rot="10800000">
            <a:off x="81581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 rot="10800000">
            <a:off x="81581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 rot="10800000">
            <a:off x="81581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 rot="10800000">
            <a:off x="80120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 rot="10800000">
            <a:off x="80120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 rot="10800000">
            <a:off x="80120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 rot="10800000">
            <a:off x="80120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 rot="10800000">
            <a:off x="80120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 rot="10800000">
            <a:off x="78658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 rot="10800000">
            <a:off x="78658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 rot="10800000">
            <a:off x="78658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 rot="10800000">
            <a:off x="78658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 rot="10800000">
            <a:off x="78658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 rot="10800000">
            <a:off x="77197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 rot="10800000">
            <a:off x="75735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 rot="10800000">
            <a:off x="75735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 rot="10800000">
            <a:off x="74274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 rot="10800000">
            <a:off x="71352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 rot="10800000">
            <a:off x="69890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90447-EFF9-A541-985D-2625E4F25F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027" y="4634062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4623-BCF0-B745-8DAE-82310D406CBB}"/>
              </a:ext>
            </a:extLst>
          </p:cNvPr>
          <p:cNvSpPr txBox="1"/>
          <p:nvPr/>
        </p:nvSpPr>
        <p:spPr>
          <a:xfrm>
            <a:off x="699911" y="45720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animated gif (4 seconds per slide)</a:t>
            </a:r>
          </a:p>
          <a:p>
            <a:r>
              <a:rPr lang="en-US" dirty="0"/>
              <a:t>Multiple slides for Extended time</a:t>
            </a:r>
          </a:p>
        </p:txBody>
      </p:sp>
    </p:spTree>
    <p:extLst>
      <p:ext uri="{BB962C8B-B14F-4D97-AF65-F5344CB8AC3E}">
        <p14:creationId xmlns:p14="http://schemas.microsoft.com/office/powerpoint/2010/main" val="37303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Nov 03</a:t>
            </a:r>
            <a:br>
              <a:rPr lang="en-US" sz="2800" dirty="0"/>
            </a:br>
            <a:r>
              <a:rPr lang="en-US" sz="2800" dirty="0"/>
              <a:t>Nov 10</a:t>
            </a:r>
            <a:br>
              <a:rPr lang="en-US" sz="2800" dirty="0"/>
            </a:br>
            <a:r>
              <a:rPr lang="en-US" sz="2800" dirty="0"/>
              <a:t>Nov 17 </a:t>
            </a:r>
          </a:p>
          <a:p>
            <a:pPr algn="r"/>
            <a:r>
              <a:rPr lang="en-US" sz="2800" dirty="0"/>
              <a:t>Nov 24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176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Nov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30171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Inventor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7285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176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Nov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30171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Inventor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69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8704" y="633962"/>
            <a:ext cx="9741408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learning the skills </a:t>
            </a:r>
            <a:br>
              <a:rPr lang="en-US" dirty="0"/>
            </a:br>
            <a:r>
              <a:rPr lang="en-US" dirty="0"/>
              <a:t>necessary </a:t>
            </a:r>
            <a:br>
              <a:rPr lang="en-US" dirty="0"/>
            </a:br>
            <a:r>
              <a:rPr lang="en-US" dirty="0"/>
              <a:t>to </a:t>
            </a:r>
            <a:r>
              <a:rPr lang="en-US" sz="6600" b="1" dirty="0"/>
              <a:t>master</a:t>
            </a:r>
            <a:r>
              <a:rPr lang="en-US" b="1" dirty="0"/>
              <a:t> </a:t>
            </a:r>
            <a:r>
              <a:rPr lang="en-US" dirty="0"/>
              <a:t>legacy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20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3792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34184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</p:spTree>
    <p:extLst>
      <p:ext uri="{BB962C8B-B14F-4D97-AF65-F5344CB8AC3E}">
        <p14:creationId xmlns:p14="http://schemas.microsoft.com/office/powerpoint/2010/main" val="13413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992" y="970744"/>
            <a:ext cx="8510016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 to quickly and easily get existing C++ code under unit tests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86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Nov 03</a:t>
            </a:r>
            <a:br>
              <a:rPr lang="en-US" sz="2800" dirty="0"/>
            </a:br>
            <a:r>
              <a:rPr lang="en-US" sz="2800" dirty="0"/>
              <a:t>Nov 10</a:t>
            </a:r>
            <a:br>
              <a:rPr lang="en-US" sz="2800" dirty="0"/>
            </a:br>
            <a:r>
              <a:rPr lang="en-US" sz="2800" dirty="0"/>
              <a:t>Nov 17 </a:t>
            </a:r>
          </a:p>
          <a:p>
            <a:pPr algn="r"/>
            <a:r>
              <a:rPr lang="en-US" sz="2800" dirty="0"/>
              <a:t>Nov 24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Nov 03</a:t>
            </a:r>
            <a:br>
              <a:rPr lang="en-US" sz="2800" dirty="0"/>
            </a:br>
            <a:r>
              <a:rPr lang="en-US" sz="2800" dirty="0"/>
              <a:t>Nov 10</a:t>
            </a:r>
            <a:br>
              <a:rPr lang="en-US" sz="2800" dirty="0"/>
            </a:br>
            <a:r>
              <a:rPr lang="en-US" sz="2800" dirty="0"/>
              <a:t>Nov 17 </a:t>
            </a:r>
          </a:p>
          <a:p>
            <a:pPr algn="r"/>
            <a:r>
              <a:rPr lang="en-US" sz="2800" dirty="0"/>
              <a:t>Nov 24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2058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443</Words>
  <Application>Microsoft Macintosh PowerPoint</Application>
  <PresentationFormat>On-screen Show (16:9)</PresentationFormat>
  <Paragraphs>71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Interested in  learning the skills  necessary  to master legacy code?</vt:lpstr>
      <vt:lpstr>PowerPoint Presentation</vt:lpstr>
      <vt:lpstr>PowerPoint Presentation</vt:lpstr>
      <vt:lpstr>PowerPoint Presentation</vt:lpstr>
      <vt:lpstr>PowerPoint Presentation</vt:lpstr>
      <vt:lpstr>Learn to quickly and easily get existing C++ code under unit tests </vt:lpstr>
      <vt:lpstr>+ (optional)  1–on-1 consults with the instructors on your code</vt:lpstr>
      <vt:lpstr>+ (optional)  1–on-1 consults with the instructors on your code</vt:lpstr>
      <vt:lpstr>+ (optional)  1–on-1 consults with the instructors on your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74</cp:revision>
  <dcterms:modified xsi:type="dcterms:W3CDTF">2020-10-19T15:52:06Z</dcterms:modified>
</cp:coreProperties>
</file>