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r>
              <a:rPr lang="en-GB" sz="1000" dirty="0"/>
              <a:t>November 2020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4024709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572400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7FA2C43-8793-A245-9C03-0DE3685AC609}"/>
              </a:ext>
            </a:extLst>
          </p:cNvPr>
          <p:cNvSpPr/>
          <p:nvPr/>
        </p:nvSpPr>
        <p:spPr>
          <a:xfrm>
            <a:off x="1697805" y="1611632"/>
            <a:ext cx="1836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http://lfal.co/PeelAndSlice</a:t>
            </a:r>
          </a:p>
        </p:txBody>
      </p: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83393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Peeled (ClassName::method)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81356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4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Completed Class Survey: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443B51-64FC-2C4E-9F90-79C1CAC90972}"/>
              </a:ext>
            </a:extLst>
          </p:cNvPr>
          <p:cNvSpPr txBox="1"/>
          <p:nvPr/>
        </p:nvSpPr>
        <p:spPr>
          <a:xfrm>
            <a:off x="922713" y="4060225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Sliced (ClassName::method)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485B85-AE80-D146-82F9-439AA8554B1A}"/>
              </a:ext>
            </a:extLst>
          </p:cNvPr>
          <p:cNvGrpSpPr/>
          <p:nvPr/>
        </p:nvGrpSpPr>
        <p:grpSpPr>
          <a:xfrm>
            <a:off x="633452" y="4458188"/>
            <a:ext cx="5734097" cy="1457407"/>
            <a:chOff x="633452" y="3200400"/>
            <a:chExt cx="5734097" cy="145740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7EF977-5C2F-304B-8970-79AFE88B6499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2A94B9-3F4D-F048-AB7F-A1CC25906AE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4803DC-D624-664B-A3EF-B23C9F49F8D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AE1215-3514-F649-81B2-52F5126768C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BB3D02-28D0-A748-9049-AF78529C5A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E480BCB-F8D6-DC43-BC0C-E8A2628DD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4B2D60A-174E-C14E-9B6C-1E76021ECEF4}"/>
              </a:ext>
            </a:extLst>
          </p:cNvPr>
          <p:cNvSpPr txBox="1"/>
          <p:nvPr/>
        </p:nvSpPr>
        <p:spPr>
          <a:xfrm>
            <a:off x="633452" y="64933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Scrubbed (ClassName::method)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016914-74FE-5145-BAD5-CAE8315D3E2B}"/>
              </a:ext>
            </a:extLst>
          </p:cNvPr>
          <p:cNvGrpSpPr/>
          <p:nvPr/>
        </p:nvGrpSpPr>
        <p:grpSpPr>
          <a:xfrm>
            <a:off x="344191" y="6891275"/>
            <a:ext cx="5734097" cy="1457407"/>
            <a:chOff x="633452" y="3200400"/>
            <a:chExt cx="5734097" cy="145740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A84BF2-0B2D-D34B-AD44-9B3F06BA198C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74BA1A0-5100-5349-A5D3-D4FC571BA3A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EC5A7D-822E-3348-9B46-A3A9E371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16A0D4-B712-9C44-93F5-C2B5F62A04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46CF68-B975-5449-9F67-50DAE788D0B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AE3FBBA-BFC0-9646-859E-F8A9B5F5B81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243</Words>
  <Application>Microsoft Macintosh PowerPoint</Application>
  <PresentationFormat>Letter Paper (8.5x11 in)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14</cp:revision>
  <cp:lastPrinted>2020-11-05T18:15:54Z</cp:lastPrinted>
  <dcterms:created xsi:type="dcterms:W3CDTF">2020-10-30T14:47:31Z</dcterms:created>
  <dcterms:modified xsi:type="dcterms:W3CDTF">2020-11-23T19:18:01Z</dcterms:modified>
</cp:coreProperties>
</file>