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409" r:id="rId2"/>
    <p:sldId id="386" r:id="rId3"/>
    <p:sldId id="407" r:id="rId4"/>
    <p:sldId id="393" r:id="rId5"/>
    <p:sldId id="411" r:id="rId6"/>
    <p:sldId id="287" r:id="rId7"/>
    <p:sldId id="391" r:id="rId8"/>
    <p:sldId id="398" r:id="rId9"/>
    <p:sldId id="399" r:id="rId10"/>
    <p:sldId id="394" r:id="rId11"/>
    <p:sldId id="392" r:id="rId12"/>
    <p:sldId id="41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409"/>
            <p14:sldId id="386"/>
            <p14:sldId id="407"/>
            <p14:sldId id="393"/>
            <p14:sldId id="411"/>
            <p14:sldId id="287"/>
            <p14:sldId id="391"/>
            <p14:sldId id="398"/>
            <p14:sldId id="399"/>
            <p14:sldId id="394"/>
            <p14:sldId id="39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3"/>
    <p:restoredTop sz="86445"/>
  </p:normalViewPr>
  <p:slideViewPr>
    <p:cSldViewPr snapToGrid="0" snapToObjects="1" showGuides="1">
      <p:cViewPr varScale="1">
        <p:scale>
          <a:sx n="164" d="100"/>
          <a:sy n="164" d="100"/>
        </p:scale>
        <p:origin x="281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6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slide)</a:t>
            </a:r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730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339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728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26799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412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443</Words>
  <Application>Microsoft Macintosh PowerPoint</Application>
  <PresentationFormat>On-screen Show (16:9)</PresentationFormat>
  <Paragraphs>71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Interested in  learning the skills  necessary  to master legacy code?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71</cp:revision>
  <dcterms:modified xsi:type="dcterms:W3CDTF">2020-08-05T18:57:47Z</dcterms:modified>
</cp:coreProperties>
</file>