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87" r:id="rId2"/>
    <p:sldId id="392" r:id="rId3"/>
    <p:sldId id="382" r:id="rId4"/>
    <p:sldId id="385" r:id="rId5"/>
    <p:sldId id="386" r:id="rId6"/>
    <p:sldId id="387" r:id="rId7"/>
    <p:sldId id="38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392"/>
            <p14:sldId id="382"/>
            <p14:sldId id="385"/>
            <p14:sldId id="386"/>
            <p14:sldId id="387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2200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7"/>
    <p:restoredTop sz="86333"/>
  </p:normalViewPr>
  <p:slideViewPr>
    <p:cSldViewPr snapToGrid="0" snapToObjects="1" showGuides="1">
      <p:cViewPr varScale="1">
        <p:scale>
          <a:sx n="185" d="100"/>
          <a:sy n="185" d="100"/>
        </p:scale>
        <p:origin x="246" y="1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95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7/7/2020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Mobbing Basics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4E8B2B-6CD2-934F-BE35-43B27CDD1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387" y="476582"/>
            <a:ext cx="5587116" cy="4190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098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0C65F8-BCB2-AC45-BB6D-36E2E2BC5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40" y="288894"/>
            <a:ext cx="7589203" cy="4317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13453E-EC11-7448-A25F-3A893395FD39}"/>
              </a:ext>
            </a:extLst>
          </p:cNvPr>
          <p:cNvSpPr txBox="1"/>
          <p:nvPr/>
        </p:nvSpPr>
        <p:spPr>
          <a:xfrm>
            <a:off x="1259230" y="2048479"/>
            <a:ext cx="1984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Alice: I’m Typing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FF800-5D45-D649-8D25-FD1F13AA79AF}"/>
              </a:ext>
            </a:extLst>
          </p:cNvPr>
          <p:cNvSpPr txBox="1"/>
          <p:nvPr/>
        </p:nvSpPr>
        <p:spPr>
          <a:xfrm>
            <a:off x="1259230" y="2378976"/>
            <a:ext cx="1960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Bob: I’m Talking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E545E-8E88-C048-A7BB-9BFA0B47ABFC}"/>
              </a:ext>
            </a:extLst>
          </p:cNvPr>
          <p:cNvSpPr txBox="1"/>
          <p:nvPr/>
        </p:nvSpPr>
        <p:spPr>
          <a:xfrm>
            <a:off x="1259230" y="2718439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Charlie: Next</a:t>
            </a:r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0C65F8-BCB2-AC45-BB6D-36E2E2BC5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40" y="288894"/>
            <a:ext cx="7589203" cy="4317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13453E-EC11-7448-A25F-3A893395FD39}"/>
              </a:ext>
            </a:extLst>
          </p:cNvPr>
          <p:cNvSpPr txBox="1"/>
          <p:nvPr/>
        </p:nvSpPr>
        <p:spPr>
          <a:xfrm>
            <a:off x="1259230" y="2380975"/>
            <a:ext cx="1914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Bob: I’m Typing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FF800-5D45-D649-8D25-FD1F13AA79AF}"/>
              </a:ext>
            </a:extLst>
          </p:cNvPr>
          <p:cNvSpPr txBox="1"/>
          <p:nvPr/>
        </p:nvSpPr>
        <p:spPr>
          <a:xfrm>
            <a:off x="1259230" y="2711472"/>
            <a:ext cx="2258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Charlie: I’m Talking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E545E-8E88-C048-A7BB-9BFA0B47ABFC}"/>
              </a:ext>
            </a:extLst>
          </p:cNvPr>
          <p:cNvSpPr txBox="1"/>
          <p:nvPr/>
        </p:nvSpPr>
        <p:spPr>
          <a:xfrm>
            <a:off x="1259230" y="3050935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Dee: I’m Next</a:t>
            </a:r>
          </a:p>
        </p:txBody>
      </p:sp>
    </p:spTree>
    <p:extLst>
      <p:ext uri="{BB962C8B-B14F-4D97-AF65-F5344CB8AC3E}">
        <p14:creationId xmlns:p14="http://schemas.microsoft.com/office/powerpoint/2010/main" val="43590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0C65F8-BCB2-AC45-BB6D-36E2E2BC5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40" y="288894"/>
            <a:ext cx="7589203" cy="4317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13453E-EC11-7448-A25F-3A893395FD39}"/>
              </a:ext>
            </a:extLst>
          </p:cNvPr>
          <p:cNvSpPr txBox="1"/>
          <p:nvPr/>
        </p:nvSpPr>
        <p:spPr>
          <a:xfrm>
            <a:off x="1259230" y="2727325"/>
            <a:ext cx="2212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Charlie: I’m Typing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FF800-5D45-D649-8D25-FD1F13AA79AF}"/>
              </a:ext>
            </a:extLst>
          </p:cNvPr>
          <p:cNvSpPr txBox="1"/>
          <p:nvPr/>
        </p:nvSpPr>
        <p:spPr>
          <a:xfrm>
            <a:off x="1259230" y="3057822"/>
            <a:ext cx="1938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Dee: I’m Talking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E545E-8E88-C048-A7BB-9BFA0B47ABFC}"/>
              </a:ext>
            </a:extLst>
          </p:cNvPr>
          <p:cNvSpPr txBox="1"/>
          <p:nvPr/>
        </p:nvSpPr>
        <p:spPr>
          <a:xfrm>
            <a:off x="1259230" y="3397285"/>
            <a:ext cx="1904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Emma: I’m Next</a:t>
            </a:r>
          </a:p>
        </p:txBody>
      </p:sp>
    </p:spTree>
    <p:extLst>
      <p:ext uri="{BB962C8B-B14F-4D97-AF65-F5344CB8AC3E}">
        <p14:creationId xmlns:p14="http://schemas.microsoft.com/office/powerpoint/2010/main" val="361361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34A9-34EE-964A-8B5A-9B722272B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93A43-CFE1-DB42-815C-873D87716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C4414-C6C8-E44B-ACA9-D67C4FC04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48" y="334241"/>
            <a:ext cx="5890803" cy="4475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834147-9ACD-FF4D-A5A6-5B0CDAE9AD82}"/>
              </a:ext>
            </a:extLst>
          </p:cNvPr>
          <p:cNvSpPr txBox="1"/>
          <p:nvPr/>
        </p:nvSpPr>
        <p:spPr>
          <a:xfrm>
            <a:off x="4168685" y="3691949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Alice: I’m Typing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9B1DE-8CFA-6049-9728-3524DD3872D4}"/>
              </a:ext>
            </a:extLst>
          </p:cNvPr>
          <p:cNvSpPr txBox="1"/>
          <p:nvPr/>
        </p:nvSpPr>
        <p:spPr>
          <a:xfrm>
            <a:off x="6265651" y="4429301"/>
            <a:ext cx="1960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Bob: I’m Talking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6B609-EC45-8D42-A246-53618DFDAADE}"/>
              </a:ext>
            </a:extLst>
          </p:cNvPr>
          <p:cNvSpPr txBox="1"/>
          <p:nvPr/>
        </p:nvSpPr>
        <p:spPr>
          <a:xfrm>
            <a:off x="6265651" y="4804946"/>
            <a:ext cx="1984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Charlie: I’m Next</a:t>
            </a:r>
          </a:p>
        </p:txBody>
      </p:sp>
    </p:spTree>
    <p:extLst>
      <p:ext uri="{BB962C8B-B14F-4D97-AF65-F5344CB8AC3E}">
        <p14:creationId xmlns:p14="http://schemas.microsoft.com/office/powerpoint/2010/main" val="339222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97B2-2188-8248-8CF5-82A3BF0F5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57066-EE18-0B4D-B0C6-3FDCDF2CA5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E61E3-7BB1-1C4C-982D-2E03A74E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7213" y="268432"/>
            <a:ext cx="8189575" cy="4606635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9CC741C2-DD4A-654A-981A-075734C6CA27}"/>
              </a:ext>
            </a:extLst>
          </p:cNvPr>
          <p:cNvSpPr/>
          <p:nvPr/>
        </p:nvSpPr>
        <p:spPr>
          <a:xfrm>
            <a:off x="2098964" y="1938163"/>
            <a:ext cx="1052946" cy="422564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Main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43D0E22-14E9-F745-BC3C-19B6F474AAE7}"/>
              </a:ext>
            </a:extLst>
          </p:cNvPr>
          <p:cNvSpPr/>
          <p:nvPr/>
        </p:nvSpPr>
        <p:spPr>
          <a:xfrm rot="2700000">
            <a:off x="7715570" y="4064841"/>
            <a:ext cx="858969" cy="422564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Mini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52B140-1FD9-8146-A257-60E6840C9CFC}"/>
              </a:ext>
            </a:extLst>
          </p:cNvPr>
          <p:cNvSpPr/>
          <p:nvPr/>
        </p:nvSpPr>
        <p:spPr>
          <a:xfrm>
            <a:off x="3355087" y="1358355"/>
            <a:ext cx="2433464" cy="1669700"/>
          </a:xfrm>
          <a:prstGeom prst="rect">
            <a:avLst/>
          </a:prstGeom>
          <a:noFill/>
          <a:ln w="38100"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651B085-E02F-CA4E-927A-8255909EB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2026" y="2615243"/>
            <a:ext cx="928718" cy="1159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A93EE5-AA80-144B-8844-839B38DBF1D0}"/>
              </a:ext>
            </a:extLst>
          </p:cNvPr>
          <p:cNvSpPr txBox="1"/>
          <p:nvPr/>
        </p:nvSpPr>
        <p:spPr>
          <a:xfrm rot="19800000">
            <a:off x="6586864" y="3482655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Comic Sans MS" panose="030F0902030302020204" pitchFamily="66" charset="0"/>
              </a:rPr>
              <a:t>Ding</a:t>
            </a:r>
            <a:br>
              <a:rPr lang="en-GB" sz="1600" dirty="0">
                <a:solidFill>
                  <a:srgbClr val="FF0000"/>
                </a:solidFill>
                <a:latin typeface="Comic Sans MS" panose="030F0902030302020204" pitchFamily="66" charset="0"/>
              </a:rPr>
            </a:br>
            <a:r>
              <a:rPr lang="en-GB" sz="1600" dirty="0">
                <a:solidFill>
                  <a:srgbClr val="FF0000"/>
                </a:solidFill>
                <a:latin typeface="Comic Sans MS" panose="030F0902030302020204" pitchFamily="66" charset="0"/>
              </a:rPr>
              <a:t>Dong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605871-D349-3945-AD04-ED1F038A0D33}"/>
              </a:ext>
            </a:extLst>
          </p:cNvPr>
          <p:cNvSpPr/>
          <p:nvPr/>
        </p:nvSpPr>
        <p:spPr>
          <a:xfrm>
            <a:off x="0" y="4864116"/>
            <a:ext cx="23118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>
                <a:solidFill>
                  <a:srgbClr val="222222"/>
                </a:solidFill>
                <a:latin typeface="Arial" panose="020B0604020202020204" pitchFamily="34" charset="0"/>
              </a:rPr>
              <a:t>* Bell by </a:t>
            </a:r>
            <a:r>
              <a:rPr lang="en-GB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richad</a:t>
            </a:r>
            <a:r>
              <a:rPr lang="en-GB" sz="1000" dirty="0">
                <a:solidFill>
                  <a:srgbClr val="222222"/>
                </a:solidFill>
                <a:latin typeface="Arial" panose="020B0604020202020204" pitchFamily="34" charset="0"/>
              </a:rPr>
              <a:t> from the Noun Project</a:t>
            </a:r>
            <a:endParaRPr lang="en-GB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BE246A-4E25-4240-B35B-47005847EFD5}"/>
              </a:ext>
            </a:extLst>
          </p:cNvPr>
          <p:cNvSpPr txBox="1"/>
          <p:nvPr/>
        </p:nvSpPr>
        <p:spPr>
          <a:xfrm>
            <a:off x="5068285" y="450918"/>
            <a:ext cx="814091" cy="5770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solidFill>
                  <a:sysClr val="windowText" lastClr="000000"/>
                </a:solidFill>
              </a:rPr>
              <a:t>Hidden</a:t>
            </a:r>
            <a:br>
              <a:rPr lang="en-GB" sz="1050" dirty="0">
                <a:solidFill>
                  <a:sysClr val="windowText" lastClr="000000"/>
                </a:solidFill>
              </a:rPr>
            </a:br>
            <a:r>
              <a:rPr lang="en-GB" sz="1050" dirty="0">
                <a:solidFill>
                  <a:sysClr val="windowText" lastClr="000000"/>
                </a:solidFill>
              </a:rPr>
              <a:t>Pause</a:t>
            </a:r>
            <a:br>
              <a:rPr lang="en-GB" sz="1050" dirty="0">
                <a:solidFill>
                  <a:sysClr val="windowText" lastClr="000000"/>
                </a:solidFill>
              </a:rPr>
            </a:br>
            <a:r>
              <a:rPr lang="en-GB" sz="1050" dirty="0">
                <a:solidFill>
                  <a:sysClr val="windowText" lastClr="000000"/>
                </a:solidFill>
              </a:rPr>
              <a:t>Button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E214C5-E513-4DAE-BE7F-B0009C1EBCC5}"/>
              </a:ext>
            </a:extLst>
          </p:cNvPr>
          <p:cNvCxnSpPr>
            <a:cxnSpLocks/>
          </p:cNvCxnSpPr>
          <p:nvPr/>
        </p:nvCxnSpPr>
        <p:spPr>
          <a:xfrm>
            <a:off x="5352082" y="1022833"/>
            <a:ext cx="191145" cy="217031"/>
          </a:xfrm>
          <a:prstGeom prst="line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923579-26D2-4531-9532-2A6ADA61BE2B}"/>
              </a:ext>
            </a:extLst>
          </p:cNvPr>
          <p:cNvCxnSpPr>
            <a:cxnSpLocks/>
          </p:cNvCxnSpPr>
          <p:nvPr/>
        </p:nvCxnSpPr>
        <p:spPr>
          <a:xfrm>
            <a:off x="5068285" y="1022833"/>
            <a:ext cx="814091" cy="516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443763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79</Words>
  <Application>Microsoft Office PowerPoint</Application>
  <PresentationFormat>On-screen Show (16:9)</PresentationFormat>
  <Paragraphs>18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Comic Sans MS</vt:lpstr>
      <vt:lpstr>Dosis ExtraLight</vt:lpstr>
      <vt:lpstr>Titillium Web Light</vt:lpstr>
      <vt:lpstr>Mowbray template</vt:lpstr>
      <vt:lpstr>Mobbing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57</cp:revision>
  <dcterms:modified xsi:type="dcterms:W3CDTF">2020-07-07T19:18:24Z</dcterms:modified>
</cp:coreProperties>
</file>