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641" r:id="rId2"/>
    <p:sldId id="752" r:id="rId3"/>
    <p:sldId id="357" r:id="rId4"/>
    <p:sldId id="358" r:id="rId5"/>
    <p:sldId id="916" r:id="rId6"/>
    <p:sldId id="901" r:id="rId7"/>
    <p:sldId id="915" r:id="rId8"/>
    <p:sldId id="917" r:id="rId9"/>
    <p:sldId id="911" r:id="rId10"/>
    <p:sldId id="912" r:id="rId11"/>
    <p:sldId id="914" r:id="rId12"/>
    <p:sldId id="819" r:id="rId13"/>
    <p:sldId id="905" r:id="rId14"/>
    <p:sldId id="907" r:id="rId15"/>
    <p:sldId id="909" r:id="rId16"/>
    <p:sldId id="910" r:id="rId17"/>
    <p:sldId id="904" r:id="rId18"/>
    <p:sldId id="908" r:id="rId19"/>
    <p:sldId id="644" r:id="rId20"/>
    <p:sldId id="645" r:id="rId21"/>
    <p:sldId id="923" r:id="rId22"/>
    <p:sldId id="903" r:id="rId23"/>
    <p:sldId id="902" r:id="rId24"/>
    <p:sldId id="918" r:id="rId25"/>
    <p:sldId id="922" r:id="rId26"/>
    <p:sldId id="921" r:id="rId27"/>
    <p:sldId id="919" r:id="rId28"/>
    <p:sldId id="920" r:id="rId29"/>
    <p:sldId id="924" r:id="rId30"/>
    <p:sldId id="829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5C2679E-B598-4BA7-890D-EAC8A8736AAC}">
          <p14:sldIdLst>
            <p14:sldId id="641"/>
            <p14:sldId id="752"/>
            <p14:sldId id="357"/>
            <p14:sldId id="358"/>
            <p14:sldId id="916"/>
          </p14:sldIdLst>
        </p14:section>
        <p14:section name="Demos" id="{C8D95437-E712-3941-AC3C-8EBEB46F4464}">
          <p14:sldIdLst>
            <p14:sldId id="901"/>
            <p14:sldId id="915"/>
            <p14:sldId id="917"/>
            <p14:sldId id="911"/>
            <p14:sldId id="912"/>
            <p14:sldId id="914"/>
            <p14:sldId id="819"/>
            <p14:sldId id="905"/>
            <p14:sldId id="907"/>
            <p14:sldId id="909"/>
            <p14:sldId id="910"/>
            <p14:sldId id="904"/>
            <p14:sldId id="908"/>
          </p14:sldIdLst>
        </p14:section>
        <p14:section name="Customisability" id="{4520995D-C060-374D-9170-9F66609152A7}">
          <p14:sldIdLst>
            <p14:sldId id="644"/>
            <p14:sldId id="645"/>
            <p14:sldId id="923"/>
            <p14:sldId id="903"/>
            <p14:sldId id="902"/>
          </p14:sldIdLst>
        </p14:section>
        <p14:section name="Scenarios" id="{7740B4BC-0287-964C-8913-46E065C051C5}">
          <p14:sldIdLst>
            <p14:sldId id="918"/>
            <p14:sldId id="922"/>
            <p14:sldId id="921"/>
            <p14:sldId id="919"/>
            <p14:sldId id="920"/>
          </p14:sldIdLst>
        </p14:section>
        <p14:section name="Summary" id="{5B0511E9-C974-6643-AA3C-013F6C8C2A7B}">
          <p14:sldIdLst>
            <p14:sldId id="924"/>
            <p14:sldId id="829"/>
          </p14:sldIdLst>
        </p14:section>
        <p14:section name="Untitled Section" id="{73DC8B2A-1598-E748-9D5B-7E1B93BE4A7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Macrae" initials="CM" lastIdx="6" clrIdx="0">
    <p:extLst>
      <p:ext uri="{19B8F6BF-5375-455C-9EA6-DF929625EA0E}">
        <p15:presenceInfo xmlns:p15="http://schemas.microsoft.com/office/powerpoint/2012/main" userId="26c43732bc9fa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89CC1"/>
    <a:srgbClr val="FDC2BD"/>
    <a:srgbClr val="D30000"/>
    <a:srgbClr val="FFF799"/>
    <a:srgbClr val="959595"/>
    <a:srgbClr val="7082A4"/>
    <a:srgbClr val="889CC3"/>
    <a:srgbClr val="C3CEE1"/>
    <a:srgbClr val="8DB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8A97D-F77E-A541-B4FA-5D0F601975FF}" v="345" dt="2019-11-06T18:56:01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88" autoAdjust="0"/>
    <p:restoredTop sz="86397" autoAdjust="0"/>
  </p:normalViewPr>
  <p:slideViewPr>
    <p:cSldViewPr snapToGrid="0">
      <p:cViewPr varScale="1">
        <p:scale>
          <a:sx n="123" d="100"/>
          <a:sy n="123" d="100"/>
        </p:scale>
        <p:origin x="1816" y="176"/>
      </p:cViewPr>
      <p:guideLst/>
    </p:cSldViewPr>
  </p:slideViewPr>
  <p:outlineViewPr>
    <p:cViewPr>
      <p:scale>
        <a:sx n="33" d="100"/>
        <a:sy n="33" d="100"/>
      </p:scale>
      <p:origin x="0" y="-13456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33" d="100"/>
        <a:sy n="133" d="100"/>
      </p:scale>
      <p:origin x="0" y="-560"/>
    </p:cViewPr>
  </p:sorterViewPr>
  <p:notesViewPr>
    <p:cSldViewPr snapToGrid="0" showGuides="1">
      <p:cViewPr varScale="1">
        <p:scale>
          <a:sx n="168" d="100"/>
          <a:sy n="168" d="100"/>
        </p:scale>
        <p:origin x="1672" y="2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e Macrae" userId="26c43732bc9fa737" providerId="LiveId" clId="{681A7EE0-6936-D04A-9C45-12F6135889F0}"/>
    <pc:docChg chg="undo custSel addSld modSld modSection">
      <pc:chgData name="Clare Macrae" userId="26c43732bc9fa737" providerId="LiveId" clId="{681A7EE0-6936-D04A-9C45-12F6135889F0}" dt="2019-11-02T09:07:35.488" v="1096" actId="20577"/>
      <pc:docMkLst>
        <pc:docMk/>
      </pc:docMkLst>
      <pc:sldChg chg="modSp">
        <pc:chgData name="Clare Macrae" userId="26c43732bc9fa737" providerId="LiveId" clId="{681A7EE0-6936-D04A-9C45-12F6135889F0}" dt="2019-11-02T08:40:17.165" v="14" actId="20577"/>
        <pc:sldMkLst>
          <pc:docMk/>
          <pc:sldMk cId="3784350530" sldId="560"/>
        </pc:sldMkLst>
        <pc:spChg chg="mod">
          <ac:chgData name="Clare Macrae" userId="26c43732bc9fa737" providerId="LiveId" clId="{681A7EE0-6936-D04A-9C45-12F6135889F0}" dt="2019-11-02T08:40:17.165" v="14" actId="20577"/>
          <ac:spMkLst>
            <pc:docMk/>
            <pc:sldMk cId="3784350530" sldId="560"/>
            <ac:spMk id="2" creationId="{81F20459-C58F-4053-B2A4-0D698B8575BF}"/>
          </ac:spMkLst>
        </pc:spChg>
      </pc:sldChg>
      <pc:sldChg chg="modSp">
        <pc:chgData name="Clare Macrae" userId="26c43732bc9fa737" providerId="LiveId" clId="{681A7EE0-6936-D04A-9C45-12F6135889F0}" dt="2019-11-02T08:41:28.760" v="25" actId="20577"/>
        <pc:sldMkLst>
          <pc:docMk/>
          <pc:sldMk cId="113280484" sldId="641"/>
        </pc:sldMkLst>
        <pc:spChg chg="mod">
          <ac:chgData name="Clare Macrae" userId="26c43732bc9fa737" providerId="LiveId" clId="{681A7EE0-6936-D04A-9C45-12F6135889F0}" dt="2019-11-02T08:41:28.760" v="25" actId="20577"/>
          <ac:spMkLst>
            <pc:docMk/>
            <pc:sldMk cId="113280484" sldId="641"/>
            <ac:spMk id="3" creationId="{A9DDA59B-9BC4-4AA2-BCE9-E8072D97B279}"/>
          </ac:spMkLst>
        </pc:spChg>
      </pc:sldChg>
      <pc:sldChg chg="modSp new mod modClrScheme chgLayout">
        <pc:chgData name="Clare Macrae" userId="26c43732bc9fa737" providerId="LiveId" clId="{681A7EE0-6936-D04A-9C45-12F6135889F0}" dt="2019-11-02T09:06:06.784" v="934" actId="20577"/>
        <pc:sldMkLst>
          <pc:docMk/>
          <pc:sldMk cId="3711863360" sldId="686"/>
        </pc:sldMkLst>
        <pc:spChg chg="mod ord">
          <ac:chgData name="Clare Macrae" userId="26c43732bc9fa737" providerId="LiveId" clId="{681A7EE0-6936-D04A-9C45-12F6135889F0}" dt="2019-11-02T08:42:14.006" v="54" actId="20577"/>
          <ac:spMkLst>
            <pc:docMk/>
            <pc:sldMk cId="3711863360" sldId="686"/>
            <ac:spMk id="2" creationId="{D943AA83-A16E-ED41-91AE-3ABDD1C25F51}"/>
          </ac:spMkLst>
        </pc:spChg>
        <pc:spChg chg="mod ord">
          <ac:chgData name="Clare Macrae" userId="26c43732bc9fa737" providerId="LiveId" clId="{681A7EE0-6936-D04A-9C45-12F6135889F0}" dt="2019-11-02T09:06:06.784" v="934" actId="20577"/>
          <ac:spMkLst>
            <pc:docMk/>
            <pc:sldMk cId="3711863360" sldId="686"/>
            <ac:spMk id="3" creationId="{2B8EFD98-B701-F947-B045-D3A2771CDB11}"/>
          </ac:spMkLst>
        </pc:spChg>
      </pc:sldChg>
      <pc:sldChg chg="modSp new">
        <pc:chgData name="Clare Macrae" userId="26c43732bc9fa737" providerId="LiveId" clId="{681A7EE0-6936-D04A-9C45-12F6135889F0}" dt="2019-11-02T08:42:57.985" v="188" actId="20577"/>
        <pc:sldMkLst>
          <pc:docMk/>
          <pc:sldMk cId="2485659633" sldId="687"/>
        </pc:sldMkLst>
        <pc:spChg chg="mod">
          <ac:chgData name="Clare Macrae" userId="26c43732bc9fa737" providerId="LiveId" clId="{681A7EE0-6936-D04A-9C45-12F6135889F0}" dt="2019-11-02T08:42:20.954" v="72" actId="20577"/>
          <ac:spMkLst>
            <pc:docMk/>
            <pc:sldMk cId="2485659633" sldId="687"/>
            <ac:spMk id="2" creationId="{84DC5B8B-24B1-784D-9C4E-610D54743659}"/>
          </ac:spMkLst>
        </pc:spChg>
        <pc:spChg chg="mod">
          <ac:chgData name="Clare Macrae" userId="26c43732bc9fa737" providerId="LiveId" clId="{681A7EE0-6936-D04A-9C45-12F6135889F0}" dt="2019-11-02T08:42:57.985" v="188" actId="20577"/>
          <ac:spMkLst>
            <pc:docMk/>
            <pc:sldMk cId="2485659633" sldId="687"/>
            <ac:spMk id="3" creationId="{23EDCABE-DD6C-744F-8F79-F7F1B2C3E6A8}"/>
          </ac:spMkLst>
        </pc:spChg>
      </pc:sldChg>
      <pc:sldChg chg="modSp new">
        <pc:chgData name="Clare Macrae" userId="26c43732bc9fa737" providerId="LiveId" clId="{681A7EE0-6936-D04A-9C45-12F6135889F0}" dt="2019-11-02T08:47:39.044" v="909" actId="20577"/>
        <pc:sldMkLst>
          <pc:docMk/>
          <pc:sldMk cId="3442298543" sldId="688"/>
        </pc:sldMkLst>
        <pc:spChg chg="mod">
          <ac:chgData name="Clare Macrae" userId="26c43732bc9fa737" providerId="LiveId" clId="{681A7EE0-6936-D04A-9C45-12F6135889F0}" dt="2019-11-02T08:46:10.067" v="707" actId="20577"/>
          <ac:spMkLst>
            <pc:docMk/>
            <pc:sldMk cId="3442298543" sldId="688"/>
            <ac:spMk id="2" creationId="{CF9DBBB4-68FE-CB49-BBD1-F2D651D394E4}"/>
          </ac:spMkLst>
        </pc:spChg>
        <pc:spChg chg="mod">
          <ac:chgData name="Clare Macrae" userId="26c43732bc9fa737" providerId="LiveId" clId="{681A7EE0-6936-D04A-9C45-12F6135889F0}" dt="2019-11-02T08:47:39.044" v="909" actId="20577"/>
          <ac:spMkLst>
            <pc:docMk/>
            <pc:sldMk cId="3442298543" sldId="688"/>
            <ac:spMk id="3" creationId="{8B371317-17D2-9E41-94A6-5AF4E2D912F6}"/>
          </ac:spMkLst>
        </pc:spChg>
      </pc:sldChg>
    </pc:docChg>
  </pc:docChgLst>
  <pc:docChgLst>
    <pc:chgData name="Clare Macrae" userId="26c43732bc9fa737" providerId="LiveId" clId="{6A98A97D-F77E-A541-B4FA-5D0F601975FF}"/>
    <pc:docChg chg="undo custSel addSld delSld modSld sldOrd modMainMaster delSection modSection">
      <pc:chgData name="Clare Macrae" userId="26c43732bc9fa737" providerId="LiveId" clId="{6A98A97D-F77E-A541-B4FA-5D0F601975FF}" dt="2019-11-06T18:56:45.112" v="6384" actId="1076"/>
      <pc:docMkLst>
        <pc:docMk/>
      </pc:docMkLst>
      <pc:sldChg chg="modSp add del">
        <pc:chgData name="Clare Macrae" userId="26c43732bc9fa737" providerId="LiveId" clId="{6A98A97D-F77E-A541-B4FA-5D0F601975FF}" dt="2019-11-06T13:40:29.224" v="4809" actId="2696"/>
        <pc:sldMkLst>
          <pc:docMk/>
          <pc:sldMk cId="3485990896" sldId="261"/>
        </pc:sldMkLst>
        <pc:spChg chg="mod">
          <ac:chgData name="Clare Macrae" userId="26c43732bc9fa737" providerId="LiveId" clId="{6A98A97D-F77E-A541-B4FA-5D0F601975FF}" dt="2019-11-03T21:11:28.528" v="3560" actId="20577"/>
          <ac:spMkLst>
            <pc:docMk/>
            <pc:sldMk cId="3485990896" sldId="261"/>
            <ac:spMk id="3" creationId="{7464CDA0-B9AC-41E9-8C23-96ABE505702B}"/>
          </ac:spMkLst>
        </pc:spChg>
      </pc:sldChg>
      <pc:sldChg chg="add del">
        <pc:chgData name="Clare Macrae" userId="26c43732bc9fa737" providerId="LiveId" clId="{6A98A97D-F77E-A541-B4FA-5D0F601975FF}" dt="2019-11-06T13:40:29.263" v="4810" actId="2696"/>
        <pc:sldMkLst>
          <pc:docMk/>
          <pc:sldMk cId="3239813585" sldId="485"/>
        </pc:sldMkLst>
      </pc:sldChg>
      <pc:sldChg chg="add del">
        <pc:chgData name="Clare Macrae" userId="26c43732bc9fa737" providerId="LiveId" clId="{6A98A97D-F77E-A541-B4FA-5D0F601975FF}" dt="2019-11-06T13:40:29.268" v="4811" actId="2696"/>
        <pc:sldMkLst>
          <pc:docMk/>
          <pc:sldMk cId="174432746" sldId="486"/>
        </pc:sldMkLst>
      </pc:sldChg>
      <pc:sldChg chg="modSp">
        <pc:chgData name="Clare Macrae" userId="26c43732bc9fa737" providerId="LiveId" clId="{6A98A97D-F77E-A541-B4FA-5D0F601975FF}" dt="2019-11-06T11:52:43.428" v="4581" actId="313"/>
        <pc:sldMkLst>
          <pc:docMk/>
          <pc:sldMk cId="3784350530" sldId="560"/>
        </pc:sldMkLst>
        <pc:spChg chg="mod">
          <ac:chgData name="Clare Macrae" userId="26c43732bc9fa737" providerId="LiveId" clId="{6A98A97D-F77E-A541-B4FA-5D0F601975FF}" dt="2019-11-06T11:42:35.293" v="4518" actId="20577"/>
          <ac:spMkLst>
            <pc:docMk/>
            <pc:sldMk cId="3784350530" sldId="560"/>
            <ac:spMk id="2" creationId="{81F20459-C58F-4053-B2A4-0D698B8575BF}"/>
          </ac:spMkLst>
        </pc:spChg>
        <pc:spChg chg="mod">
          <ac:chgData name="Clare Macrae" userId="26c43732bc9fa737" providerId="LiveId" clId="{6A98A97D-F77E-A541-B4FA-5D0F601975FF}" dt="2019-11-06T11:52:43.428" v="4581" actId="313"/>
          <ac:spMkLst>
            <pc:docMk/>
            <pc:sldMk cId="3784350530" sldId="560"/>
            <ac:spMk id="3" creationId="{754F7937-BE96-414A-B817-A612B3B04716}"/>
          </ac:spMkLst>
        </pc:spChg>
      </pc:sldChg>
      <pc:sldChg chg="delSp modSp">
        <pc:chgData name="Clare Macrae" userId="26c43732bc9fa737" providerId="LiveId" clId="{6A98A97D-F77E-A541-B4FA-5D0F601975FF}" dt="2019-10-30T22:02:41.351" v="42" actId="20577"/>
        <pc:sldMkLst>
          <pc:docMk/>
          <pc:sldMk cId="113280484" sldId="641"/>
        </pc:sldMkLst>
        <pc:spChg chg="mod">
          <ac:chgData name="Clare Macrae" userId="26c43732bc9fa737" providerId="LiveId" clId="{6A98A97D-F77E-A541-B4FA-5D0F601975FF}" dt="2019-10-30T22:02:06.757" v="1"/>
          <ac:spMkLst>
            <pc:docMk/>
            <pc:sldMk cId="113280484" sldId="641"/>
            <ac:spMk id="2" creationId="{0880F63C-BC3D-4615-8725-036469C06ABD}"/>
          </ac:spMkLst>
        </pc:spChg>
        <pc:spChg chg="mod">
          <ac:chgData name="Clare Macrae" userId="26c43732bc9fa737" providerId="LiveId" clId="{6A98A97D-F77E-A541-B4FA-5D0F601975FF}" dt="2019-10-30T22:02:41.351" v="42" actId="20577"/>
          <ac:spMkLst>
            <pc:docMk/>
            <pc:sldMk cId="113280484" sldId="641"/>
            <ac:spMk id="3" creationId="{A9DDA59B-9BC4-4AA2-BCE9-E8072D97B279}"/>
          </ac:spMkLst>
        </pc:spChg>
        <pc:picChg chg="del">
          <ac:chgData name="Clare Macrae" userId="26c43732bc9fa737" providerId="LiveId" clId="{6A98A97D-F77E-A541-B4FA-5D0F601975FF}" dt="2019-10-30T22:02:19.092" v="3" actId="478"/>
          <ac:picMkLst>
            <pc:docMk/>
            <pc:sldMk cId="113280484" sldId="641"/>
            <ac:picMk id="5" creationId="{EF6E8F23-112B-470D-96E4-959C823ED760}"/>
          </ac:picMkLst>
        </pc:picChg>
        <pc:picChg chg="del">
          <ac:chgData name="Clare Macrae" userId="26c43732bc9fa737" providerId="LiveId" clId="{6A98A97D-F77E-A541-B4FA-5D0F601975FF}" dt="2019-10-30T22:02:16.307" v="2" actId="478"/>
          <ac:picMkLst>
            <pc:docMk/>
            <pc:sldMk cId="113280484" sldId="641"/>
            <ac:picMk id="6" creationId="{715671E2-4046-438F-9B98-D6A7D1B76EF1}"/>
          </ac:picMkLst>
        </pc:picChg>
      </pc:sldChg>
      <pc:sldChg chg="modSp add ord">
        <pc:chgData name="Clare Macrae" userId="26c43732bc9fa737" providerId="LiveId" clId="{6A98A97D-F77E-A541-B4FA-5D0F601975FF}" dt="2019-11-06T11:54:58.226" v="4593"/>
        <pc:sldMkLst>
          <pc:docMk/>
          <pc:sldMk cId="4221626639" sldId="678"/>
        </pc:sldMkLst>
        <pc:spChg chg="mod">
          <ac:chgData name="Clare Macrae" userId="26c43732bc9fa737" providerId="LiveId" clId="{6A98A97D-F77E-A541-B4FA-5D0F601975FF}" dt="2019-11-01T00:23:01.262" v="1394" actId="20577"/>
          <ac:spMkLst>
            <pc:docMk/>
            <pc:sldMk cId="4221626639" sldId="678"/>
            <ac:spMk id="2" creationId="{A3168BD2-9886-D64D-B0EC-4B72EAC56E47}"/>
          </ac:spMkLst>
        </pc:spChg>
      </pc:sldChg>
      <pc:sldChg chg="addSp delSp modSp add ord">
        <pc:chgData name="Clare Macrae" userId="26c43732bc9fa737" providerId="LiveId" clId="{6A98A97D-F77E-A541-B4FA-5D0F601975FF}" dt="2019-11-06T18:00:10.848" v="6282" actId="20577"/>
        <pc:sldMkLst>
          <pc:docMk/>
          <pc:sldMk cId="425190912" sldId="679"/>
        </pc:sldMkLst>
        <pc:spChg chg="del">
          <ac:chgData name="Clare Macrae" userId="26c43732bc9fa737" providerId="LiveId" clId="{6A98A97D-F77E-A541-B4FA-5D0F601975FF}" dt="2019-10-30T22:06:46.311" v="152"/>
          <ac:spMkLst>
            <pc:docMk/>
            <pc:sldMk cId="425190912" sldId="679"/>
            <ac:spMk id="2" creationId="{8E65861D-54C2-B848-9C93-861F47E02883}"/>
          </ac:spMkLst>
        </pc:spChg>
        <pc:spChg chg="del">
          <ac:chgData name="Clare Macrae" userId="26c43732bc9fa737" providerId="LiveId" clId="{6A98A97D-F77E-A541-B4FA-5D0F601975FF}" dt="2019-10-30T22:06:46.311" v="152"/>
          <ac:spMkLst>
            <pc:docMk/>
            <pc:sldMk cId="425190912" sldId="679"/>
            <ac:spMk id="3" creationId="{AEBD389E-E8A7-8743-B6C4-7FADFE25F8F0}"/>
          </ac:spMkLst>
        </pc:spChg>
        <pc:spChg chg="add mod">
          <ac:chgData name="Clare Macrae" userId="26c43732bc9fa737" providerId="LiveId" clId="{6A98A97D-F77E-A541-B4FA-5D0F601975FF}" dt="2019-11-06T16:43:40.987" v="5816" actId="20577"/>
          <ac:spMkLst>
            <pc:docMk/>
            <pc:sldMk cId="425190912" sldId="679"/>
            <ac:spMk id="4" creationId="{7FFD2884-C747-9E45-9F1C-FFE28F201071}"/>
          </ac:spMkLst>
        </pc:spChg>
        <pc:spChg chg="add mod">
          <ac:chgData name="Clare Macrae" userId="26c43732bc9fa737" providerId="LiveId" clId="{6A98A97D-F77E-A541-B4FA-5D0F601975FF}" dt="2019-11-06T18:00:10.848" v="6282" actId="20577"/>
          <ac:spMkLst>
            <pc:docMk/>
            <pc:sldMk cId="425190912" sldId="679"/>
            <ac:spMk id="5" creationId="{97795678-20DD-5144-A2A0-83EA4ADCABD5}"/>
          </ac:spMkLst>
        </pc:spChg>
      </pc:sldChg>
      <pc:sldChg chg="modSp add ord">
        <pc:chgData name="Clare Macrae" userId="26c43732bc9fa737" providerId="LiveId" clId="{6A98A97D-F77E-A541-B4FA-5D0F601975FF}" dt="2019-11-06T18:33:57.111" v="6294" actId="20577"/>
        <pc:sldMkLst>
          <pc:docMk/>
          <pc:sldMk cId="85142920" sldId="680"/>
        </pc:sldMkLst>
        <pc:spChg chg="mod">
          <ac:chgData name="Clare Macrae" userId="26c43732bc9fa737" providerId="LiveId" clId="{6A98A97D-F77E-A541-B4FA-5D0F601975FF}" dt="2019-11-06T18:33:57.111" v="6294" actId="20577"/>
          <ac:spMkLst>
            <pc:docMk/>
            <pc:sldMk cId="85142920" sldId="680"/>
            <ac:spMk id="2" creationId="{F4ECE8B9-B77D-DC4E-BA4C-F54195512A00}"/>
          </ac:spMkLst>
        </pc:spChg>
        <pc:spChg chg="mod">
          <ac:chgData name="Clare Macrae" userId="26c43732bc9fa737" providerId="LiveId" clId="{6A98A97D-F77E-A541-B4FA-5D0F601975FF}" dt="2019-11-01T21:09:39.759" v="1807" actId="20577"/>
          <ac:spMkLst>
            <pc:docMk/>
            <pc:sldMk cId="85142920" sldId="680"/>
            <ac:spMk id="3" creationId="{C33135A7-5E66-6D40-AC99-8219870D9178}"/>
          </ac:spMkLst>
        </pc:spChg>
      </pc:sldChg>
      <pc:sldChg chg="modSp ord">
        <pc:chgData name="Clare Macrae" userId="26c43732bc9fa737" providerId="LiveId" clId="{6A98A97D-F77E-A541-B4FA-5D0F601975FF}" dt="2019-11-06T11:54:05.418" v="4591"/>
        <pc:sldMkLst>
          <pc:docMk/>
          <pc:sldMk cId="376673004" sldId="681"/>
        </pc:sldMkLst>
        <pc:spChg chg="mod">
          <ac:chgData name="Clare Macrae" userId="26c43732bc9fa737" providerId="LiveId" clId="{6A98A97D-F77E-A541-B4FA-5D0F601975FF}" dt="2019-11-02T20:38:25.776" v="3273" actId="27636"/>
          <ac:spMkLst>
            <pc:docMk/>
            <pc:sldMk cId="376673004" sldId="681"/>
            <ac:spMk id="3" creationId="{E06238F4-7BEC-4C27-8809-A33F66FF7AC4}"/>
          </ac:spMkLst>
        </pc:spChg>
      </pc:sldChg>
      <pc:sldChg chg="del ord">
        <pc:chgData name="Clare Macrae" userId="26c43732bc9fa737" providerId="LiveId" clId="{6A98A97D-F77E-A541-B4FA-5D0F601975FF}" dt="2019-11-06T18:34:08.003" v="6295" actId="2696"/>
        <pc:sldMkLst>
          <pc:docMk/>
          <pc:sldMk cId="1022045279" sldId="682"/>
        </pc:sldMkLst>
      </pc:sldChg>
      <pc:sldChg chg="modSp add ord">
        <pc:chgData name="Clare Macrae" userId="26c43732bc9fa737" providerId="LiveId" clId="{6A98A97D-F77E-A541-B4FA-5D0F601975FF}" dt="2019-11-06T18:35:54.942" v="6365" actId="20577"/>
        <pc:sldMkLst>
          <pc:docMk/>
          <pc:sldMk cId="862081922" sldId="684"/>
        </pc:sldMkLst>
        <pc:spChg chg="mod">
          <ac:chgData name="Clare Macrae" userId="26c43732bc9fa737" providerId="LiveId" clId="{6A98A97D-F77E-A541-B4FA-5D0F601975FF}" dt="2019-11-06T18:35:28.017" v="6305" actId="20577"/>
          <ac:spMkLst>
            <pc:docMk/>
            <pc:sldMk cId="862081922" sldId="684"/>
            <ac:spMk id="2" creationId="{66F163F2-7EAD-4841-A709-2AD2B38E2C4D}"/>
          </ac:spMkLst>
        </pc:spChg>
        <pc:spChg chg="mod">
          <ac:chgData name="Clare Macrae" userId="26c43732bc9fa737" providerId="LiveId" clId="{6A98A97D-F77E-A541-B4FA-5D0F601975FF}" dt="2019-11-06T18:35:54.942" v="6365" actId="20577"/>
          <ac:spMkLst>
            <pc:docMk/>
            <pc:sldMk cId="862081922" sldId="684"/>
            <ac:spMk id="3" creationId="{1DF02ADA-A143-E045-BCF9-F2C12552E637}"/>
          </ac:spMkLst>
        </pc:spChg>
      </pc:sldChg>
      <pc:sldChg chg="modSp add del ord">
        <pc:chgData name="Clare Macrae" userId="26c43732bc9fa737" providerId="LiveId" clId="{6A98A97D-F77E-A541-B4FA-5D0F601975FF}" dt="2019-11-06T18:34:31.767" v="6296" actId="2696"/>
        <pc:sldMkLst>
          <pc:docMk/>
          <pc:sldMk cId="3576535013" sldId="685"/>
        </pc:sldMkLst>
        <pc:spChg chg="mod">
          <ac:chgData name="Clare Macrae" userId="26c43732bc9fa737" providerId="LiveId" clId="{6A98A97D-F77E-A541-B4FA-5D0F601975FF}" dt="2019-11-01T21:10:19.130" v="1832" actId="20577"/>
          <ac:spMkLst>
            <pc:docMk/>
            <pc:sldMk cId="3576535013" sldId="685"/>
            <ac:spMk id="2" creationId="{7B5A62FB-B617-8343-8D12-11A6BE47ABFC}"/>
          </ac:spMkLst>
        </pc:spChg>
      </pc:sldChg>
      <pc:sldChg chg="ord">
        <pc:chgData name="Clare Macrae" userId="26c43732bc9fa737" providerId="LiveId" clId="{6A98A97D-F77E-A541-B4FA-5D0F601975FF}" dt="2019-11-06T11:54:58.226" v="4593"/>
        <pc:sldMkLst>
          <pc:docMk/>
          <pc:sldMk cId="3711863360" sldId="686"/>
        </pc:sldMkLst>
      </pc:sldChg>
      <pc:sldChg chg="addSp modSp ord">
        <pc:chgData name="Clare Macrae" userId="26c43732bc9fa737" providerId="LiveId" clId="{6A98A97D-F77E-A541-B4FA-5D0F601975FF}" dt="2019-11-06T12:06:04.934" v="4663" actId="14100"/>
        <pc:sldMkLst>
          <pc:docMk/>
          <pc:sldMk cId="2485659633" sldId="687"/>
        </pc:sldMkLst>
        <pc:spChg chg="mod">
          <ac:chgData name="Clare Macrae" userId="26c43732bc9fa737" providerId="LiveId" clId="{6A98A97D-F77E-A541-B4FA-5D0F601975FF}" dt="2019-11-03T21:48:08.338" v="3997" actId="5793"/>
          <ac:spMkLst>
            <pc:docMk/>
            <pc:sldMk cId="2485659633" sldId="687"/>
            <ac:spMk id="2" creationId="{84DC5B8B-24B1-784D-9C4E-610D54743659}"/>
          </ac:spMkLst>
        </pc:spChg>
        <pc:spChg chg="mod">
          <ac:chgData name="Clare Macrae" userId="26c43732bc9fa737" providerId="LiveId" clId="{6A98A97D-F77E-A541-B4FA-5D0F601975FF}" dt="2019-11-06T12:05:58.429" v="4662" actId="6549"/>
          <ac:spMkLst>
            <pc:docMk/>
            <pc:sldMk cId="2485659633" sldId="687"/>
            <ac:spMk id="3" creationId="{23EDCABE-DD6C-744F-8F79-F7F1B2C3E6A8}"/>
          </ac:spMkLst>
        </pc:spChg>
        <pc:picChg chg="add mod">
          <ac:chgData name="Clare Macrae" userId="26c43732bc9fa737" providerId="LiveId" clId="{6A98A97D-F77E-A541-B4FA-5D0F601975FF}" dt="2019-11-06T12:06:04.934" v="4663" actId="14100"/>
          <ac:picMkLst>
            <pc:docMk/>
            <pc:sldMk cId="2485659633" sldId="687"/>
            <ac:picMk id="4" creationId="{C8694E28-01C0-204E-B2D2-F611F9228691}"/>
          </ac:picMkLst>
        </pc:picChg>
      </pc:sldChg>
      <pc:sldChg chg="ord">
        <pc:chgData name="Clare Macrae" userId="26c43732bc9fa737" providerId="LiveId" clId="{6A98A97D-F77E-A541-B4FA-5D0F601975FF}" dt="2019-11-06T11:56:37.425" v="4598"/>
        <pc:sldMkLst>
          <pc:docMk/>
          <pc:sldMk cId="3442298543" sldId="688"/>
        </pc:sldMkLst>
      </pc:sldChg>
      <pc:sldChg chg="del ord">
        <pc:chgData name="Clare Macrae" userId="26c43732bc9fa737" providerId="LiveId" clId="{6A98A97D-F77E-A541-B4FA-5D0F601975FF}" dt="2019-11-06T11:57:20.196" v="4600" actId="2696"/>
        <pc:sldMkLst>
          <pc:docMk/>
          <pc:sldMk cId="2031773756" sldId="689"/>
        </pc:sldMkLst>
      </pc:sldChg>
      <pc:sldChg chg="modSp add ord">
        <pc:chgData name="Clare Macrae" userId="26c43732bc9fa737" providerId="LiveId" clId="{6A98A97D-F77E-A541-B4FA-5D0F601975FF}" dt="2019-11-06T11:54:58.226" v="4593"/>
        <pc:sldMkLst>
          <pc:docMk/>
          <pc:sldMk cId="253072284" sldId="690"/>
        </pc:sldMkLst>
        <pc:spChg chg="mod">
          <ac:chgData name="Clare Macrae" userId="26c43732bc9fa737" providerId="LiveId" clId="{6A98A97D-F77E-A541-B4FA-5D0F601975FF}" dt="2019-11-02T18:24:40.552" v="1848" actId="20577"/>
          <ac:spMkLst>
            <pc:docMk/>
            <pc:sldMk cId="253072284" sldId="690"/>
            <ac:spMk id="2" creationId="{A07C6CC4-CA10-1E4A-B1D9-3E98DA68B5E8}"/>
          </ac:spMkLst>
        </pc:spChg>
        <pc:spChg chg="mod">
          <ac:chgData name="Clare Macrae" userId="26c43732bc9fa737" providerId="LiveId" clId="{6A98A97D-F77E-A541-B4FA-5D0F601975FF}" dt="2019-11-02T18:24:48.022" v="1853" actId="27636"/>
          <ac:spMkLst>
            <pc:docMk/>
            <pc:sldMk cId="253072284" sldId="690"/>
            <ac:spMk id="3" creationId="{C874428E-8092-7A4F-A2F9-B1994319257C}"/>
          </ac:spMkLst>
        </pc:spChg>
      </pc:sldChg>
      <pc:sldChg chg="modSp add ord">
        <pc:chgData name="Clare Macrae" userId="26c43732bc9fa737" providerId="LiveId" clId="{6A98A97D-F77E-A541-B4FA-5D0F601975FF}" dt="2019-11-06T18:34:44.345" v="6297"/>
        <pc:sldMkLst>
          <pc:docMk/>
          <pc:sldMk cId="702356955" sldId="691"/>
        </pc:sldMkLst>
        <pc:spChg chg="mod">
          <ac:chgData name="Clare Macrae" userId="26c43732bc9fa737" providerId="LiveId" clId="{6A98A97D-F77E-A541-B4FA-5D0F601975FF}" dt="2019-11-02T18:27:17.282" v="1891" actId="20577"/>
          <ac:spMkLst>
            <pc:docMk/>
            <pc:sldMk cId="702356955" sldId="691"/>
            <ac:spMk id="2" creationId="{5FF9D181-A328-6A46-BF89-F86F04DA401B}"/>
          </ac:spMkLst>
        </pc:spChg>
        <pc:spChg chg="mod">
          <ac:chgData name="Clare Macrae" userId="26c43732bc9fa737" providerId="LiveId" clId="{6A98A97D-F77E-A541-B4FA-5D0F601975FF}" dt="2019-11-02T18:34:31.243" v="2255" actId="20577"/>
          <ac:spMkLst>
            <pc:docMk/>
            <pc:sldMk cId="702356955" sldId="691"/>
            <ac:spMk id="3" creationId="{1C8A9279-EB27-0544-A70C-7BE65600917F}"/>
          </ac:spMkLst>
        </pc:spChg>
      </pc:sldChg>
      <pc:sldChg chg="modSp add ord">
        <pc:chgData name="Clare Macrae" userId="26c43732bc9fa737" providerId="LiveId" clId="{6A98A97D-F77E-A541-B4FA-5D0F601975FF}" dt="2019-11-06T11:57:11.569" v="4599"/>
        <pc:sldMkLst>
          <pc:docMk/>
          <pc:sldMk cId="678352630" sldId="692"/>
        </pc:sldMkLst>
        <pc:spChg chg="mod">
          <ac:chgData name="Clare Macrae" userId="26c43732bc9fa737" providerId="LiveId" clId="{6A98A97D-F77E-A541-B4FA-5D0F601975FF}" dt="2019-11-02T18:30:22.044" v="2088" actId="20577"/>
          <ac:spMkLst>
            <pc:docMk/>
            <pc:sldMk cId="678352630" sldId="692"/>
            <ac:spMk id="2" creationId="{DBA8A8F2-82D8-7E44-9DA0-0C9BC30F9B9D}"/>
          </ac:spMkLst>
        </pc:spChg>
        <pc:spChg chg="mod">
          <ac:chgData name="Clare Macrae" userId="26c43732bc9fa737" providerId="LiveId" clId="{6A98A97D-F77E-A541-B4FA-5D0F601975FF}" dt="2019-11-02T18:33:41.460" v="2199"/>
          <ac:spMkLst>
            <pc:docMk/>
            <pc:sldMk cId="678352630" sldId="692"/>
            <ac:spMk id="3" creationId="{BFB6D7D3-DCFB-6C43-A9E8-2F59F7A78B39}"/>
          </ac:spMkLst>
        </pc:spChg>
      </pc:sldChg>
      <pc:sldChg chg="modSp add ord">
        <pc:chgData name="Clare Macrae" userId="26c43732bc9fa737" providerId="LiveId" clId="{6A98A97D-F77E-A541-B4FA-5D0F601975FF}" dt="2019-11-06T11:54:58.226" v="4593"/>
        <pc:sldMkLst>
          <pc:docMk/>
          <pc:sldMk cId="2490161430" sldId="693"/>
        </pc:sldMkLst>
        <pc:spChg chg="mod">
          <ac:chgData name="Clare Macrae" userId="26c43732bc9fa737" providerId="LiveId" clId="{6A98A97D-F77E-A541-B4FA-5D0F601975FF}" dt="2019-11-02T18:52:55.322" v="2273" actId="20577"/>
          <ac:spMkLst>
            <pc:docMk/>
            <pc:sldMk cId="2490161430" sldId="693"/>
            <ac:spMk id="2" creationId="{7B212C1C-7D12-1342-8C95-8E58E1914DD1}"/>
          </ac:spMkLst>
        </pc:spChg>
        <pc:spChg chg="mod">
          <ac:chgData name="Clare Macrae" userId="26c43732bc9fa737" providerId="LiveId" clId="{6A98A97D-F77E-A541-B4FA-5D0F601975FF}" dt="2019-11-02T19:37:26.056" v="2812" actId="20577"/>
          <ac:spMkLst>
            <pc:docMk/>
            <pc:sldMk cId="2490161430" sldId="693"/>
            <ac:spMk id="3" creationId="{A15E51CA-8477-E342-A12C-40514A5CC98B}"/>
          </ac:spMkLst>
        </pc:spChg>
      </pc:sldChg>
      <pc:sldChg chg="modSp add del ord">
        <pc:chgData name="Clare Macrae" userId="26c43732bc9fa737" providerId="LiveId" clId="{6A98A97D-F77E-A541-B4FA-5D0F601975FF}" dt="2019-11-06T11:57:57.916" v="4604" actId="2696"/>
        <pc:sldMkLst>
          <pc:docMk/>
          <pc:sldMk cId="1396474669" sldId="694"/>
        </pc:sldMkLst>
        <pc:spChg chg="mod">
          <ac:chgData name="Clare Macrae" userId="26c43732bc9fa737" providerId="LiveId" clId="{6A98A97D-F77E-A541-B4FA-5D0F601975FF}" dt="2019-11-02T19:37:55.352" v="2858" actId="20577"/>
          <ac:spMkLst>
            <pc:docMk/>
            <pc:sldMk cId="1396474669" sldId="694"/>
            <ac:spMk id="2" creationId="{532FCFD2-381D-7F4A-8BAD-043D5D573647}"/>
          </ac:spMkLst>
        </pc:spChg>
      </pc:sldChg>
      <pc:sldChg chg="modSp add ord">
        <pc:chgData name="Clare Macrae" userId="26c43732bc9fa737" providerId="LiveId" clId="{6A98A97D-F77E-A541-B4FA-5D0F601975FF}" dt="2019-11-06T11:57:40.227" v="4602"/>
        <pc:sldMkLst>
          <pc:docMk/>
          <pc:sldMk cId="561868253" sldId="695"/>
        </pc:sldMkLst>
        <pc:spChg chg="mod">
          <ac:chgData name="Clare Macrae" userId="26c43732bc9fa737" providerId="LiveId" clId="{6A98A97D-F77E-A541-B4FA-5D0F601975FF}" dt="2019-11-02T19:46:23.559" v="2885" actId="20577"/>
          <ac:spMkLst>
            <pc:docMk/>
            <pc:sldMk cId="561868253" sldId="695"/>
            <ac:spMk id="2" creationId="{D597B471-772C-C04D-B133-CC16D2477D4D}"/>
          </ac:spMkLst>
        </pc:spChg>
        <pc:spChg chg="mod">
          <ac:chgData name="Clare Macrae" userId="26c43732bc9fa737" providerId="LiveId" clId="{6A98A97D-F77E-A541-B4FA-5D0F601975FF}" dt="2019-11-02T19:46:50.144" v="2980" actId="20577"/>
          <ac:spMkLst>
            <pc:docMk/>
            <pc:sldMk cId="561868253" sldId="695"/>
            <ac:spMk id="3" creationId="{D4D3AC47-08F1-1C42-8A66-1D9681C2C1FD}"/>
          </ac:spMkLst>
        </pc:spChg>
      </pc:sldChg>
      <pc:sldChg chg="modSp add ord">
        <pc:chgData name="Clare Macrae" userId="26c43732bc9fa737" providerId="LiveId" clId="{6A98A97D-F77E-A541-B4FA-5D0F601975FF}" dt="2019-11-06T11:57:52.353" v="4603"/>
        <pc:sldMkLst>
          <pc:docMk/>
          <pc:sldMk cId="4173188054" sldId="696"/>
        </pc:sldMkLst>
        <pc:spChg chg="mod">
          <ac:chgData name="Clare Macrae" userId="26c43732bc9fa737" providerId="LiveId" clId="{6A98A97D-F77E-A541-B4FA-5D0F601975FF}" dt="2019-11-02T20:02:28.395" v="2993" actId="20577"/>
          <ac:spMkLst>
            <pc:docMk/>
            <pc:sldMk cId="4173188054" sldId="696"/>
            <ac:spMk id="2" creationId="{52F826AE-FAA2-3A44-AB35-CBC54ADB6654}"/>
          </ac:spMkLst>
        </pc:spChg>
        <pc:spChg chg="mod">
          <ac:chgData name="Clare Macrae" userId="26c43732bc9fa737" providerId="LiveId" clId="{6A98A97D-F77E-A541-B4FA-5D0F601975FF}" dt="2019-11-02T22:20:09.152" v="3393" actId="20577"/>
          <ac:spMkLst>
            <pc:docMk/>
            <pc:sldMk cId="4173188054" sldId="696"/>
            <ac:spMk id="3" creationId="{B1A48CD1-F7DD-BA4D-8F41-4AF425A1EC2A}"/>
          </ac:spMkLst>
        </pc:spChg>
      </pc:sldChg>
      <pc:sldChg chg="modSp add ord">
        <pc:chgData name="Clare Macrae" userId="26c43732bc9fa737" providerId="LiveId" clId="{6A98A97D-F77E-A541-B4FA-5D0F601975FF}" dt="2019-11-06T11:56:24.890" v="4597"/>
        <pc:sldMkLst>
          <pc:docMk/>
          <pc:sldMk cId="1465435344" sldId="697"/>
        </pc:sldMkLst>
        <pc:spChg chg="mod">
          <ac:chgData name="Clare Macrae" userId="26c43732bc9fa737" providerId="LiveId" clId="{6A98A97D-F77E-A541-B4FA-5D0F601975FF}" dt="2019-11-02T20:22:58.377" v="3175" actId="20577"/>
          <ac:spMkLst>
            <pc:docMk/>
            <pc:sldMk cId="1465435344" sldId="697"/>
            <ac:spMk id="2" creationId="{F3B90EFB-89C8-7443-9B6F-43A0B7607EDC}"/>
          </ac:spMkLst>
        </pc:spChg>
        <pc:spChg chg="mod">
          <ac:chgData name="Clare Macrae" userId="26c43732bc9fa737" providerId="LiveId" clId="{6A98A97D-F77E-A541-B4FA-5D0F601975FF}" dt="2019-11-02T23:53:35.010" v="3549" actId="20577"/>
          <ac:spMkLst>
            <pc:docMk/>
            <pc:sldMk cId="1465435344" sldId="697"/>
            <ac:spMk id="3" creationId="{559C0752-3627-8743-9E49-36D675E59510}"/>
          </ac:spMkLst>
        </pc:spChg>
      </pc:sldChg>
      <pc:sldChg chg="modSp add ord">
        <pc:chgData name="Clare Macrae" userId="26c43732bc9fa737" providerId="LiveId" clId="{6A98A97D-F77E-A541-B4FA-5D0F601975FF}" dt="2019-11-06T11:55:59.599" v="4596"/>
        <pc:sldMkLst>
          <pc:docMk/>
          <pc:sldMk cId="383156214" sldId="698"/>
        </pc:sldMkLst>
        <pc:spChg chg="mod">
          <ac:chgData name="Clare Macrae" userId="26c43732bc9fa737" providerId="LiveId" clId="{6A98A97D-F77E-A541-B4FA-5D0F601975FF}" dt="2019-11-02T22:36:46.165" v="3430" actId="20577"/>
          <ac:spMkLst>
            <pc:docMk/>
            <pc:sldMk cId="383156214" sldId="698"/>
            <ac:spMk id="2" creationId="{3A7DF6FC-ACAA-1548-9A7D-101E3675F1B0}"/>
          </ac:spMkLst>
        </pc:spChg>
        <pc:spChg chg="mod">
          <ac:chgData name="Clare Macrae" userId="26c43732bc9fa737" providerId="LiveId" clId="{6A98A97D-F77E-A541-B4FA-5D0F601975FF}" dt="2019-11-02T22:36:32.122" v="3395"/>
          <ac:spMkLst>
            <pc:docMk/>
            <pc:sldMk cId="383156214" sldId="698"/>
            <ac:spMk id="3" creationId="{3CFCFBE8-B5B1-904D-9628-E667FD74C0EF}"/>
          </ac:spMkLst>
        </pc:spChg>
      </pc:sldChg>
      <pc:sldChg chg="ord">
        <pc:chgData name="Clare Macrae" userId="26c43732bc9fa737" providerId="LiveId" clId="{6A98A97D-F77E-A541-B4FA-5D0F601975FF}" dt="2019-11-06T11:56:24.890" v="4597"/>
        <pc:sldMkLst>
          <pc:docMk/>
          <pc:sldMk cId="1800167132" sldId="699"/>
        </pc:sldMkLst>
      </pc:sldChg>
      <pc:sldChg chg="addSp delSp modSp del">
        <pc:chgData name="Clare Macrae" userId="26c43732bc9fa737" providerId="LiveId" clId="{6A98A97D-F77E-A541-B4FA-5D0F601975FF}" dt="2019-11-06T12:30:32.509" v="4806" actId="2696"/>
        <pc:sldMkLst>
          <pc:docMk/>
          <pc:sldMk cId="2610278009" sldId="700"/>
        </pc:sldMkLst>
        <pc:spChg chg="mod">
          <ac:chgData name="Clare Macrae" userId="26c43732bc9fa737" providerId="LiveId" clId="{6A98A97D-F77E-A541-B4FA-5D0F601975FF}" dt="2019-11-06T12:17:37.755" v="4754" actId="207"/>
          <ac:spMkLst>
            <pc:docMk/>
            <pc:sldMk cId="2610278009" sldId="700"/>
            <ac:spMk id="2" creationId="{860614B4-4E18-49DA-8514-D61DAB237130}"/>
          </ac:spMkLst>
        </pc:spChg>
        <pc:spChg chg="del">
          <ac:chgData name="Clare Macrae" userId="26c43732bc9fa737" providerId="LiveId" clId="{6A98A97D-F77E-A541-B4FA-5D0F601975FF}" dt="2019-11-06T12:13:47.019" v="4725" actId="478"/>
          <ac:spMkLst>
            <pc:docMk/>
            <pc:sldMk cId="2610278009" sldId="700"/>
            <ac:spMk id="3" creationId="{B62AB073-6948-44E2-B9F9-6037DEBFEDF9}"/>
          </ac:spMkLst>
        </pc:spChg>
        <pc:graphicFrameChg chg="add del">
          <ac:chgData name="Clare Macrae" userId="26c43732bc9fa737" providerId="LiveId" clId="{6A98A97D-F77E-A541-B4FA-5D0F601975FF}" dt="2019-11-06T12:10:26.761" v="4669"/>
          <ac:graphicFrameMkLst>
            <pc:docMk/>
            <pc:sldMk cId="2610278009" sldId="700"/>
            <ac:graphicFrameMk id="4" creationId="{797ABA03-2152-F84C-BB7E-B456FE5DEEDA}"/>
          </ac:graphicFrameMkLst>
        </pc:graphicFrameChg>
      </pc:sldChg>
      <pc:sldChg chg="addSp modSp">
        <pc:chgData name="Clare Macrae" userId="26c43732bc9fa737" providerId="LiveId" clId="{6A98A97D-F77E-A541-B4FA-5D0F601975FF}" dt="2019-11-06T18:46:30.591" v="6366"/>
        <pc:sldMkLst>
          <pc:docMk/>
          <pc:sldMk cId="857828030" sldId="702"/>
        </pc:sldMkLst>
        <pc:spChg chg="mod">
          <ac:chgData name="Clare Macrae" userId="26c43732bc9fa737" providerId="LiveId" clId="{6A98A97D-F77E-A541-B4FA-5D0F601975FF}" dt="2019-11-03T21:14:03.627" v="3625" actId="20577"/>
          <ac:spMkLst>
            <pc:docMk/>
            <pc:sldMk cId="857828030" sldId="702"/>
            <ac:spMk id="2" creationId="{DD9827D9-D205-442C-82AA-9F19F0F0A1D3}"/>
          </ac:spMkLst>
        </pc:spChg>
        <pc:spChg chg="mod">
          <ac:chgData name="Clare Macrae" userId="26c43732bc9fa737" providerId="LiveId" clId="{6A98A97D-F77E-A541-B4FA-5D0F601975FF}" dt="2019-11-06T18:46:30.591" v="6366"/>
          <ac:spMkLst>
            <pc:docMk/>
            <pc:sldMk cId="857828030" sldId="702"/>
            <ac:spMk id="3" creationId="{4E5E2EB8-C9EC-498F-B040-BFEEDBE9D312}"/>
          </ac:spMkLst>
        </pc:spChg>
        <pc:picChg chg="add mod">
          <ac:chgData name="Clare Macrae" userId="26c43732bc9fa737" providerId="LiveId" clId="{6A98A97D-F77E-A541-B4FA-5D0F601975FF}" dt="2019-11-03T21:36:19.591" v="3866" actId="1076"/>
          <ac:picMkLst>
            <pc:docMk/>
            <pc:sldMk cId="857828030" sldId="702"/>
            <ac:picMk id="4" creationId="{043C0435-0A43-1541-A782-3B361A940D3E}"/>
          </ac:picMkLst>
        </pc:picChg>
      </pc:sldChg>
      <pc:sldChg chg="addSp delSp modSp add del">
        <pc:chgData name="Clare Macrae" userId="26c43732bc9fa737" providerId="LiveId" clId="{6A98A97D-F77E-A541-B4FA-5D0F601975FF}" dt="2019-11-06T12:03:17.083" v="4605" actId="2696"/>
        <pc:sldMkLst>
          <pc:docMk/>
          <pc:sldMk cId="3836944920" sldId="703"/>
        </pc:sldMkLst>
        <pc:spChg chg="del">
          <ac:chgData name="Clare Macrae" userId="26c43732bc9fa737" providerId="LiveId" clId="{6A98A97D-F77E-A541-B4FA-5D0F601975FF}" dt="2019-11-03T21:17:05.730" v="3638"/>
          <ac:spMkLst>
            <pc:docMk/>
            <pc:sldMk cId="3836944920" sldId="703"/>
            <ac:spMk id="2" creationId="{0BC2D30C-BCD9-094C-BBD9-63E6F082CE56}"/>
          </ac:spMkLst>
        </pc:spChg>
        <pc:spChg chg="del">
          <ac:chgData name="Clare Macrae" userId="26c43732bc9fa737" providerId="LiveId" clId="{6A98A97D-F77E-A541-B4FA-5D0F601975FF}" dt="2019-11-03T21:17:05.730" v="3638"/>
          <ac:spMkLst>
            <pc:docMk/>
            <pc:sldMk cId="3836944920" sldId="703"/>
            <ac:spMk id="3" creationId="{77610043-7DDB-4F4A-A376-897B2C720242}"/>
          </ac:spMkLst>
        </pc:spChg>
        <pc:picChg chg="add mod">
          <ac:chgData name="Clare Macrae" userId="26c43732bc9fa737" providerId="LiveId" clId="{6A98A97D-F77E-A541-B4FA-5D0F601975FF}" dt="2019-11-03T21:17:37.690" v="3665" actId="1035"/>
          <ac:picMkLst>
            <pc:docMk/>
            <pc:sldMk cId="3836944920" sldId="703"/>
            <ac:picMk id="4" creationId="{F5C36479-9F3D-244F-A10B-9A778E1CD222}"/>
          </ac:picMkLst>
        </pc:picChg>
      </pc:sldChg>
      <pc:sldChg chg="addSp modSp add del">
        <pc:chgData name="Clare Macrae" userId="26c43732bc9fa737" providerId="LiveId" clId="{6A98A97D-F77E-A541-B4FA-5D0F601975FF}" dt="2019-11-06T12:03:17.102" v="4606" actId="2696"/>
        <pc:sldMkLst>
          <pc:docMk/>
          <pc:sldMk cId="287401446" sldId="704"/>
        </pc:sldMkLst>
        <pc:picChg chg="add mod">
          <ac:chgData name="Clare Macrae" userId="26c43732bc9fa737" providerId="LiveId" clId="{6A98A97D-F77E-A541-B4FA-5D0F601975FF}" dt="2019-11-03T21:29:45.109" v="3819" actId="14100"/>
          <ac:picMkLst>
            <pc:docMk/>
            <pc:sldMk cId="287401446" sldId="704"/>
            <ac:picMk id="2" creationId="{0C558723-34A3-1348-A27D-203B901D5FF4}"/>
          </ac:picMkLst>
        </pc:picChg>
        <pc:picChg chg="add mod">
          <ac:chgData name="Clare Macrae" userId="26c43732bc9fa737" providerId="LiveId" clId="{6A98A97D-F77E-A541-B4FA-5D0F601975FF}" dt="2019-11-03T21:29:35.288" v="3817" actId="14861"/>
          <ac:picMkLst>
            <pc:docMk/>
            <pc:sldMk cId="287401446" sldId="704"/>
            <ac:picMk id="3" creationId="{35EF19C1-C788-B24C-931D-E18114AAE488}"/>
          </ac:picMkLst>
        </pc:picChg>
      </pc:sldChg>
      <pc:sldChg chg="addSp modSp add">
        <pc:chgData name="Clare Macrae" userId="26c43732bc9fa737" providerId="LiveId" clId="{6A98A97D-F77E-A541-B4FA-5D0F601975FF}" dt="2019-11-03T21:40:34.594" v="3905" actId="113"/>
        <pc:sldMkLst>
          <pc:docMk/>
          <pc:sldMk cId="1685917226" sldId="705"/>
        </pc:sldMkLst>
        <pc:spChg chg="add mod">
          <ac:chgData name="Clare Macrae" userId="26c43732bc9fa737" providerId="LiveId" clId="{6A98A97D-F77E-A541-B4FA-5D0F601975FF}" dt="2019-11-03T21:36:49.541" v="3890" actId="20577"/>
          <ac:spMkLst>
            <pc:docMk/>
            <pc:sldMk cId="1685917226" sldId="705"/>
            <ac:spMk id="2" creationId="{099A2504-6B31-3146-974A-9E8DBFA6AEFC}"/>
          </ac:spMkLst>
        </pc:spChg>
        <pc:spChg chg="add mod">
          <ac:chgData name="Clare Macrae" userId="26c43732bc9fa737" providerId="LiveId" clId="{6A98A97D-F77E-A541-B4FA-5D0F601975FF}" dt="2019-11-03T21:40:34.594" v="3905" actId="113"/>
          <ac:spMkLst>
            <pc:docMk/>
            <pc:sldMk cId="1685917226" sldId="705"/>
            <ac:spMk id="3" creationId="{BB6C51C0-B6B4-F942-9CDD-76B701D02F77}"/>
          </ac:spMkLst>
        </pc:spChg>
      </pc:sldChg>
      <pc:sldChg chg="addSp delSp modSp add del">
        <pc:chgData name="Clare Macrae" userId="26c43732bc9fa737" providerId="LiveId" clId="{6A98A97D-F77E-A541-B4FA-5D0F601975FF}" dt="2019-11-06T11:53:47.960" v="4589" actId="2696"/>
        <pc:sldMkLst>
          <pc:docMk/>
          <pc:sldMk cId="129089841" sldId="706"/>
        </pc:sldMkLst>
        <pc:spChg chg="del">
          <ac:chgData name="Clare Macrae" userId="26c43732bc9fa737" providerId="LiveId" clId="{6A98A97D-F77E-A541-B4FA-5D0F601975FF}" dt="2019-11-03T21:48:48.293" v="3999"/>
          <ac:spMkLst>
            <pc:docMk/>
            <pc:sldMk cId="129089841" sldId="706"/>
            <ac:spMk id="2" creationId="{384128DD-3D18-8D41-905E-49045A2F38C1}"/>
          </ac:spMkLst>
        </pc:spChg>
        <pc:spChg chg="del">
          <ac:chgData name="Clare Macrae" userId="26c43732bc9fa737" providerId="LiveId" clId="{6A98A97D-F77E-A541-B4FA-5D0F601975FF}" dt="2019-11-03T21:48:48.293" v="3999"/>
          <ac:spMkLst>
            <pc:docMk/>
            <pc:sldMk cId="129089841" sldId="706"/>
            <ac:spMk id="3" creationId="{9BF9A524-F6DA-0C4C-A7C7-6FFDE051770D}"/>
          </ac:spMkLst>
        </pc:spChg>
        <pc:spChg chg="add mod">
          <ac:chgData name="Clare Macrae" userId="26c43732bc9fa737" providerId="LiveId" clId="{6A98A97D-F77E-A541-B4FA-5D0F601975FF}" dt="2019-11-03T21:48:50.879" v="4000"/>
          <ac:spMkLst>
            <pc:docMk/>
            <pc:sldMk cId="129089841" sldId="706"/>
            <ac:spMk id="4" creationId="{2FF2F72F-39A1-6043-8EBC-CB671CB1B9B4}"/>
          </ac:spMkLst>
        </pc:spChg>
        <pc:spChg chg="add mod">
          <ac:chgData name="Clare Macrae" userId="26c43732bc9fa737" providerId="LiveId" clId="{6A98A97D-F77E-A541-B4FA-5D0F601975FF}" dt="2019-11-03T21:48:48.293" v="3999"/>
          <ac:spMkLst>
            <pc:docMk/>
            <pc:sldMk cId="129089841" sldId="706"/>
            <ac:spMk id="5" creationId="{237589BD-D0D0-6F44-AF03-0C989709BC71}"/>
          </ac:spMkLst>
        </pc:spChg>
      </pc:sldChg>
      <pc:sldChg chg="addSp delSp modSp add ord modAnim modNotesTx">
        <pc:chgData name="Clare Macrae" userId="26c43732bc9fa737" providerId="LiveId" clId="{6A98A97D-F77E-A541-B4FA-5D0F601975FF}" dt="2019-11-06T11:53:43.995" v="4588"/>
        <pc:sldMkLst>
          <pc:docMk/>
          <pc:sldMk cId="3003311320" sldId="708"/>
        </pc:sldMkLst>
        <pc:spChg chg="del">
          <ac:chgData name="Clare Macrae" userId="26c43732bc9fa737" providerId="LiveId" clId="{6A98A97D-F77E-A541-B4FA-5D0F601975FF}" dt="2019-11-03T22:18:24.850" v="4041"/>
          <ac:spMkLst>
            <pc:docMk/>
            <pc:sldMk cId="3003311320" sldId="708"/>
            <ac:spMk id="2" creationId="{3D7864C3-CA78-284F-BBFC-B8CC6341A6E3}"/>
          </ac:spMkLst>
        </pc:spChg>
        <pc:spChg chg="del">
          <ac:chgData name="Clare Macrae" userId="26c43732bc9fa737" providerId="LiveId" clId="{6A98A97D-F77E-A541-B4FA-5D0F601975FF}" dt="2019-11-03T22:18:24.850" v="4041"/>
          <ac:spMkLst>
            <pc:docMk/>
            <pc:sldMk cId="3003311320" sldId="708"/>
            <ac:spMk id="3" creationId="{F8709767-91C2-6447-93B0-5751CCDEAC3B}"/>
          </ac:spMkLst>
        </pc:spChg>
        <pc:spChg chg="add mod">
          <ac:chgData name="Clare Macrae" userId="26c43732bc9fa737" providerId="LiveId" clId="{6A98A97D-F77E-A541-B4FA-5D0F601975FF}" dt="2019-11-03T22:25:39.135" v="4263" actId="6549"/>
          <ac:spMkLst>
            <pc:docMk/>
            <pc:sldMk cId="3003311320" sldId="708"/>
            <ac:spMk id="4" creationId="{E868D421-EEEF-F541-9297-870620D94869}"/>
          </ac:spMkLst>
        </pc:spChg>
        <pc:spChg chg="add mod">
          <ac:chgData name="Clare Macrae" userId="26c43732bc9fa737" providerId="LiveId" clId="{6A98A97D-F77E-A541-B4FA-5D0F601975FF}" dt="2019-11-03T22:20:48.487" v="4076" actId="20577"/>
          <ac:spMkLst>
            <pc:docMk/>
            <pc:sldMk cId="3003311320" sldId="708"/>
            <ac:spMk id="5" creationId="{8A5F99F4-B610-D446-92CF-86DE52097D97}"/>
          </ac:spMkLst>
        </pc:spChg>
        <pc:spChg chg="add mod">
          <ac:chgData name="Clare Macrae" userId="26c43732bc9fa737" providerId="LiveId" clId="{6A98A97D-F77E-A541-B4FA-5D0F601975FF}" dt="2019-11-03T22:46:51.382" v="4265" actId="2711"/>
          <ac:spMkLst>
            <pc:docMk/>
            <pc:sldMk cId="3003311320" sldId="708"/>
            <ac:spMk id="6" creationId="{9739A352-88D1-D742-BBEC-D755CE28772A}"/>
          </ac:spMkLst>
        </pc:spChg>
      </pc:sldChg>
      <pc:sldChg chg="modSp add ord modAnim">
        <pc:chgData name="Clare Macrae" userId="26c43732bc9fa737" providerId="LiveId" clId="{6A98A97D-F77E-A541-B4FA-5D0F601975FF}" dt="2019-11-06T11:53:43.995" v="4588"/>
        <pc:sldMkLst>
          <pc:docMk/>
          <pc:sldMk cId="1594410026" sldId="709"/>
        </pc:sldMkLst>
        <pc:spChg chg="mod">
          <ac:chgData name="Clare Macrae" userId="26c43732bc9fa737" providerId="LiveId" clId="{6A98A97D-F77E-A541-B4FA-5D0F601975FF}" dt="2019-11-03T22:47:51.125" v="4313" actId="20577"/>
          <ac:spMkLst>
            <pc:docMk/>
            <pc:sldMk cId="1594410026" sldId="709"/>
            <ac:spMk id="4" creationId="{E868D421-EEEF-F541-9297-870620D94869}"/>
          </ac:spMkLst>
        </pc:spChg>
        <pc:spChg chg="mod">
          <ac:chgData name="Clare Macrae" userId="26c43732bc9fa737" providerId="LiveId" clId="{6A98A97D-F77E-A541-B4FA-5D0F601975FF}" dt="2019-11-03T22:49:15.487" v="4366" actId="20577"/>
          <ac:spMkLst>
            <pc:docMk/>
            <pc:sldMk cId="1594410026" sldId="709"/>
            <ac:spMk id="5" creationId="{8A5F99F4-B610-D446-92CF-86DE52097D97}"/>
          </ac:spMkLst>
        </pc:spChg>
        <pc:spChg chg="mod">
          <ac:chgData name="Clare Macrae" userId="26c43732bc9fa737" providerId="LiveId" clId="{6A98A97D-F77E-A541-B4FA-5D0F601975FF}" dt="2019-11-03T22:52:08.272" v="4367"/>
          <ac:spMkLst>
            <pc:docMk/>
            <pc:sldMk cId="1594410026" sldId="709"/>
            <ac:spMk id="6" creationId="{9739A352-88D1-D742-BBEC-D755CE28772A}"/>
          </ac:spMkLst>
        </pc:spChg>
      </pc:sldChg>
      <pc:sldChg chg="addSp delSp modSp add del">
        <pc:chgData name="Clare Macrae" userId="26c43732bc9fa737" providerId="LiveId" clId="{6A98A97D-F77E-A541-B4FA-5D0F601975FF}" dt="2019-11-06T09:51:35.434" v="4372" actId="2696"/>
        <pc:sldMkLst>
          <pc:docMk/>
          <pc:sldMk cId="1754132503" sldId="710"/>
        </pc:sldMkLst>
        <pc:spChg chg="del">
          <ac:chgData name="Clare Macrae" userId="26c43732bc9fa737" providerId="LiveId" clId="{6A98A97D-F77E-A541-B4FA-5D0F601975FF}" dt="2019-11-06T09:51:04.035" v="4370"/>
          <ac:spMkLst>
            <pc:docMk/>
            <pc:sldMk cId="1754132503" sldId="710"/>
            <ac:spMk id="2" creationId="{6E7F8251-5FD5-B649-A2A1-D50FBA7921F9}"/>
          </ac:spMkLst>
        </pc:spChg>
        <pc:spChg chg="del">
          <ac:chgData name="Clare Macrae" userId="26c43732bc9fa737" providerId="LiveId" clId="{6A98A97D-F77E-A541-B4FA-5D0F601975FF}" dt="2019-11-06T09:51:04.035" v="4370"/>
          <ac:spMkLst>
            <pc:docMk/>
            <pc:sldMk cId="1754132503" sldId="710"/>
            <ac:spMk id="3" creationId="{8AE9A47B-0A97-404B-A195-B0ED5C734E92}"/>
          </ac:spMkLst>
        </pc:spChg>
        <pc:spChg chg="add mod">
          <ac:chgData name="Clare Macrae" userId="26c43732bc9fa737" providerId="LiveId" clId="{6A98A97D-F77E-A541-B4FA-5D0F601975FF}" dt="2019-11-06T09:51:04.035" v="4370"/>
          <ac:spMkLst>
            <pc:docMk/>
            <pc:sldMk cId="1754132503" sldId="710"/>
            <ac:spMk id="4" creationId="{1D81CCCE-58B3-C941-B42B-1B5D794191B3}"/>
          </ac:spMkLst>
        </pc:spChg>
        <pc:spChg chg="add mod">
          <ac:chgData name="Clare Macrae" userId="26c43732bc9fa737" providerId="LiveId" clId="{6A98A97D-F77E-A541-B4FA-5D0F601975FF}" dt="2019-11-06T09:51:10.545" v="4371"/>
          <ac:spMkLst>
            <pc:docMk/>
            <pc:sldMk cId="1754132503" sldId="710"/>
            <ac:spMk id="5" creationId="{1AF7C7BD-DBA5-EE4A-9BD4-E34D067640FA}"/>
          </ac:spMkLst>
        </pc:spChg>
      </pc:sldChg>
      <pc:sldChg chg="addSp delSp modSp add del ord">
        <pc:chgData name="Clare Macrae" userId="26c43732bc9fa737" providerId="LiveId" clId="{6A98A97D-F77E-A541-B4FA-5D0F601975FF}" dt="2019-11-06T11:52:44.709" v="4582" actId="313"/>
        <pc:sldMkLst>
          <pc:docMk/>
          <pc:sldMk cId="3143818802" sldId="710"/>
        </pc:sldMkLst>
        <pc:spChg chg="mod">
          <ac:chgData name="Clare Macrae" userId="26c43732bc9fa737" providerId="LiveId" clId="{6A98A97D-F77E-A541-B4FA-5D0F601975FF}" dt="2019-11-06T11:42:29.869" v="4511" actId="20577"/>
          <ac:spMkLst>
            <pc:docMk/>
            <pc:sldMk cId="3143818802" sldId="710"/>
            <ac:spMk id="2" creationId="{81F20459-C58F-4053-B2A4-0D698B8575BF}"/>
          </ac:spMkLst>
        </pc:spChg>
        <pc:spChg chg="mod">
          <ac:chgData name="Clare Macrae" userId="26c43732bc9fa737" providerId="LiveId" clId="{6A98A97D-F77E-A541-B4FA-5D0F601975FF}" dt="2019-11-06T11:52:44.709" v="4582" actId="313"/>
          <ac:spMkLst>
            <pc:docMk/>
            <pc:sldMk cId="3143818802" sldId="710"/>
            <ac:spMk id="3" creationId="{754F7937-BE96-414A-B817-A612B3B04716}"/>
          </ac:spMkLst>
        </pc:spChg>
        <pc:spChg chg="del">
          <ac:chgData name="Clare Macrae" userId="26c43732bc9fa737" providerId="LiveId" clId="{6A98A97D-F77E-A541-B4FA-5D0F601975FF}" dt="2019-11-06T11:42:41.262" v="4519"/>
          <ac:spMkLst>
            <pc:docMk/>
            <pc:sldMk cId="3143818802" sldId="710"/>
            <ac:spMk id="4" creationId="{2B206A31-4F18-4167-B9C2-5DF17076AE3E}"/>
          </ac:spMkLst>
        </pc:spChg>
        <pc:spChg chg="add mod">
          <ac:chgData name="Clare Macrae" userId="26c43732bc9fa737" providerId="LiveId" clId="{6A98A97D-F77E-A541-B4FA-5D0F601975FF}" dt="2019-11-06T11:49:00.799" v="4570" actId="1076"/>
          <ac:spMkLst>
            <pc:docMk/>
            <pc:sldMk cId="3143818802" sldId="710"/>
            <ac:spMk id="5" creationId="{D14619F4-D090-B349-9C55-C1D822395B07}"/>
          </ac:spMkLst>
        </pc:spChg>
      </pc:sldChg>
      <pc:sldChg chg="modSp add del">
        <pc:chgData name="Clare Macrae" userId="26c43732bc9fa737" providerId="LiveId" clId="{6A98A97D-F77E-A541-B4FA-5D0F601975FF}" dt="2019-11-06T11:52:46.429" v="4584" actId="313"/>
        <pc:sldMkLst>
          <pc:docMk/>
          <pc:sldMk cId="3498812516" sldId="711"/>
        </pc:sldMkLst>
        <pc:spChg chg="mod">
          <ac:chgData name="Clare Macrae" userId="26c43732bc9fa737" providerId="LiveId" clId="{6A98A97D-F77E-A541-B4FA-5D0F601975FF}" dt="2019-11-06T11:52:46.429" v="4584" actId="313"/>
          <ac:spMkLst>
            <pc:docMk/>
            <pc:sldMk cId="3498812516" sldId="711"/>
            <ac:spMk id="3" creationId="{754F7937-BE96-414A-B817-A612B3B04716}"/>
          </ac:spMkLst>
        </pc:spChg>
        <pc:spChg chg="mod">
          <ac:chgData name="Clare Macrae" userId="26c43732bc9fa737" providerId="LiveId" clId="{6A98A97D-F77E-A541-B4FA-5D0F601975FF}" dt="2019-11-06T11:47:16.615" v="4557" actId="1076"/>
          <ac:spMkLst>
            <pc:docMk/>
            <pc:sldMk cId="3498812516" sldId="711"/>
            <ac:spMk id="5" creationId="{D14619F4-D090-B349-9C55-C1D822395B07}"/>
          </ac:spMkLst>
        </pc:spChg>
      </pc:sldChg>
      <pc:sldChg chg="addSp modSp add del">
        <pc:chgData name="Clare Macrae" userId="26c43732bc9fa737" providerId="LiveId" clId="{6A98A97D-F77E-A541-B4FA-5D0F601975FF}" dt="2019-11-06T12:07:55.648" v="4665" actId="207"/>
        <pc:sldMkLst>
          <pc:docMk/>
          <pc:sldMk cId="2582454874" sldId="712"/>
        </pc:sldMkLst>
        <pc:spChg chg="mod">
          <ac:chgData name="Clare Macrae" userId="26c43732bc9fa737" providerId="LiveId" clId="{6A98A97D-F77E-A541-B4FA-5D0F601975FF}" dt="2019-11-06T12:07:55.648" v="4665" actId="207"/>
          <ac:spMkLst>
            <pc:docMk/>
            <pc:sldMk cId="2582454874" sldId="712"/>
            <ac:spMk id="3" creationId="{754F7937-BE96-414A-B817-A612B3B04716}"/>
          </ac:spMkLst>
        </pc:spChg>
        <pc:spChg chg="mod">
          <ac:chgData name="Clare Macrae" userId="26c43732bc9fa737" providerId="LiveId" clId="{6A98A97D-F77E-A541-B4FA-5D0F601975FF}" dt="2019-11-06T11:45:00.889" v="4532" actId="1076"/>
          <ac:spMkLst>
            <pc:docMk/>
            <pc:sldMk cId="2582454874" sldId="712"/>
            <ac:spMk id="5" creationId="{D14619F4-D090-B349-9C55-C1D822395B07}"/>
          </ac:spMkLst>
        </pc:spChg>
        <pc:spChg chg="add mod">
          <ac:chgData name="Clare Macrae" userId="26c43732bc9fa737" providerId="LiveId" clId="{6A98A97D-F77E-A541-B4FA-5D0F601975FF}" dt="2019-11-06T11:44:54.960" v="4531" actId="571"/>
          <ac:spMkLst>
            <pc:docMk/>
            <pc:sldMk cId="2582454874" sldId="712"/>
            <ac:spMk id="6" creationId="{02FEDC0C-22FD-E74C-AF6E-F94619045273}"/>
          </ac:spMkLst>
        </pc:spChg>
      </pc:sldChg>
      <pc:sldChg chg="modSp add del">
        <pc:chgData name="Clare Macrae" userId="26c43732bc9fa737" providerId="LiveId" clId="{6A98A97D-F77E-A541-B4FA-5D0F601975FF}" dt="2019-11-06T11:52:48.477" v="4586" actId="313"/>
        <pc:sldMkLst>
          <pc:docMk/>
          <pc:sldMk cId="3487516230" sldId="713"/>
        </pc:sldMkLst>
        <pc:spChg chg="mod">
          <ac:chgData name="Clare Macrae" userId="26c43732bc9fa737" providerId="LiveId" clId="{6A98A97D-F77E-A541-B4FA-5D0F601975FF}" dt="2019-11-06T11:52:48.477" v="4586" actId="313"/>
          <ac:spMkLst>
            <pc:docMk/>
            <pc:sldMk cId="3487516230" sldId="713"/>
            <ac:spMk id="3" creationId="{754F7937-BE96-414A-B817-A612B3B04716}"/>
          </ac:spMkLst>
        </pc:spChg>
        <pc:spChg chg="mod">
          <ac:chgData name="Clare Macrae" userId="26c43732bc9fa737" providerId="LiveId" clId="{6A98A97D-F77E-A541-B4FA-5D0F601975FF}" dt="2019-11-06T11:47:46.895" v="4558" actId="1076"/>
          <ac:spMkLst>
            <pc:docMk/>
            <pc:sldMk cId="3487516230" sldId="713"/>
            <ac:spMk id="5" creationId="{D14619F4-D090-B349-9C55-C1D822395B07}"/>
          </ac:spMkLst>
        </pc:spChg>
      </pc:sldChg>
      <pc:sldChg chg="modSp add del">
        <pc:chgData name="Clare Macrae" userId="26c43732bc9fa737" providerId="LiveId" clId="{6A98A97D-F77E-A541-B4FA-5D0F601975FF}" dt="2019-11-06T11:52:49.182" v="4587" actId="313"/>
        <pc:sldMkLst>
          <pc:docMk/>
          <pc:sldMk cId="1331162220" sldId="714"/>
        </pc:sldMkLst>
        <pc:spChg chg="mod">
          <ac:chgData name="Clare Macrae" userId="26c43732bc9fa737" providerId="LiveId" clId="{6A98A97D-F77E-A541-B4FA-5D0F601975FF}" dt="2019-11-06T11:52:49.182" v="4587" actId="313"/>
          <ac:spMkLst>
            <pc:docMk/>
            <pc:sldMk cId="1331162220" sldId="714"/>
            <ac:spMk id="3" creationId="{754F7937-BE96-414A-B817-A612B3B04716}"/>
          </ac:spMkLst>
        </pc:spChg>
        <pc:spChg chg="mod">
          <ac:chgData name="Clare Macrae" userId="26c43732bc9fa737" providerId="LiveId" clId="{6A98A97D-F77E-A541-B4FA-5D0F601975FF}" dt="2019-11-06T11:47:58.366" v="4561" actId="1076"/>
          <ac:spMkLst>
            <pc:docMk/>
            <pc:sldMk cId="1331162220" sldId="714"/>
            <ac:spMk id="5" creationId="{D14619F4-D090-B349-9C55-C1D822395B07}"/>
          </ac:spMkLst>
        </pc:spChg>
      </pc:sldChg>
      <pc:sldChg chg="modSp add del">
        <pc:chgData name="Clare Macrae" userId="26c43732bc9fa737" providerId="LiveId" clId="{6A98A97D-F77E-A541-B4FA-5D0F601975FF}" dt="2019-11-06T11:52:17.771" v="4580" actId="313"/>
        <pc:sldMkLst>
          <pc:docMk/>
          <pc:sldMk cId="3898949883" sldId="715"/>
        </pc:sldMkLst>
        <pc:spChg chg="mod">
          <ac:chgData name="Clare Macrae" userId="26c43732bc9fa737" providerId="LiveId" clId="{6A98A97D-F77E-A541-B4FA-5D0F601975FF}" dt="2019-11-06T11:52:17.771" v="4580" actId="313"/>
          <ac:spMkLst>
            <pc:docMk/>
            <pc:sldMk cId="3898949883" sldId="715"/>
            <ac:spMk id="3" creationId="{754F7937-BE96-414A-B817-A612B3B04716}"/>
          </ac:spMkLst>
        </pc:spChg>
        <pc:spChg chg="mod">
          <ac:chgData name="Clare Macrae" userId="26c43732bc9fa737" providerId="LiveId" clId="{6A98A97D-F77E-A541-B4FA-5D0F601975FF}" dt="2019-11-06T11:48:09.894" v="4564" actId="1076"/>
          <ac:spMkLst>
            <pc:docMk/>
            <pc:sldMk cId="3898949883" sldId="715"/>
            <ac:spMk id="5" creationId="{D14619F4-D090-B349-9C55-C1D822395B07}"/>
          </ac:spMkLst>
        </pc:spChg>
      </pc:sldChg>
      <pc:sldChg chg="modSp add">
        <pc:chgData name="Clare Macrae" userId="26c43732bc9fa737" providerId="LiveId" clId="{6A98A97D-F77E-A541-B4FA-5D0F601975FF}" dt="2019-11-06T11:52:45.764" v="4583" actId="313"/>
        <pc:sldMkLst>
          <pc:docMk/>
          <pc:sldMk cId="2802868805" sldId="716"/>
        </pc:sldMkLst>
        <pc:spChg chg="mod">
          <ac:chgData name="Clare Macrae" userId="26c43732bc9fa737" providerId="LiveId" clId="{6A98A97D-F77E-A541-B4FA-5D0F601975FF}" dt="2019-11-06T11:52:45.764" v="4583" actId="313"/>
          <ac:spMkLst>
            <pc:docMk/>
            <pc:sldMk cId="2802868805" sldId="716"/>
            <ac:spMk id="3" creationId="{754F7937-BE96-414A-B817-A612B3B04716}"/>
          </ac:spMkLst>
        </pc:spChg>
      </pc:sldChg>
      <pc:sldChg chg="delSp add del">
        <pc:chgData name="Clare Macrae" userId="26c43732bc9fa737" providerId="LiveId" clId="{6A98A97D-F77E-A541-B4FA-5D0F601975FF}" dt="2019-11-06T13:40:19.443" v="4808" actId="2696"/>
        <pc:sldMkLst>
          <pc:docMk/>
          <pc:sldMk cId="1020826446" sldId="717"/>
        </pc:sldMkLst>
        <pc:spChg chg="del">
          <ac:chgData name="Clare Macrae" userId="26c43732bc9fa737" providerId="LiveId" clId="{6A98A97D-F77E-A541-B4FA-5D0F601975FF}" dt="2019-11-06T12:08:53.929" v="4667"/>
          <ac:spMkLst>
            <pc:docMk/>
            <pc:sldMk cId="1020826446" sldId="717"/>
            <ac:spMk id="2" creationId="{22744A6D-FD6F-0646-90B3-802DCC230644}"/>
          </ac:spMkLst>
        </pc:spChg>
        <pc:spChg chg="del">
          <ac:chgData name="Clare Macrae" userId="26c43732bc9fa737" providerId="LiveId" clId="{6A98A97D-F77E-A541-B4FA-5D0F601975FF}" dt="2019-11-06T12:08:53.929" v="4667"/>
          <ac:spMkLst>
            <pc:docMk/>
            <pc:sldMk cId="1020826446" sldId="717"/>
            <ac:spMk id="3" creationId="{4D40BA27-B332-D547-B340-EBF4FB30276E}"/>
          </ac:spMkLst>
        </pc:spChg>
      </pc:sldChg>
      <pc:sldChg chg="addSp delSp modSp add del">
        <pc:chgData name="Clare Macrae" userId="26c43732bc9fa737" providerId="LiveId" clId="{6A98A97D-F77E-A541-B4FA-5D0F601975FF}" dt="2019-11-06T12:30:32.526" v="4807" actId="2696"/>
        <pc:sldMkLst>
          <pc:docMk/>
          <pc:sldMk cId="2825205057" sldId="718"/>
        </pc:sldMkLst>
        <pc:spChg chg="del mod">
          <ac:chgData name="Clare Macrae" userId="26c43732bc9fa737" providerId="LiveId" clId="{6A98A97D-F77E-A541-B4FA-5D0F601975FF}" dt="2019-11-06T12:21:31.467" v="4783" actId="478"/>
          <ac:spMkLst>
            <pc:docMk/>
            <pc:sldMk cId="2825205057" sldId="718"/>
            <ac:spMk id="2" creationId="{860614B4-4E18-49DA-8514-D61DAB237130}"/>
          </ac:spMkLst>
        </pc:spChg>
        <pc:spChg chg="add del mod">
          <ac:chgData name="Clare Macrae" userId="26c43732bc9fa737" providerId="LiveId" clId="{6A98A97D-F77E-A541-B4FA-5D0F601975FF}" dt="2019-11-06T12:21:43.157" v="4787"/>
          <ac:spMkLst>
            <pc:docMk/>
            <pc:sldMk cId="2825205057" sldId="718"/>
            <ac:spMk id="4" creationId="{F274D326-8E2D-2948-A3FB-EA489DBF0996}"/>
          </ac:spMkLst>
        </pc:spChg>
        <pc:spChg chg="add del mod">
          <ac:chgData name="Clare Macrae" userId="26c43732bc9fa737" providerId="LiveId" clId="{6A98A97D-F77E-A541-B4FA-5D0F601975FF}" dt="2019-11-06T12:21:40.552" v="4785" actId="478"/>
          <ac:spMkLst>
            <pc:docMk/>
            <pc:sldMk cId="2825205057" sldId="718"/>
            <ac:spMk id="6" creationId="{F86FAA94-5AE7-C64C-92FC-1A66874FA6B2}"/>
          </ac:spMkLst>
        </pc:spChg>
        <pc:graphicFrameChg chg="add mod modGraphic">
          <ac:chgData name="Clare Macrae" userId="26c43732bc9fa737" providerId="LiveId" clId="{6A98A97D-F77E-A541-B4FA-5D0F601975FF}" dt="2019-11-06T12:24:26.480" v="4797"/>
          <ac:graphicFrameMkLst>
            <pc:docMk/>
            <pc:sldMk cId="2825205057" sldId="718"/>
            <ac:graphicFrameMk id="3" creationId="{B13FFC33-7EB1-9E41-9A39-83C6EB6DC253}"/>
          </ac:graphicFrameMkLst>
        </pc:graphicFrameChg>
      </pc:sldChg>
      <pc:sldChg chg="modSp add modAnim">
        <pc:chgData name="Clare Macrae" userId="26c43732bc9fa737" providerId="LiveId" clId="{6A98A97D-F77E-A541-B4FA-5D0F601975FF}" dt="2019-11-06T12:30:14.604" v="4805"/>
        <pc:sldMkLst>
          <pc:docMk/>
          <pc:sldMk cId="2668499440" sldId="719"/>
        </pc:sldMkLst>
        <pc:graphicFrameChg chg="mod">
          <ac:chgData name="Clare Macrae" userId="26c43732bc9fa737" providerId="LiveId" clId="{6A98A97D-F77E-A541-B4FA-5D0F601975FF}" dt="2019-11-06T12:25:45.621" v="4803" actId="572"/>
          <ac:graphicFrameMkLst>
            <pc:docMk/>
            <pc:sldMk cId="2668499440" sldId="719"/>
            <ac:graphicFrameMk id="3" creationId="{B13FFC33-7EB1-9E41-9A39-83C6EB6DC253}"/>
          </ac:graphicFrameMkLst>
        </pc:graphicFrameChg>
      </pc:sldChg>
      <pc:sldChg chg="addSp delSp modSp add modAnim">
        <pc:chgData name="Clare Macrae" userId="26c43732bc9fa737" providerId="LiveId" clId="{6A98A97D-F77E-A541-B4FA-5D0F601975FF}" dt="2019-11-06T13:54:18.968" v="4999" actId="1038"/>
        <pc:sldMkLst>
          <pc:docMk/>
          <pc:sldMk cId="1138285229" sldId="720"/>
        </pc:sldMkLst>
        <pc:spChg chg="mod">
          <ac:chgData name="Clare Macrae" userId="26c43732bc9fa737" providerId="LiveId" clId="{6A98A97D-F77E-A541-B4FA-5D0F601975FF}" dt="2019-11-06T13:48:14.504" v="4941" actId="20577"/>
          <ac:spMkLst>
            <pc:docMk/>
            <pc:sldMk cId="1138285229" sldId="720"/>
            <ac:spMk id="2" creationId="{DD3AD360-1E8C-8749-945F-64F7D0A071A5}"/>
          </ac:spMkLst>
        </pc:spChg>
        <pc:spChg chg="mod">
          <ac:chgData name="Clare Macrae" userId="26c43732bc9fa737" providerId="LiveId" clId="{6A98A97D-F77E-A541-B4FA-5D0F601975FF}" dt="2019-11-06T13:52:28.047" v="4978" actId="6549"/>
          <ac:spMkLst>
            <pc:docMk/>
            <pc:sldMk cId="1138285229" sldId="720"/>
            <ac:spMk id="3" creationId="{AF3E3365-B76E-0641-99A6-F435A5CAC72E}"/>
          </ac:spMkLst>
        </pc:spChg>
        <pc:spChg chg="add mod">
          <ac:chgData name="Clare Macrae" userId="26c43732bc9fa737" providerId="LiveId" clId="{6A98A97D-F77E-A541-B4FA-5D0F601975FF}" dt="2019-11-06T13:51:38.848" v="4955"/>
          <ac:spMkLst>
            <pc:docMk/>
            <pc:sldMk cId="1138285229" sldId="720"/>
            <ac:spMk id="5" creationId="{3C75B2F6-F75F-B14E-B4FA-A83AC8EC6A62}"/>
          </ac:spMkLst>
        </pc:spChg>
        <pc:picChg chg="add del mod">
          <ac:chgData name="Clare Macrae" userId="26c43732bc9fa737" providerId="LiveId" clId="{6A98A97D-F77E-A541-B4FA-5D0F601975FF}" dt="2019-11-06T13:52:44.776" v="4979" actId="478"/>
          <ac:picMkLst>
            <pc:docMk/>
            <pc:sldMk cId="1138285229" sldId="720"/>
            <ac:picMk id="4" creationId="{25E9E759-708E-E14B-BB52-F66F7B41D8E2}"/>
          </ac:picMkLst>
        </pc:picChg>
        <pc:picChg chg="add del mod">
          <ac:chgData name="Clare Macrae" userId="26c43732bc9fa737" providerId="LiveId" clId="{6A98A97D-F77E-A541-B4FA-5D0F601975FF}" dt="2019-11-06T13:53:16.609" v="4984" actId="478"/>
          <ac:picMkLst>
            <pc:docMk/>
            <pc:sldMk cId="1138285229" sldId="720"/>
            <ac:picMk id="6" creationId="{82910995-CE20-E44F-88CB-9941F5C33F3B}"/>
          </ac:picMkLst>
        </pc:picChg>
        <pc:picChg chg="add mod">
          <ac:chgData name="Clare Macrae" userId="26c43732bc9fa737" providerId="LiveId" clId="{6A98A97D-F77E-A541-B4FA-5D0F601975FF}" dt="2019-11-06T13:54:18.968" v="4999" actId="1038"/>
          <ac:picMkLst>
            <pc:docMk/>
            <pc:sldMk cId="1138285229" sldId="720"/>
            <ac:picMk id="7" creationId="{57470933-0A70-7F49-BB10-F2A17FAFF463}"/>
          </ac:picMkLst>
        </pc:picChg>
      </pc:sldChg>
      <pc:sldChg chg="addSp delSp modSp add ord">
        <pc:chgData name="Clare Macrae" userId="26c43732bc9fa737" providerId="LiveId" clId="{6A98A97D-F77E-A541-B4FA-5D0F601975FF}" dt="2019-11-06T15:31:59.753" v="5446" actId="1076"/>
        <pc:sldMkLst>
          <pc:docMk/>
          <pc:sldMk cId="3255375561" sldId="721"/>
        </pc:sldMkLst>
        <pc:spChg chg="del">
          <ac:chgData name="Clare Macrae" userId="26c43732bc9fa737" providerId="LiveId" clId="{6A98A97D-F77E-A541-B4FA-5D0F601975FF}" dt="2019-11-06T13:55:44.046" v="5002"/>
          <ac:spMkLst>
            <pc:docMk/>
            <pc:sldMk cId="3255375561" sldId="721"/>
            <ac:spMk id="2" creationId="{DBDD7731-EB09-364A-9DAB-D17B66A99EB6}"/>
          </ac:spMkLst>
        </pc:spChg>
        <pc:spChg chg="del">
          <ac:chgData name="Clare Macrae" userId="26c43732bc9fa737" providerId="LiveId" clId="{6A98A97D-F77E-A541-B4FA-5D0F601975FF}" dt="2019-11-06T13:55:44.046" v="5002"/>
          <ac:spMkLst>
            <pc:docMk/>
            <pc:sldMk cId="3255375561" sldId="721"/>
            <ac:spMk id="3" creationId="{8D8A0BF1-3F32-F54A-8F1E-5AA8A84F7DC1}"/>
          </ac:spMkLst>
        </pc:spChg>
        <pc:spChg chg="del">
          <ac:chgData name="Clare Macrae" userId="26c43732bc9fa737" providerId="LiveId" clId="{6A98A97D-F77E-A541-B4FA-5D0F601975FF}" dt="2019-11-06T13:55:44.046" v="5002"/>
          <ac:spMkLst>
            <pc:docMk/>
            <pc:sldMk cId="3255375561" sldId="721"/>
            <ac:spMk id="4" creationId="{D9DF3EB9-7D58-5943-A6B9-3AAF12907C64}"/>
          </ac:spMkLst>
        </pc:spChg>
        <pc:spChg chg="add del mod">
          <ac:chgData name="Clare Macrae" userId="26c43732bc9fa737" providerId="LiveId" clId="{6A98A97D-F77E-A541-B4FA-5D0F601975FF}" dt="2019-11-06T13:55:48.414" v="5003"/>
          <ac:spMkLst>
            <pc:docMk/>
            <pc:sldMk cId="3255375561" sldId="721"/>
            <ac:spMk id="5" creationId="{D22F1D70-9F27-FA4A-A620-52C0BDB62849}"/>
          </ac:spMkLst>
        </pc:spChg>
        <pc:spChg chg="add del mod">
          <ac:chgData name="Clare Macrae" userId="26c43732bc9fa737" providerId="LiveId" clId="{6A98A97D-F77E-A541-B4FA-5D0F601975FF}" dt="2019-11-06T13:55:48.414" v="5003"/>
          <ac:spMkLst>
            <pc:docMk/>
            <pc:sldMk cId="3255375561" sldId="721"/>
            <ac:spMk id="6" creationId="{6B30BCD6-9CF1-0548-A1FD-C4A3BBFAA2C2}"/>
          </ac:spMkLst>
        </pc:spChg>
        <pc:spChg chg="add mod">
          <ac:chgData name="Clare Macrae" userId="26c43732bc9fa737" providerId="LiveId" clId="{6A98A97D-F77E-A541-B4FA-5D0F601975FF}" dt="2019-11-06T13:55:53.513" v="5025" actId="20577"/>
          <ac:spMkLst>
            <pc:docMk/>
            <pc:sldMk cId="3255375561" sldId="721"/>
            <ac:spMk id="7" creationId="{E4F67DBB-E5E9-E542-836D-870D99FEF22E}"/>
          </ac:spMkLst>
        </pc:spChg>
        <pc:spChg chg="add mod">
          <ac:chgData name="Clare Macrae" userId="26c43732bc9fa737" providerId="LiveId" clId="{6A98A97D-F77E-A541-B4FA-5D0F601975FF}" dt="2019-11-06T15:20:59.079" v="5324"/>
          <ac:spMkLst>
            <pc:docMk/>
            <pc:sldMk cId="3255375561" sldId="721"/>
            <ac:spMk id="8" creationId="{EC817D42-42BD-7F4F-BE91-37EAD4C6C1E9}"/>
          </ac:spMkLst>
        </pc:spChg>
        <pc:spChg chg="add del mod">
          <ac:chgData name="Clare Macrae" userId="26c43732bc9fa737" providerId="LiveId" clId="{6A98A97D-F77E-A541-B4FA-5D0F601975FF}" dt="2019-11-06T14:27:09.229" v="5183" actId="478"/>
          <ac:spMkLst>
            <pc:docMk/>
            <pc:sldMk cId="3255375561" sldId="721"/>
            <ac:spMk id="11" creationId="{A5B9AE10-EDCC-F745-9C0D-F84E04FAA8F4}"/>
          </ac:spMkLst>
        </pc:spChg>
        <pc:spChg chg="add del mod">
          <ac:chgData name="Clare Macrae" userId="26c43732bc9fa737" providerId="LiveId" clId="{6A98A97D-F77E-A541-B4FA-5D0F601975FF}" dt="2019-11-06T14:56:58.057" v="5236" actId="478"/>
          <ac:spMkLst>
            <pc:docMk/>
            <pc:sldMk cId="3255375561" sldId="721"/>
            <ac:spMk id="12" creationId="{F709DD82-E474-6C4D-8007-4F651A081E36}"/>
          </ac:spMkLst>
        </pc:spChg>
        <pc:spChg chg="add del mod">
          <ac:chgData name="Clare Macrae" userId="26c43732bc9fa737" providerId="LiveId" clId="{6A98A97D-F77E-A541-B4FA-5D0F601975FF}" dt="2019-11-06T15:30:49.031" v="5432" actId="478"/>
          <ac:spMkLst>
            <pc:docMk/>
            <pc:sldMk cId="3255375561" sldId="721"/>
            <ac:spMk id="13" creationId="{38F2939D-F91E-7D49-869B-B5E9214A3CC2}"/>
          </ac:spMkLst>
        </pc:spChg>
        <pc:spChg chg="add mod">
          <ac:chgData name="Clare Macrae" userId="26c43732bc9fa737" providerId="LiveId" clId="{6A98A97D-F77E-A541-B4FA-5D0F601975FF}" dt="2019-11-06T15:31:25.392" v="5443" actId="1076"/>
          <ac:spMkLst>
            <pc:docMk/>
            <pc:sldMk cId="3255375561" sldId="721"/>
            <ac:spMk id="14" creationId="{55B4891B-A38C-B644-8FC4-BFE36B6E8BF0}"/>
          </ac:spMkLst>
        </pc:spChg>
        <pc:picChg chg="add del mod">
          <ac:chgData name="Clare Macrae" userId="26c43732bc9fa737" providerId="LiveId" clId="{6A98A97D-F77E-A541-B4FA-5D0F601975FF}" dt="2019-11-06T15:31:55.551" v="5444" actId="478"/>
          <ac:picMkLst>
            <pc:docMk/>
            <pc:sldMk cId="3255375561" sldId="721"/>
            <ac:picMk id="9" creationId="{375C03B5-B22D-C247-8750-A10020ADE188}"/>
          </ac:picMkLst>
        </pc:picChg>
        <pc:picChg chg="add del mod">
          <ac:chgData name="Clare Macrae" userId="26c43732bc9fa737" providerId="LiveId" clId="{6A98A97D-F77E-A541-B4FA-5D0F601975FF}" dt="2019-11-06T14:26:26.651" v="5177" actId="478"/>
          <ac:picMkLst>
            <pc:docMk/>
            <pc:sldMk cId="3255375561" sldId="721"/>
            <ac:picMk id="10" creationId="{58080CA7-6942-104F-B966-7FC72D5EAA25}"/>
          </ac:picMkLst>
        </pc:picChg>
        <pc:picChg chg="add mod">
          <ac:chgData name="Clare Macrae" userId="26c43732bc9fa737" providerId="LiveId" clId="{6A98A97D-F77E-A541-B4FA-5D0F601975FF}" dt="2019-11-06T15:31:59.753" v="5446" actId="1076"/>
          <ac:picMkLst>
            <pc:docMk/>
            <pc:sldMk cId="3255375561" sldId="721"/>
            <ac:picMk id="15" creationId="{41B590A6-E96C-BF44-AA59-D4B107F24D03}"/>
          </ac:picMkLst>
        </pc:picChg>
      </pc:sldChg>
      <pc:sldChg chg="modSp add del">
        <pc:chgData name="Clare Macrae" userId="26c43732bc9fa737" providerId="LiveId" clId="{6A98A97D-F77E-A541-B4FA-5D0F601975FF}" dt="2019-11-06T15:23:32.621" v="5374" actId="2696"/>
        <pc:sldMkLst>
          <pc:docMk/>
          <pc:sldMk cId="642813755" sldId="722"/>
        </pc:sldMkLst>
        <pc:spChg chg="mod">
          <ac:chgData name="Clare Macrae" userId="26c43732bc9fa737" providerId="LiveId" clId="{6A98A97D-F77E-A541-B4FA-5D0F601975FF}" dt="2019-11-06T15:21:52.240" v="5326" actId="13926"/>
          <ac:spMkLst>
            <pc:docMk/>
            <pc:sldMk cId="642813755" sldId="722"/>
            <ac:spMk id="13" creationId="{38F2939D-F91E-7D49-869B-B5E9214A3CC2}"/>
          </ac:spMkLst>
        </pc:spChg>
      </pc:sldChg>
      <pc:sldChg chg="addSp delSp modSp add">
        <pc:chgData name="Clare Macrae" userId="26c43732bc9fa737" providerId="LiveId" clId="{6A98A97D-F77E-A541-B4FA-5D0F601975FF}" dt="2019-11-06T16:21:22.012" v="5500" actId="1076"/>
        <pc:sldMkLst>
          <pc:docMk/>
          <pc:sldMk cId="3676438226" sldId="723"/>
        </pc:sldMkLst>
        <pc:spChg chg="mod">
          <ac:chgData name="Clare Macrae" userId="26c43732bc9fa737" providerId="LiveId" clId="{6A98A97D-F77E-A541-B4FA-5D0F601975FF}" dt="2019-11-06T15:22:11.015" v="5373" actId="20577"/>
          <ac:spMkLst>
            <pc:docMk/>
            <pc:sldMk cId="3676438226" sldId="723"/>
            <ac:spMk id="7" creationId="{E4F67DBB-E5E9-E542-836D-870D99FEF22E}"/>
          </ac:spMkLst>
        </pc:spChg>
        <pc:spChg chg="del mod">
          <ac:chgData name="Clare Macrae" userId="26c43732bc9fa737" providerId="LiveId" clId="{6A98A97D-F77E-A541-B4FA-5D0F601975FF}" dt="2019-11-06T16:04:17.884" v="5456" actId="478"/>
          <ac:spMkLst>
            <pc:docMk/>
            <pc:sldMk cId="3676438226" sldId="723"/>
            <ac:spMk id="8" creationId="{EC817D42-42BD-7F4F-BE91-37EAD4C6C1E9}"/>
          </ac:spMkLst>
        </pc:spChg>
        <pc:spChg chg="add del mod">
          <ac:chgData name="Clare Macrae" userId="26c43732bc9fa737" providerId="LiveId" clId="{6A98A97D-F77E-A541-B4FA-5D0F601975FF}" dt="2019-11-06T16:10:54.395" v="5480" actId="478"/>
          <ac:spMkLst>
            <pc:docMk/>
            <pc:sldMk cId="3676438226" sldId="723"/>
            <ac:spMk id="10" creationId="{3367453F-FE97-D545-99E0-5D4821B5F4E5}"/>
          </ac:spMkLst>
        </pc:spChg>
        <pc:spChg chg="add del mod">
          <ac:chgData name="Clare Macrae" userId="26c43732bc9fa737" providerId="LiveId" clId="{6A98A97D-F77E-A541-B4FA-5D0F601975FF}" dt="2019-11-06T16:10:57.145" v="5481" actId="478"/>
          <ac:spMkLst>
            <pc:docMk/>
            <pc:sldMk cId="3676438226" sldId="723"/>
            <ac:spMk id="11" creationId="{F42E1134-6305-1145-A41C-2C76B310DD05}"/>
          </ac:spMkLst>
        </pc:spChg>
        <pc:spChg chg="del">
          <ac:chgData name="Clare Macrae" userId="26c43732bc9fa737" providerId="LiveId" clId="{6A98A97D-F77E-A541-B4FA-5D0F601975FF}" dt="2019-11-06T15:27:20.440" v="5380" actId="478"/>
          <ac:spMkLst>
            <pc:docMk/>
            <pc:sldMk cId="3676438226" sldId="723"/>
            <ac:spMk id="13" creationId="{38F2939D-F91E-7D49-869B-B5E9214A3CC2}"/>
          </ac:spMkLst>
        </pc:spChg>
        <pc:picChg chg="add del mod">
          <ac:chgData name="Clare Macrae" userId="26c43732bc9fa737" providerId="LiveId" clId="{6A98A97D-F77E-A541-B4FA-5D0F601975FF}" dt="2019-11-06T16:03:56.757" v="5454" actId="478"/>
          <ac:picMkLst>
            <pc:docMk/>
            <pc:sldMk cId="3676438226" sldId="723"/>
            <ac:picMk id="2" creationId="{F9A9D7F9-0881-0340-942B-44B1F9664A83}"/>
          </ac:picMkLst>
        </pc:picChg>
        <pc:picChg chg="add del mod">
          <ac:chgData name="Clare Macrae" userId="26c43732bc9fa737" providerId="LiveId" clId="{6A98A97D-F77E-A541-B4FA-5D0F601975FF}" dt="2019-11-06T16:11:40.593" v="5485" actId="478"/>
          <ac:picMkLst>
            <pc:docMk/>
            <pc:sldMk cId="3676438226" sldId="723"/>
            <ac:picMk id="3" creationId="{9EA76F61-3739-5046-AF13-33E5C31F8A0E}"/>
          </ac:picMkLst>
        </pc:picChg>
        <pc:picChg chg="add del mod">
          <ac:chgData name="Clare Macrae" userId="26c43732bc9fa737" providerId="LiveId" clId="{6A98A97D-F77E-A541-B4FA-5D0F601975FF}" dt="2019-11-06T16:20:06.689" v="5489" actId="478"/>
          <ac:picMkLst>
            <pc:docMk/>
            <pc:sldMk cId="3676438226" sldId="723"/>
            <ac:picMk id="4" creationId="{C1D55FFD-920C-9247-B3CB-F7DBEFCFCB0C}"/>
          </ac:picMkLst>
        </pc:picChg>
        <pc:picChg chg="add mod">
          <ac:chgData name="Clare Macrae" userId="26c43732bc9fa737" providerId="LiveId" clId="{6A98A97D-F77E-A541-B4FA-5D0F601975FF}" dt="2019-11-06T16:21:16.131" v="5499" actId="1076"/>
          <ac:picMkLst>
            <pc:docMk/>
            <pc:sldMk cId="3676438226" sldId="723"/>
            <ac:picMk id="5" creationId="{6372408F-A52C-1D47-A8C9-C80B9A39F2CA}"/>
          </ac:picMkLst>
        </pc:picChg>
        <pc:picChg chg="add mod">
          <ac:chgData name="Clare Macrae" userId="26c43732bc9fa737" providerId="LiveId" clId="{6A98A97D-F77E-A541-B4FA-5D0F601975FF}" dt="2019-11-06T16:21:22.012" v="5500" actId="1076"/>
          <ac:picMkLst>
            <pc:docMk/>
            <pc:sldMk cId="3676438226" sldId="723"/>
            <ac:picMk id="6" creationId="{097DB241-4AC3-A748-9EA5-356C2AE3D801}"/>
          </ac:picMkLst>
        </pc:picChg>
        <pc:picChg chg="del">
          <ac:chgData name="Clare Macrae" userId="26c43732bc9fa737" providerId="LiveId" clId="{6A98A97D-F77E-A541-B4FA-5D0F601975FF}" dt="2019-11-06T15:26:49.015" v="5376" actId="478"/>
          <ac:picMkLst>
            <pc:docMk/>
            <pc:sldMk cId="3676438226" sldId="723"/>
            <ac:picMk id="9" creationId="{375C03B5-B22D-C247-8750-A10020ADE188}"/>
          </ac:picMkLst>
        </pc:picChg>
      </pc:sldChg>
      <pc:sldChg chg="addSp delSp modSp add">
        <pc:chgData name="Clare Macrae" userId="26c43732bc9fa737" providerId="LiveId" clId="{6A98A97D-F77E-A541-B4FA-5D0F601975FF}" dt="2019-11-06T16:42:14.041" v="5793" actId="20577"/>
        <pc:sldMkLst>
          <pc:docMk/>
          <pc:sldMk cId="3477136530" sldId="724"/>
        </pc:sldMkLst>
        <pc:spChg chg="mod">
          <ac:chgData name="Clare Macrae" userId="26c43732bc9fa737" providerId="LiveId" clId="{6A98A97D-F77E-A541-B4FA-5D0F601975FF}" dt="2019-11-06T16:42:14.041" v="5793" actId="20577"/>
          <ac:spMkLst>
            <pc:docMk/>
            <pc:sldMk cId="3477136530" sldId="724"/>
            <ac:spMk id="2" creationId="{55CC773E-6582-854B-9F2D-7F7458093098}"/>
          </ac:spMkLst>
        </pc:spChg>
        <pc:spChg chg="del">
          <ac:chgData name="Clare Macrae" userId="26c43732bc9fa737" providerId="LiveId" clId="{6A98A97D-F77E-A541-B4FA-5D0F601975FF}" dt="2019-11-06T15:29:50.180" v="5429"/>
          <ac:spMkLst>
            <pc:docMk/>
            <pc:sldMk cId="3477136530" sldId="724"/>
            <ac:spMk id="3" creationId="{C0C45D38-96A7-5647-AC03-2F7499106F20}"/>
          </ac:spMkLst>
        </pc:spChg>
        <pc:spChg chg="add mod">
          <ac:chgData name="Clare Macrae" userId="26c43732bc9fa737" providerId="LiveId" clId="{6A98A97D-F77E-A541-B4FA-5D0F601975FF}" dt="2019-11-06T16:00:58.262" v="5453" actId="27636"/>
          <ac:spMkLst>
            <pc:docMk/>
            <pc:sldMk cId="3477136530" sldId="724"/>
            <ac:spMk id="4" creationId="{549CC163-6596-6747-9F1F-D76853C230F8}"/>
          </ac:spMkLst>
        </pc:spChg>
        <pc:picChg chg="add del mod">
          <ac:chgData name="Clare Macrae" userId="26c43732bc9fa737" providerId="LiveId" clId="{6A98A97D-F77E-A541-B4FA-5D0F601975FF}" dt="2019-11-06T16:24:57.949" v="5508" actId="478"/>
          <ac:picMkLst>
            <pc:docMk/>
            <pc:sldMk cId="3477136530" sldId="724"/>
            <ac:picMk id="5" creationId="{64CCE6DF-515D-8649-B54E-B5AD68C2EA7A}"/>
          </ac:picMkLst>
        </pc:picChg>
        <pc:picChg chg="add del mod">
          <ac:chgData name="Clare Macrae" userId="26c43732bc9fa737" providerId="LiveId" clId="{6A98A97D-F77E-A541-B4FA-5D0F601975FF}" dt="2019-11-06T16:24:57.262" v="5507"/>
          <ac:picMkLst>
            <pc:docMk/>
            <pc:sldMk cId="3477136530" sldId="724"/>
            <ac:picMk id="6" creationId="{FB04543B-D605-874B-B0A4-D3B4D0E15995}"/>
          </ac:picMkLst>
        </pc:picChg>
      </pc:sldChg>
      <pc:sldChg chg="addSp modSp add">
        <pc:chgData name="Clare Macrae" userId="26c43732bc9fa737" providerId="LiveId" clId="{6A98A97D-F77E-A541-B4FA-5D0F601975FF}" dt="2019-11-06T16:25:53.248" v="5516" actId="1076"/>
        <pc:sldMkLst>
          <pc:docMk/>
          <pc:sldMk cId="3945237507" sldId="725"/>
        </pc:sldMkLst>
        <pc:picChg chg="add mod">
          <ac:chgData name="Clare Macrae" userId="26c43732bc9fa737" providerId="LiveId" clId="{6A98A97D-F77E-A541-B4FA-5D0F601975FF}" dt="2019-11-06T16:25:53.248" v="5516" actId="1076"/>
          <ac:picMkLst>
            <pc:docMk/>
            <pc:sldMk cId="3945237507" sldId="725"/>
            <ac:picMk id="4" creationId="{FCD1ACCD-8007-9D41-AE83-F90335D93162}"/>
          </ac:picMkLst>
        </pc:picChg>
      </pc:sldChg>
      <pc:sldChg chg="add del">
        <pc:chgData name="Clare Macrae" userId="26c43732bc9fa737" providerId="LiveId" clId="{6A98A97D-F77E-A541-B4FA-5D0F601975FF}" dt="2019-11-06T16:37:48.506" v="5612" actId="2696"/>
        <pc:sldMkLst>
          <pc:docMk/>
          <pc:sldMk cId="432017026" sldId="726"/>
        </pc:sldMkLst>
      </pc:sldChg>
      <pc:sldChg chg="addSp delSp modSp add">
        <pc:chgData name="Clare Macrae" userId="26c43732bc9fa737" providerId="LiveId" clId="{6A98A97D-F77E-A541-B4FA-5D0F601975FF}" dt="2019-11-06T16:36:52.103" v="5611" actId="478"/>
        <pc:sldMkLst>
          <pc:docMk/>
          <pc:sldMk cId="2358427423" sldId="727"/>
        </pc:sldMkLst>
        <pc:spChg chg="mod">
          <ac:chgData name="Clare Macrae" userId="26c43732bc9fa737" providerId="LiveId" clId="{6A98A97D-F77E-A541-B4FA-5D0F601975FF}" dt="2019-11-06T16:28:02.351" v="5532" actId="20577"/>
          <ac:spMkLst>
            <pc:docMk/>
            <pc:sldMk cId="2358427423" sldId="727"/>
            <ac:spMk id="7" creationId="{E4F67DBB-E5E9-E542-836D-870D99FEF22E}"/>
          </ac:spMkLst>
        </pc:spChg>
        <pc:picChg chg="add del">
          <ac:chgData name="Clare Macrae" userId="26c43732bc9fa737" providerId="LiveId" clId="{6A98A97D-F77E-A541-B4FA-5D0F601975FF}" dt="2019-11-06T16:33:49.633" v="5536"/>
          <ac:picMkLst>
            <pc:docMk/>
            <pc:sldMk cId="2358427423" sldId="727"/>
            <ac:picMk id="2" creationId="{7D106BF4-E682-5544-A6F7-09DD9043A1CC}"/>
          </ac:picMkLst>
        </pc:picChg>
        <pc:picChg chg="add del">
          <ac:chgData name="Clare Macrae" userId="26c43732bc9fa737" providerId="LiveId" clId="{6A98A97D-F77E-A541-B4FA-5D0F601975FF}" dt="2019-11-06T16:33:48.856" v="5535"/>
          <ac:picMkLst>
            <pc:docMk/>
            <pc:sldMk cId="2358427423" sldId="727"/>
            <ac:picMk id="3" creationId="{1614590A-9F7E-8547-8710-8268A3CECC9C}"/>
          </ac:picMkLst>
        </pc:picChg>
        <pc:picChg chg="add mod">
          <ac:chgData name="Clare Macrae" userId="26c43732bc9fa737" providerId="LiveId" clId="{6A98A97D-F77E-A541-B4FA-5D0F601975FF}" dt="2019-11-06T16:36:49.753" v="5610" actId="167"/>
          <ac:picMkLst>
            <pc:docMk/>
            <pc:sldMk cId="2358427423" sldId="727"/>
            <ac:picMk id="4" creationId="{A452597A-8263-094B-800B-9B086825F3CA}"/>
          </ac:picMkLst>
        </pc:picChg>
        <pc:picChg chg="del mod">
          <ac:chgData name="Clare Macrae" userId="26c43732bc9fa737" providerId="LiveId" clId="{6A98A97D-F77E-A541-B4FA-5D0F601975FF}" dt="2019-11-06T16:36:52.103" v="5611" actId="478"/>
          <ac:picMkLst>
            <pc:docMk/>
            <pc:sldMk cId="2358427423" sldId="727"/>
            <ac:picMk id="5" creationId="{6372408F-A52C-1D47-A8C9-C80B9A39F2CA}"/>
          </ac:picMkLst>
        </pc:picChg>
        <pc:picChg chg="mod">
          <ac:chgData name="Clare Macrae" userId="26c43732bc9fa737" providerId="LiveId" clId="{6A98A97D-F77E-A541-B4FA-5D0F601975FF}" dt="2019-11-06T16:34:00.191" v="5537" actId="14826"/>
          <ac:picMkLst>
            <pc:docMk/>
            <pc:sldMk cId="2358427423" sldId="727"/>
            <ac:picMk id="6" creationId="{097DB241-4AC3-A748-9EA5-356C2AE3D801}"/>
          </ac:picMkLst>
        </pc:picChg>
      </pc:sldChg>
      <pc:sldChg chg="modSp add">
        <pc:chgData name="Clare Macrae" userId="26c43732bc9fa737" providerId="LiveId" clId="{6A98A97D-F77E-A541-B4FA-5D0F601975FF}" dt="2019-11-06T18:47:16.199" v="6371" actId="20577"/>
        <pc:sldMkLst>
          <pc:docMk/>
          <pc:sldMk cId="421780348" sldId="728"/>
        </pc:sldMkLst>
        <pc:spChg chg="mod">
          <ac:chgData name="Clare Macrae" userId="26c43732bc9fa737" providerId="LiveId" clId="{6A98A97D-F77E-A541-B4FA-5D0F601975FF}" dt="2019-11-06T18:47:16.199" v="6371" actId="20577"/>
          <ac:spMkLst>
            <pc:docMk/>
            <pc:sldMk cId="421780348" sldId="728"/>
            <ac:spMk id="5" creationId="{97795678-20DD-5144-A2A0-83EA4ADCABD5}"/>
          </ac:spMkLst>
        </pc:spChg>
      </pc:sldChg>
      <pc:sldChg chg="add del">
        <pc:chgData name="Clare Macrae" userId="26c43732bc9fa737" providerId="LiveId" clId="{6A98A97D-F77E-A541-B4FA-5D0F601975FF}" dt="2019-11-06T16:39:26.927" v="5614" actId="2696"/>
        <pc:sldMkLst>
          <pc:docMk/>
          <pc:sldMk cId="2062985475" sldId="728"/>
        </pc:sldMkLst>
      </pc:sldChg>
      <pc:sldChg chg="addSp modSp add">
        <pc:chgData name="Clare Macrae" userId="26c43732bc9fa737" providerId="LiveId" clId="{6A98A97D-F77E-A541-B4FA-5D0F601975FF}" dt="2019-11-06T16:46:56.651" v="6039" actId="20577"/>
        <pc:sldMkLst>
          <pc:docMk/>
          <pc:sldMk cId="1831546524" sldId="729"/>
        </pc:sldMkLst>
        <pc:spChg chg="mod">
          <ac:chgData name="Clare Macrae" userId="26c43732bc9fa737" providerId="LiveId" clId="{6A98A97D-F77E-A541-B4FA-5D0F601975FF}" dt="2019-11-06T16:46:32.675" v="5999" actId="5793"/>
          <ac:spMkLst>
            <pc:docMk/>
            <pc:sldMk cId="1831546524" sldId="729"/>
            <ac:spMk id="2" creationId="{F73B8349-9A60-4141-9292-BBD263AC87D5}"/>
          </ac:spMkLst>
        </pc:spChg>
        <pc:spChg chg="add mod">
          <ac:chgData name="Clare Macrae" userId="26c43732bc9fa737" providerId="LiveId" clId="{6A98A97D-F77E-A541-B4FA-5D0F601975FF}" dt="2019-11-06T16:46:56.651" v="6039" actId="20577"/>
          <ac:spMkLst>
            <pc:docMk/>
            <pc:sldMk cId="1831546524" sldId="729"/>
            <ac:spMk id="3" creationId="{B4E1FF3D-FBD4-994D-A51B-3FE87B353276}"/>
          </ac:spMkLst>
        </pc:spChg>
      </pc:sldChg>
      <pc:sldChg chg="addSp modSp add">
        <pc:chgData name="Clare Macrae" userId="26c43732bc9fa737" providerId="LiveId" clId="{6A98A97D-F77E-A541-B4FA-5D0F601975FF}" dt="2019-11-06T18:56:45.112" v="6384" actId="1076"/>
        <pc:sldMkLst>
          <pc:docMk/>
          <pc:sldMk cId="1737408612" sldId="730"/>
        </pc:sldMkLst>
        <pc:spChg chg="add mod">
          <ac:chgData name="Clare Macrae" userId="26c43732bc9fa737" providerId="LiveId" clId="{6A98A97D-F77E-A541-B4FA-5D0F601975FF}" dt="2019-11-06T18:56:32.052" v="6382" actId="403"/>
          <ac:spMkLst>
            <pc:docMk/>
            <pc:sldMk cId="1737408612" sldId="730"/>
            <ac:spMk id="6" creationId="{881468F6-D5C4-FD4D-BE3A-CA6DC01D08A1}"/>
          </ac:spMkLst>
        </pc:spChg>
        <pc:spChg chg="mod">
          <ac:chgData name="Clare Macrae" userId="26c43732bc9fa737" providerId="LiveId" clId="{6A98A97D-F77E-A541-B4FA-5D0F601975FF}" dt="2019-11-06T17:33:53.052" v="6059" actId="20577"/>
          <ac:spMkLst>
            <pc:docMk/>
            <pc:sldMk cId="1737408612" sldId="730"/>
            <ac:spMk id="7" creationId="{E4F67DBB-E5E9-E542-836D-870D99FEF22E}"/>
          </ac:spMkLst>
        </pc:spChg>
        <pc:spChg chg="add mod">
          <ac:chgData name="Clare Macrae" userId="26c43732bc9fa737" providerId="LiveId" clId="{6A98A97D-F77E-A541-B4FA-5D0F601975FF}" dt="2019-11-06T18:56:32.052" v="6382" actId="403"/>
          <ac:spMkLst>
            <pc:docMk/>
            <pc:sldMk cId="1737408612" sldId="730"/>
            <ac:spMk id="9" creationId="{7E0C0B65-25D8-D74B-9B4D-9BBD641DF283}"/>
          </ac:spMkLst>
        </pc:spChg>
        <pc:spChg chg="add mod">
          <ac:chgData name="Clare Macrae" userId="26c43732bc9fa737" providerId="LiveId" clId="{6A98A97D-F77E-A541-B4FA-5D0F601975FF}" dt="2019-11-06T18:56:32.052" v="6382" actId="403"/>
          <ac:spMkLst>
            <pc:docMk/>
            <pc:sldMk cId="1737408612" sldId="730"/>
            <ac:spMk id="10" creationId="{B4D90B10-3120-5440-B801-EA62F1B1DB59}"/>
          </ac:spMkLst>
        </pc:spChg>
        <pc:spChg chg="add mod">
          <ac:chgData name="Clare Macrae" userId="26c43732bc9fa737" providerId="LiveId" clId="{6A98A97D-F77E-A541-B4FA-5D0F601975FF}" dt="2019-11-06T18:56:32.052" v="6382" actId="403"/>
          <ac:spMkLst>
            <pc:docMk/>
            <pc:sldMk cId="1737408612" sldId="730"/>
            <ac:spMk id="11" creationId="{0228EC8F-C753-2F4C-8372-8A19E4C7343C}"/>
          </ac:spMkLst>
        </pc:spChg>
        <pc:spChg chg="mod">
          <ac:chgData name="Clare Macrae" userId="26c43732bc9fa737" providerId="LiveId" clId="{6A98A97D-F77E-A541-B4FA-5D0F601975FF}" dt="2019-11-06T17:52:02.966" v="6263" actId="20577"/>
          <ac:spMkLst>
            <pc:docMk/>
            <pc:sldMk cId="1737408612" sldId="730"/>
            <ac:spMk id="14" creationId="{55B4891B-A38C-B644-8FC4-BFE36B6E8BF0}"/>
          </ac:spMkLst>
        </pc:spChg>
        <pc:grpChg chg="add mod">
          <ac:chgData name="Clare Macrae" userId="26c43732bc9fa737" providerId="LiveId" clId="{6A98A97D-F77E-A541-B4FA-5D0F601975FF}" dt="2019-11-06T18:56:45.112" v="6384" actId="1076"/>
          <ac:grpSpMkLst>
            <pc:docMk/>
            <pc:sldMk cId="1737408612" sldId="730"/>
            <ac:grpSpMk id="2" creationId="{3E277029-E2AA-934F-BB66-F2CF8022BDAE}"/>
          </ac:grpSpMkLst>
        </pc:grpChg>
      </pc:sldChg>
      <pc:sldChg chg="addSp delSp modSp add ord">
        <pc:chgData name="Clare Macrae" userId="26c43732bc9fa737" providerId="LiveId" clId="{6A98A97D-F77E-A541-B4FA-5D0F601975FF}" dt="2019-11-06T17:46:40.311" v="6232"/>
        <pc:sldMkLst>
          <pc:docMk/>
          <pc:sldMk cId="3363176242" sldId="731"/>
        </pc:sldMkLst>
        <pc:spChg chg="del">
          <ac:chgData name="Clare Macrae" userId="26c43732bc9fa737" providerId="LiveId" clId="{6A98A97D-F77E-A541-B4FA-5D0F601975FF}" dt="2019-11-06T17:34:28.007" v="6061"/>
          <ac:spMkLst>
            <pc:docMk/>
            <pc:sldMk cId="3363176242" sldId="731"/>
            <ac:spMk id="2" creationId="{F5CCE92A-AC1B-B143-8813-00BEFB6203F1}"/>
          </ac:spMkLst>
        </pc:spChg>
        <pc:spChg chg="del">
          <ac:chgData name="Clare Macrae" userId="26c43732bc9fa737" providerId="LiveId" clId="{6A98A97D-F77E-A541-B4FA-5D0F601975FF}" dt="2019-11-06T17:34:28.007" v="6061"/>
          <ac:spMkLst>
            <pc:docMk/>
            <pc:sldMk cId="3363176242" sldId="731"/>
            <ac:spMk id="3" creationId="{5D1568BB-0B84-EC4A-A867-547B77EBD245}"/>
          </ac:spMkLst>
        </pc:spChg>
        <pc:spChg chg="add mod">
          <ac:chgData name="Clare Macrae" userId="26c43732bc9fa737" providerId="LiveId" clId="{6A98A97D-F77E-A541-B4FA-5D0F601975FF}" dt="2019-11-06T17:36:37.700" v="6082" actId="20577"/>
          <ac:spMkLst>
            <pc:docMk/>
            <pc:sldMk cId="3363176242" sldId="731"/>
            <ac:spMk id="4" creationId="{108931C5-B892-D542-AD95-4254EB09B2C4}"/>
          </ac:spMkLst>
        </pc:spChg>
        <pc:spChg chg="add del mod">
          <ac:chgData name="Clare Macrae" userId="26c43732bc9fa737" providerId="LiveId" clId="{6A98A97D-F77E-A541-B4FA-5D0F601975FF}" dt="2019-11-06T17:46:30.931" v="6231" actId="478"/>
          <ac:spMkLst>
            <pc:docMk/>
            <pc:sldMk cId="3363176242" sldId="731"/>
            <ac:spMk id="5" creationId="{BB6536E7-F28C-094D-B0EB-C17E5B3D0F43}"/>
          </ac:spMkLst>
        </pc:spChg>
      </pc:sldChg>
      <pc:sldChg chg="addSp delSp modSp add ord modTransition">
        <pc:chgData name="Clare Macrae" userId="26c43732bc9fa737" providerId="LiveId" clId="{6A98A97D-F77E-A541-B4FA-5D0F601975FF}" dt="2019-11-06T18:55:42.163" v="6372"/>
        <pc:sldMkLst>
          <pc:docMk/>
          <pc:sldMk cId="1289607352" sldId="732"/>
        </pc:sldMkLst>
        <pc:spChg chg="add mod">
          <ac:chgData name="Clare Macrae" userId="26c43732bc9fa737" providerId="LiveId" clId="{6A98A97D-F77E-A541-B4FA-5D0F601975FF}" dt="2019-11-06T17:37:43.936" v="6118" actId="20577"/>
          <ac:spMkLst>
            <pc:docMk/>
            <pc:sldMk cId="1289607352" sldId="732"/>
            <ac:spMk id="2" creationId="{3170DF7E-1FF2-0F49-91AB-488A8C6A33BB}"/>
          </ac:spMkLst>
        </pc:spChg>
        <pc:spChg chg="add del mod">
          <ac:chgData name="Clare Macrae" userId="26c43732bc9fa737" providerId="LiveId" clId="{6A98A97D-F77E-A541-B4FA-5D0F601975FF}" dt="2019-11-06T17:41:34.432" v="6145" actId="478"/>
          <ac:spMkLst>
            <pc:docMk/>
            <pc:sldMk cId="1289607352" sldId="732"/>
            <ac:spMk id="3" creationId="{35504702-1D60-CE42-820A-4878262C16C7}"/>
          </ac:spMkLst>
        </pc:spChg>
        <pc:spChg chg="add del mod">
          <ac:chgData name="Clare Macrae" userId="26c43732bc9fa737" providerId="LiveId" clId="{6A98A97D-F77E-A541-B4FA-5D0F601975FF}" dt="2019-11-06T17:38:04.180" v="6123" actId="478"/>
          <ac:spMkLst>
            <pc:docMk/>
            <pc:sldMk cId="1289607352" sldId="732"/>
            <ac:spMk id="6" creationId="{3411F35B-D6CB-FF46-97B9-638DEC02E456}"/>
          </ac:spMkLst>
        </pc:spChg>
        <pc:spChg chg="add del mod">
          <ac:chgData name="Clare Macrae" userId="26c43732bc9fa737" providerId="LiveId" clId="{6A98A97D-F77E-A541-B4FA-5D0F601975FF}" dt="2019-11-06T17:37:58.980" v="6122"/>
          <ac:spMkLst>
            <pc:docMk/>
            <pc:sldMk cId="1289607352" sldId="732"/>
            <ac:spMk id="7" creationId="{9CA73D93-6E1C-3C40-BCE7-220F08CFD1BA}"/>
          </ac:spMkLst>
        </pc:spChg>
        <pc:spChg chg="add mod">
          <ac:chgData name="Clare Macrae" userId="26c43732bc9fa737" providerId="LiveId" clId="{6A98A97D-F77E-A541-B4FA-5D0F601975FF}" dt="2019-11-06T17:41:32.789" v="6144" actId="1076"/>
          <ac:spMkLst>
            <pc:docMk/>
            <pc:sldMk cId="1289607352" sldId="732"/>
            <ac:spMk id="8" creationId="{A2148703-0EC5-7941-AA20-6DC65776362B}"/>
          </ac:spMkLst>
        </pc:spChg>
      </pc:sldChg>
      <pc:sldChg chg="addSp modSp add ord modTransition">
        <pc:chgData name="Clare Macrae" userId="26c43732bc9fa737" providerId="LiveId" clId="{6A98A97D-F77E-A541-B4FA-5D0F601975FF}" dt="2019-11-06T17:47:29.717" v="6234"/>
        <pc:sldMkLst>
          <pc:docMk/>
          <pc:sldMk cId="1890312574" sldId="733"/>
        </pc:sldMkLst>
        <pc:spChg chg="mod">
          <ac:chgData name="Clare Macrae" userId="26c43732bc9fa737" providerId="LiveId" clId="{6A98A97D-F77E-A541-B4FA-5D0F601975FF}" dt="2019-11-06T17:38:56.949" v="6128" actId="1076"/>
          <ac:spMkLst>
            <pc:docMk/>
            <pc:sldMk cId="1890312574" sldId="733"/>
            <ac:spMk id="2" creationId="{3170DF7E-1FF2-0F49-91AB-488A8C6A33BB}"/>
          </ac:spMkLst>
        </pc:spChg>
        <pc:spChg chg="mod">
          <ac:chgData name="Clare Macrae" userId="26c43732bc9fa737" providerId="LiveId" clId="{6A98A97D-F77E-A541-B4FA-5D0F601975FF}" dt="2019-11-06T17:39:15.326" v="6132" actId="14100"/>
          <ac:spMkLst>
            <pc:docMk/>
            <pc:sldMk cId="1890312574" sldId="733"/>
            <ac:spMk id="3" creationId="{35504702-1D60-CE42-820A-4878262C16C7}"/>
          </ac:spMkLst>
        </pc:spChg>
        <pc:spChg chg="add mod">
          <ac:chgData name="Clare Macrae" userId="26c43732bc9fa737" providerId="LiveId" clId="{6A98A97D-F77E-A541-B4FA-5D0F601975FF}" dt="2019-11-06T17:39:23.584" v="6134" actId="1076"/>
          <ac:spMkLst>
            <pc:docMk/>
            <pc:sldMk cId="1890312574" sldId="733"/>
            <ac:spMk id="6" creationId="{2FF77CC2-F7F9-A34D-9243-A84CB0519324}"/>
          </ac:spMkLst>
        </pc:spChg>
      </pc:sldChg>
      <pc:sldChg chg="add">
        <pc:chgData name="Clare Macrae" userId="26c43732bc9fa737" providerId="LiveId" clId="{6A98A97D-F77E-A541-B4FA-5D0F601975FF}" dt="2019-11-06T17:41:19.927" v="6142"/>
        <pc:sldMkLst>
          <pc:docMk/>
          <pc:sldMk cId="2641762959" sldId="734"/>
        </pc:sldMkLst>
      </pc:sldChg>
      <pc:sldChg chg="addSp delSp add del">
        <pc:chgData name="Clare Macrae" userId="26c43732bc9fa737" providerId="LiveId" clId="{6A98A97D-F77E-A541-B4FA-5D0F601975FF}" dt="2019-11-06T17:41:10.008" v="6141"/>
        <pc:sldMkLst>
          <pc:docMk/>
          <pc:sldMk cId="2776440978" sldId="734"/>
        </pc:sldMkLst>
        <pc:spChg chg="add del">
          <ac:chgData name="Clare Macrae" userId="26c43732bc9fa737" providerId="LiveId" clId="{6A98A97D-F77E-A541-B4FA-5D0F601975FF}" dt="2019-11-06T17:41:08.167" v="6140"/>
          <ac:spMkLst>
            <pc:docMk/>
            <pc:sldMk cId="2776440978" sldId="734"/>
            <ac:spMk id="6" creationId="{D369AB46-1D1F-F84B-8F19-46297C1D2A95}"/>
          </ac:spMkLst>
        </pc:spChg>
      </pc:sldChg>
      <pc:sldChg chg="modSp add">
        <pc:chgData name="Clare Macrae" userId="26c43732bc9fa737" providerId="LiveId" clId="{6A98A97D-F77E-A541-B4FA-5D0F601975FF}" dt="2019-11-06T17:44:42.078" v="6229" actId="20577"/>
        <pc:sldMkLst>
          <pc:docMk/>
          <pc:sldMk cId="1228718930" sldId="735"/>
        </pc:sldMkLst>
        <pc:spChg chg="mod">
          <ac:chgData name="Clare Macrae" userId="26c43732bc9fa737" providerId="LiveId" clId="{6A98A97D-F77E-A541-B4FA-5D0F601975FF}" dt="2019-11-06T17:44:42.078" v="6229" actId="20577"/>
          <ac:spMkLst>
            <pc:docMk/>
            <pc:sldMk cId="1228718930" sldId="735"/>
            <ac:spMk id="2" creationId="{3BA33EE6-9FD0-AE4B-9872-F92D1A038B16}"/>
          </ac:spMkLst>
        </pc:spChg>
      </pc:sldChg>
      <pc:sldChg chg="add">
        <pc:chgData name="Clare Macrae" userId="26c43732bc9fa737" providerId="LiveId" clId="{6A98A97D-F77E-A541-B4FA-5D0F601975FF}" dt="2019-11-06T17:46:24.834" v="6230"/>
        <pc:sldMkLst>
          <pc:docMk/>
          <pc:sldMk cId="494262761" sldId="736"/>
        </pc:sldMkLst>
      </pc:sldChg>
      <pc:sldMasterChg chg="modSp modSldLayout">
        <pc:chgData name="Clare Macrae" userId="26c43732bc9fa737" providerId="LiveId" clId="{6A98A97D-F77E-A541-B4FA-5D0F601975FF}" dt="2019-10-30T22:03:12.670" v="61" actId="20577"/>
        <pc:sldMasterMkLst>
          <pc:docMk/>
          <pc:sldMasterMk cId="2169917368" sldId="2147483660"/>
        </pc:sldMasterMkLst>
        <pc:spChg chg="mod">
          <ac:chgData name="Clare Macrae" userId="26c43732bc9fa737" providerId="LiveId" clId="{6A98A97D-F77E-A541-B4FA-5D0F601975FF}" dt="2019-10-30T22:03:12.670" v="61" actId="20577"/>
          <ac:spMkLst>
            <pc:docMk/>
            <pc:sldMasterMk cId="2169917368" sldId="2147483660"/>
            <ac:spMk id="9" creationId="{2A104B11-B6D4-4145-AA6A-791523427511}"/>
          </ac:spMkLst>
        </pc:spChg>
        <pc:sldLayoutChg chg="addSp delSp modSp">
          <pc:chgData name="Clare Macrae" userId="26c43732bc9fa737" providerId="LiveId" clId="{6A98A97D-F77E-A541-B4FA-5D0F601975FF}" dt="2019-10-30T22:02:59.690" v="44" actId="767"/>
          <pc:sldLayoutMkLst>
            <pc:docMk/>
            <pc:sldMasterMk cId="2169917368" sldId="2147483660"/>
            <pc:sldLayoutMk cId="3147151041" sldId="2147483661"/>
          </pc:sldLayoutMkLst>
          <pc:spChg chg="add del mod">
            <ac:chgData name="Clare Macrae" userId="26c43732bc9fa737" providerId="LiveId" clId="{6A98A97D-F77E-A541-B4FA-5D0F601975FF}" dt="2019-10-30T22:02:59.690" v="44" actId="767"/>
            <ac:spMkLst>
              <pc:docMk/>
              <pc:sldMasterMk cId="2169917368" sldId="2147483660"/>
              <pc:sldLayoutMk cId="3147151041" sldId="2147483661"/>
              <ac:spMk id="4" creationId="{C29AED08-B2F6-2E49-89C3-3C722F8D9111}"/>
            </ac:spMkLst>
          </pc:spChg>
        </pc:sldLayoutChg>
      </pc:sldMasterChg>
    </pc:docChg>
  </pc:docChgLst>
  <pc:docChgLst>
    <pc:chgData name="Clare Macrae" userId="26c43732bc9fa737" providerId="LiveId" clId="{E73569E5-FABF-48C4-B084-EC3E8E87FEA3}"/>
    <pc:docChg chg="undo custSel addSld modSld modSection">
      <pc:chgData name="Clare Macrae" userId="26c43732bc9fa737" providerId="LiveId" clId="{E73569E5-FABF-48C4-B084-EC3E8E87FEA3}" dt="2019-11-03T12:03:42.793" v="633" actId="20577"/>
      <pc:docMkLst>
        <pc:docMk/>
      </pc:docMkLst>
      <pc:sldChg chg="modSp">
        <pc:chgData name="Clare Macrae" userId="26c43732bc9fa737" providerId="LiveId" clId="{E73569E5-FABF-48C4-B084-EC3E8E87FEA3}" dt="2019-10-31T10:20:59.379" v="178" actId="20577"/>
        <pc:sldMkLst>
          <pc:docMk/>
          <pc:sldMk cId="425190912" sldId="679"/>
        </pc:sldMkLst>
        <pc:spChg chg="mod">
          <ac:chgData name="Clare Macrae" userId="26c43732bc9fa737" providerId="LiveId" clId="{E73569E5-FABF-48C4-B084-EC3E8E87FEA3}" dt="2019-10-31T10:20:59.379" v="178" actId="20577"/>
          <ac:spMkLst>
            <pc:docMk/>
            <pc:sldMk cId="425190912" sldId="679"/>
            <ac:spMk id="5" creationId="{97795678-20DD-5144-A2A0-83EA4ADCABD5}"/>
          </ac:spMkLst>
        </pc:spChg>
      </pc:sldChg>
      <pc:sldChg chg="modSp add">
        <pc:chgData name="Clare Macrae" userId="26c43732bc9fa737" providerId="LiveId" clId="{E73569E5-FABF-48C4-B084-EC3E8E87FEA3}" dt="2019-10-31T10:02:17.768" v="18" actId="20577"/>
        <pc:sldMkLst>
          <pc:docMk/>
          <pc:sldMk cId="376673004" sldId="681"/>
        </pc:sldMkLst>
        <pc:spChg chg="mod">
          <ac:chgData name="Clare Macrae" userId="26c43732bc9fa737" providerId="LiveId" clId="{E73569E5-FABF-48C4-B084-EC3E8E87FEA3}" dt="2019-10-31T10:02:12.545" v="16" actId="20577"/>
          <ac:spMkLst>
            <pc:docMk/>
            <pc:sldMk cId="376673004" sldId="681"/>
            <ac:spMk id="2" creationId="{79C5DC49-EC02-41AB-B518-49C4B855E767}"/>
          </ac:spMkLst>
        </pc:spChg>
        <pc:spChg chg="mod">
          <ac:chgData name="Clare Macrae" userId="26c43732bc9fa737" providerId="LiveId" clId="{E73569E5-FABF-48C4-B084-EC3E8E87FEA3}" dt="2019-10-31T10:02:17.768" v="18" actId="20577"/>
          <ac:spMkLst>
            <pc:docMk/>
            <pc:sldMk cId="376673004" sldId="681"/>
            <ac:spMk id="3" creationId="{E06238F4-7BEC-4C27-8809-A33F66FF7AC4}"/>
          </ac:spMkLst>
        </pc:spChg>
      </pc:sldChg>
      <pc:sldChg chg="modSp add">
        <pc:chgData name="Clare Macrae" userId="26c43732bc9fa737" providerId="LiveId" clId="{E73569E5-FABF-48C4-B084-EC3E8E87FEA3}" dt="2019-11-03T11:16:11.477" v="465" actId="15"/>
        <pc:sldMkLst>
          <pc:docMk/>
          <pc:sldMk cId="1800167132" sldId="699"/>
        </pc:sldMkLst>
        <pc:spChg chg="mod">
          <ac:chgData name="Clare Macrae" userId="26c43732bc9fa737" providerId="LiveId" clId="{E73569E5-FABF-48C4-B084-EC3E8E87FEA3}" dt="2019-11-03T11:13:17.482" v="241" actId="20577"/>
          <ac:spMkLst>
            <pc:docMk/>
            <pc:sldMk cId="1800167132" sldId="699"/>
            <ac:spMk id="2" creationId="{638FB73D-AE41-4224-8983-0EF7015952BF}"/>
          </ac:spMkLst>
        </pc:spChg>
        <pc:spChg chg="mod">
          <ac:chgData name="Clare Macrae" userId="26c43732bc9fa737" providerId="LiveId" clId="{E73569E5-FABF-48C4-B084-EC3E8E87FEA3}" dt="2019-11-03T11:16:11.477" v="465" actId="15"/>
          <ac:spMkLst>
            <pc:docMk/>
            <pc:sldMk cId="1800167132" sldId="699"/>
            <ac:spMk id="3" creationId="{B4290AA7-65DF-411C-A8C0-F158DA881AB7}"/>
          </ac:spMkLst>
        </pc:spChg>
      </pc:sldChg>
      <pc:sldChg chg="modSp add">
        <pc:chgData name="Clare Macrae" userId="26c43732bc9fa737" providerId="LiveId" clId="{E73569E5-FABF-48C4-B084-EC3E8E87FEA3}" dt="2019-11-03T12:03:24.809" v="607" actId="5793"/>
        <pc:sldMkLst>
          <pc:docMk/>
          <pc:sldMk cId="857828030" sldId="702"/>
        </pc:sldMkLst>
        <pc:spChg chg="mod">
          <ac:chgData name="Clare Macrae" userId="26c43732bc9fa737" providerId="LiveId" clId="{E73569E5-FABF-48C4-B084-EC3E8E87FEA3}" dt="2019-11-03T12:03:02.305" v="538" actId="20577"/>
          <ac:spMkLst>
            <pc:docMk/>
            <pc:sldMk cId="857828030" sldId="702"/>
            <ac:spMk id="2" creationId="{DD9827D9-D205-442C-82AA-9F19F0F0A1D3}"/>
          </ac:spMkLst>
        </pc:spChg>
        <pc:spChg chg="mod">
          <ac:chgData name="Clare Macrae" userId="26c43732bc9fa737" providerId="LiveId" clId="{E73569E5-FABF-48C4-B084-EC3E8E87FEA3}" dt="2019-11-03T12:03:24.809" v="607" actId="5793"/>
          <ac:spMkLst>
            <pc:docMk/>
            <pc:sldMk cId="857828030" sldId="702"/>
            <ac:spMk id="3" creationId="{4E5E2EB8-C9EC-498F-B040-BFEEDBE9D31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Namer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Writer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Comparator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Scrubber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1"/>
      <dgm:spPr/>
    </dgm:pt>
    <dgm:pt modelId="{0FDDEA37-4FC6-724E-8407-3FFCC6829B44}" type="pres">
      <dgm:prSet presAssocID="{F595767D-32B9-E340-86DE-B6FB05FAA109}" presName="connTx" presStyleLbl="parChTrans1D3" presStyleIdx="0" presStyleCnt="1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1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54487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33283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64DE5D1A-B7BE-3A46-A0EC-10887F0FF336}" srcId="{438F3F89-FF7F-DA45-9109-E1B5EADD6A1A}" destId="{34FDAFB3-D9EB-5845-96D8-4D88CD18A740}" srcOrd="0" destOrd="0" parTransId="{965791CB-776D-A746-AD20-AA9B22ECFA29}" sibTransId="{379407BA-9D84-6E48-99F9-1DE576641D69}"/>
    <dgm:cxn modelId="{48077721-54F0-714A-A215-8BAFB8400E7C}" type="presOf" srcId="{3D2FF0C8-E333-6548-8F63-D945AFE766D4}" destId="{3DE86457-F671-E14C-9068-B562088B41FF}" srcOrd="1" destOrd="0" presId="urn:microsoft.com/office/officeart/2005/8/layout/hierarchy2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C5DED933-25FA-1B46-8B6E-6C994C8A9575}" type="presOf" srcId="{965791CB-776D-A746-AD20-AA9B22ECFA29}" destId="{08551A0B-8585-A341-B5FC-091417835518}" srcOrd="1" destOrd="0" presId="urn:microsoft.com/office/officeart/2005/8/layout/hierarchy2"/>
    <dgm:cxn modelId="{56EB7B34-80E0-9543-9E05-BA7086834B52}" type="presOf" srcId="{52F50B9F-B271-3046-83B0-13506BE2F713}" destId="{C5692F70-4C0D-304C-8A64-5D4F23B9AFEB}" srcOrd="1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05BF03E-9A07-CD4C-A40F-51C4638034F9}" type="presOf" srcId="{3D2FF0C8-E333-6548-8F63-D945AFE766D4}" destId="{C5F8B07A-FBE4-994C-BE29-7AD17FB7E15C}" srcOrd="0" destOrd="0" presId="urn:microsoft.com/office/officeart/2005/8/layout/hierarchy2"/>
    <dgm:cxn modelId="{9415D04B-5EE1-C24E-A93A-51DAA9EB1844}" type="presOf" srcId="{E2ADFD6E-9188-0F4C-B137-8FAAE7A03800}" destId="{07981B4F-2411-F34C-9F84-A01311338122}" srcOrd="0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E4454060-D246-5F4B-A6AF-B5D424901949}" type="presOf" srcId="{F1543462-8E8A-E34D-819B-1245091DBE45}" destId="{D25056A6-F3E7-F04F-9956-8FF709E30DF3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F237B77F-8EB4-F148-9649-3CA48CDA25CE}" type="presOf" srcId="{D1EADECA-41BA-1841-A5A4-D34ADE400BFA}" destId="{1227EE75-BD55-E741-8D53-DA3379B65EC8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3B87A2-ACE1-234F-9DEA-848F1DC1922B}" type="presOf" srcId="{D1EADECA-41BA-1841-A5A4-D34ADE400BFA}" destId="{41F6EBF6-514E-EA4B-AA7F-C372661EB727}" srcOrd="1" destOrd="0" presId="urn:microsoft.com/office/officeart/2005/8/layout/hierarchy2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308657B7-CE91-3A42-A5EB-3A88D26657E1}" type="presOf" srcId="{34FDAFB3-D9EB-5845-96D8-4D88CD18A740}" destId="{980EDC71-F48F-BC46-A311-0ACEC9141476}" srcOrd="0" destOrd="0" presId="urn:microsoft.com/office/officeart/2005/8/layout/hierarchy2"/>
    <dgm:cxn modelId="{E6A0CBC1-6DEF-A64B-BF03-070401622576}" type="presOf" srcId="{55A08E65-A0C3-E044-8E01-2764E2C53517}" destId="{326B1C46-80B0-A24F-9915-535D43D27DC4}" srcOrd="0" destOrd="0" presId="urn:microsoft.com/office/officeart/2005/8/layout/hierarchy2"/>
    <dgm:cxn modelId="{61A51BC5-FB44-8747-A1C3-F58E33FC7B4A}" type="presOf" srcId="{965791CB-776D-A746-AD20-AA9B22ECFA29}" destId="{97590E42-D87C-C941-BCCA-E53313DAE4CE}" srcOrd="0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4680D2EB-5397-3048-A74A-697ECD1F9A0D}" type="presOf" srcId="{52F50B9F-B271-3046-83B0-13506BE2F713}" destId="{E67D552E-4341-B441-B76F-FE543604A2CF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80F95A77-AE95-8E46-B9BD-A4D60C14872F}" type="presParOf" srcId="{7A4CA236-4C21-054C-AD0B-B18FF49EA686}" destId="{97590E42-D87C-C941-BCCA-E53313DAE4CE}" srcOrd="0" destOrd="0" presId="urn:microsoft.com/office/officeart/2005/8/layout/hierarchy2"/>
    <dgm:cxn modelId="{9FBF5FFB-3629-5841-B081-4C83EA2B341A}" type="presParOf" srcId="{97590E42-D87C-C941-BCCA-E53313DAE4CE}" destId="{08551A0B-8585-A341-B5FC-091417835518}" srcOrd="0" destOrd="0" presId="urn:microsoft.com/office/officeart/2005/8/layout/hierarchy2"/>
    <dgm:cxn modelId="{FE9D6358-191D-B840-9500-D6A35372D5C5}" type="presParOf" srcId="{7A4CA236-4C21-054C-AD0B-B18FF49EA686}" destId="{4E51E376-FB4D-8F45-A670-297CBB81BE2A}" srcOrd="1" destOrd="0" presId="urn:microsoft.com/office/officeart/2005/8/layout/hierarchy2"/>
    <dgm:cxn modelId="{EF6559D5-8D2F-7D49-8919-60025B2D3E23}" type="presParOf" srcId="{4E51E376-FB4D-8F45-A670-297CBB81BE2A}" destId="{980EDC71-F48F-BC46-A311-0ACEC9141476}" srcOrd="0" destOrd="0" presId="urn:microsoft.com/office/officeart/2005/8/layout/hierarchy2"/>
    <dgm:cxn modelId="{18950459-CAF0-E943-91CC-034E54E3734C}" type="presParOf" srcId="{4E51E376-FB4D-8F45-A670-297CBB81BE2A}" destId="{7BCCE7D3-7BE1-0B48-90DD-AE5F171C839D}" srcOrd="1" destOrd="0" presId="urn:microsoft.com/office/officeart/2005/8/layout/hierarchy2"/>
    <dgm:cxn modelId="{C55E4747-B8C6-5040-99AC-E4DF7909048B}" type="presParOf" srcId="{7BCCE7D3-7BE1-0B48-90DD-AE5F171C839D}" destId="{E67D552E-4341-B441-B76F-FE543604A2CF}" srcOrd="0" destOrd="0" presId="urn:microsoft.com/office/officeart/2005/8/layout/hierarchy2"/>
    <dgm:cxn modelId="{F8064B92-432D-1247-A5D2-80A7642AFDC2}" type="presParOf" srcId="{E67D552E-4341-B441-B76F-FE543604A2CF}" destId="{C5692F70-4C0D-304C-8A64-5D4F23B9AFEB}" srcOrd="0" destOrd="0" presId="urn:microsoft.com/office/officeart/2005/8/layout/hierarchy2"/>
    <dgm:cxn modelId="{5C5745BA-F8AF-0049-B1ED-CCE0937315CE}" type="presParOf" srcId="{7BCCE7D3-7BE1-0B48-90DD-AE5F171C839D}" destId="{8FAFFD9D-3F27-1A41-9DB0-ABCEA908C0C8}" srcOrd="1" destOrd="0" presId="urn:microsoft.com/office/officeart/2005/8/layout/hierarchy2"/>
    <dgm:cxn modelId="{43B08A25-56EF-0947-AFFD-0C6F027D4991}" type="presParOf" srcId="{8FAFFD9D-3F27-1A41-9DB0-ABCEA908C0C8}" destId="{07981B4F-2411-F34C-9F84-A01311338122}" srcOrd="0" destOrd="0" presId="urn:microsoft.com/office/officeart/2005/8/layout/hierarchy2"/>
    <dgm:cxn modelId="{B865FB31-9F42-BE4B-9556-E8CF6C4F7899}" type="presParOf" srcId="{8FAFFD9D-3F27-1A41-9DB0-ABCEA908C0C8}" destId="{61C6DBA1-A8C9-314B-BAF7-90DAF9CCBF2A}" srcOrd="1" destOrd="0" presId="urn:microsoft.com/office/officeart/2005/8/layout/hierarchy2"/>
    <dgm:cxn modelId="{83399B2D-1B95-6041-96C0-BFDFE03DB3DD}" type="presParOf" srcId="{7BCCE7D3-7BE1-0B48-90DD-AE5F171C839D}" destId="{1227EE75-BD55-E741-8D53-DA3379B65EC8}" srcOrd="2" destOrd="0" presId="urn:microsoft.com/office/officeart/2005/8/layout/hierarchy2"/>
    <dgm:cxn modelId="{843B0CB8-EDC4-2843-B990-8C76D5D08806}" type="presParOf" srcId="{1227EE75-BD55-E741-8D53-DA3379B65EC8}" destId="{41F6EBF6-514E-EA4B-AA7F-C372661EB727}" srcOrd="0" destOrd="0" presId="urn:microsoft.com/office/officeart/2005/8/layout/hierarchy2"/>
    <dgm:cxn modelId="{E3AD02FB-0999-214E-B8BA-862BCA6E0438}" type="presParOf" srcId="{7BCCE7D3-7BE1-0B48-90DD-AE5F171C839D}" destId="{DFCA3315-7589-FD44-9794-4AD93F70AFC5}" srcOrd="3" destOrd="0" presId="urn:microsoft.com/office/officeart/2005/8/layout/hierarchy2"/>
    <dgm:cxn modelId="{133030CC-3584-714B-854A-B0E0B0419AC2}" type="presParOf" srcId="{DFCA3315-7589-FD44-9794-4AD93F70AFC5}" destId="{326B1C46-80B0-A24F-9915-535D43D27DC4}" srcOrd="0" destOrd="0" presId="urn:microsoft.com/office/officeart/2005/8/layout/hierarchy2"/>
    <dgm:cxn modelId="{599455B1-1E54-0448-9B66-BAF0A474CDEC}" type="presParOf" srcId="{DFCA3315-7589-FD44-9794-4AD93F70AFC5}" destId="{4144E749-4E5B-DA4E-A29F-0BADFD0929D2}" srcOrd="1" destOrd="0" presId="urn:microsoft.com/office/officeart/2005/8/layout/hierarchy2"/>
    <dgm:cxn modelId="{5076EF8B-BBB1-744F-B22F-ADB03A641788}" type="presParOf" srcId="{4144E749-4E5B-DA4E-A29F-0BADFD0929D2}" destId="{C5F8B07A-FBE4-994C-BE29-7AD17FB7E15C}" srcOrd="0" destOrd="0" presId="urn:microsoft.com/office/officeart/2005/8/layout/hierarchy2"/>
    <dgm:cxn modelId="{F7F30F43-0DBB-B94C-A91E-11B20CB46894}" type="presParOf" srcId="{C5F8B07A-FBE4-994C-BE29-7AD17FB7E15C}" destId="{3DE86457-F671-E14C-9068-B562088B41FF}" srcOrd="0" destOrd="0" presId="urn:microsoft.com/office/officeart/2005/8/layout/hierarchy2"/>
    <dgm:cxn modelId="{E65B1518-9BF9-8C49-B48F-7A7B1C70178F}" type="presParOf" srcId="{4144E749-4E5B-DA4E-A29F-0BADFD0929D2}" destId="{46F2525F-A42A-B543-B6FE-1168B7BBF46E}" srcOrd="1" destOrd="0" presId="urn:microsoft.com/office/officeart/2005/8/layout/hierarchy2"/>
    <dgm:cxn modelId="{30DD6789-64D6-C64A-A0EE-39B2B75502F4}" type="presParOf" srcId="{46F2525F-A42A-B543-B6FE-1168B7BBF46E}" destId="{D25056A6-F3E7-F04F-9956-8FF709E30DF3}" srcOrd="0" destOrd="0" presId="urn:microsoft.com/office/officeart/2005/8/layout/hierarchy2"/>
    <dgm:cxn modelId="{7031C6AD-7BD8-EE41-9F20-DD99FAA2F70E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76" y="2158222"/>
          <a:ext cx="1399645" cy="699822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object</a:t>
          </a:r>
        </a:p>
      </dsp:txBody>
      <dsp:txXfrm>
        <a:off x="20573" y="2178719"/>
        <a:ext cx="1358651" cy="658828"/>
      </dsp:txXfrm>
    </dsp:sp>
    <dsp:sp modelId="{5E9A80EF-9670-A340-9412-8A10AEB8A793}">
      <dsp:nvSpPr>
        <dsp:cNvPr id="0" name=""/>
        <dsp:cNvSpPr/>
      </dsp:nvSpPr>
      <dsp:spPr>
        <a:xfrm>
          <a:off x="1399722" y="2496510"/>
          <a:ext cx="559858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59858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65655" y="2494137"/>
        <a:ext cx="27992" cy="27992"/>
      </dsp:txXfrm>
    </dsp:sp>
    <dsp:sp modelId="{79D94CA3-818F-6742-974D-DBAF1AC760C6}">
      <dsp:nvSpPr>
        <dsp:cNvPr id="0" name=""/>
        <dsp:cNvSpPr/>
      </dsp:nvSpPr>
      <dsp:spPr>
        <a:xfrm>
          <a:off x="1959581" y="2158222"/>
          <a:ext cx="1399645" cy="699822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verify()</a:t>
          </a:r>
        </a:p>
      </dsp:txBody>
      <dsp:txXfrm>
        <a:off x="1980078" y="2178719"/>
        <a:ext cx="1358651" cy="658828"/>
      </dsp:txXfrm>
    </dsp:sp>
    <dsp:sp modelId="{B6AA3861-BCC0-154C-B6C6-21F6CC88B63E}">
      <dsp:nvSpPr>
        <dsp:cNvPr id="0" name=""/>
        <dsp:cNvSpPr/>
      </dsp:nvSpPr>
      <dsp:spPr>
        <a:xfrm rot="19457599">
          <a:off x="3294422" y="2295311"/>
          <a:ext cx="68946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68946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621919" y="2289698"/>
        <a:ext cx="34473" cy="34473"/>
      </dsp:txXfrm>
    </dsp:sp>
    <dsp:sp modelId="{8925F3EF-1F8C-F640-8E25-89965AD2E1B4}">
      <dsp:nvSpPr>
        <dsp:cNvPr id="0" name=""/>
        <dsp:cNvSpPr/>
      </dsp:nvSpPr>
      <dsp:spPr>
        <a:xfrm>
          <a:off x="3919085" y="1755824"/>
          <a:ext cx="1399645" cy="699822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writes "received"</a:t>
          </a:r>
        </a:p>
      </dsp:txBody>
      <dsp:txXfrm>
        <a:off x="3939582" y="1776321"/>
        <a:ext cx="1358651" cy="658828"/>
      </dsp:txXfrm>
    </dsp:sp>
    <dsp:sp modelId="{B24D0AD4-A4B8-E348-BD8A-2D9199D48FCD}">
      <dsp:nvSpPr>
        <dsp:cNvPr id="0" name=""/>
        <dsp:cNvSpPr/>
      </dsp:nvSpPr>
      <dsp:spPr>
        <a:xfrm rot="2142401">
          <a:off x="3294422" y="2697709"/>
          <a:ext cx="68946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68946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621919" y="2692096"/>
        <a:ext cx="34473" cy="34473"/>
      </dsp:txXfrm>
    </dsp:sp>
    <dsp:sp modelId="{4CB3342C-C675-CC47-A31B-4BD9BEBC6B9C}">
      <dsp:nvSpPr>
        <dsp:cNvPr id="0" name=""/>
        <dsp:cNvSpPr/>
      </dsp:nvSpPr>
      <dsp:spPr>
        <a:xfrm>
          <a:off x="3919085" y="2560621"/>
          <a:ext cx="1399645" cy="699822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reads "approved"</a:t>
          </a:r>
        </a:p>
      </dsp:txBody>
      <dsp:txXfrm>
        <a:off x="3939582" y="2581118"/>
        <a:ext cx="1358651" cy="658828"/>
      </dsp:txXfrm>
    </dsp:sp>
    <dsp:sp modelId="{97590E42-D87C-C941-BCCA-E53313DAE4CE}">
      <dsp:nvSpPr>
        <dsp:cNvPr id="0" name=""/>
        <dsp:cNvSpPr/>
      </dsp:nvSpPr>
      <dsp:spPr>
        <a:xfrm rot="19497088">
          <a:off x="5257603" y="2705320"/>
          <a:ext cx="67420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67420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77851" y="2700088"/>
        <a:ext cx="33710" cy="33710"/>
      </dsp:txXfrm>
    </dsp:sp>
    <dsp:sp modelId="{980EDC71-F48F-BC46-A311-0ACEC9141476}">
      <dsp:nvSpPr>
        <dsp:cNvPr id="0" name=""/>
        <dsp:cNvSpPr/>
      </dsp:nvSpPr>
      <dsp:spPr>
        <a:xfrm>
          <a:off x="5870681" y="2173444"/>
          <a:ext cx="1458277" cy="699822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Same?</a:t>
          </a:r>
        </a:p>
      </dsp:txBody>
      <dsp:txXfrm>
        <a:off x="5891178" y="2193941"/>
        <a:ext cx="1417283" cy="658828"/>
      </dsp:txXfrm>
    </dsp:sp>
    <dsp:sp modelId="{E67D552E-4341-B441-B76F-FE543604A2CF}">
      <dsp:nvSpPr>
        <dsp:cNvPr id="0" name=""/>
        <dsp:cNvSpPr/>
      </dsp:nvSpPr>
      <dsp:spPr>
        <a:xfrm rot="19457599">
          <a:off x="7264154" y="2310532"/>
          <a:ext cx="68946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68946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591651" y="2304919"/>
        <a:ext cx="34473" cy="34473"/>
      </dsp:txXfrm>
    </dsp:sp>
    <dsp:sp modelId="{07981B4F-2411-F34C-9F84-A01311338122}">
      <dsp:nvSpPr>
        <dsp:cNvPr id="0" name=""/>
        <dsp:cNvSpPr/>
      </dsp:nvSpPr>
      <dsp:spPr>
        <a:xfrm>
          <a:off x="7888817" y="1771045"/>
          <a:ext cx="1399645" cy="699822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Pass</a:t>
          </a:r>
        </a:p>
      </dsp:txBody>
      <dsp:txXfrm>
        <a:off x="7909314" y="1791542"/>
        <a:ext cx="1358651" cy="658828"/>
      </dsp:txXfrm>
    </dsp:sp>
    <dsp:sp modelId="{1227EE75-BD55-E741-8D53-DA3379B65EC8}">
      <dsp:nvSpPr>
        <dsp:cNvPr id="0" name=""/>
        <dsp:cNvSpPr/>
      </dsp:nvSpPr>
      <dsp:spPr>
        <a:xfrm rot="2142401">
          <a:off x="7264154" y="2712931"/>
          <a:ext cx="689467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689467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591651" y="2707317"/>
        <a:ext cx="34473" cy="34473"/>
      </dsp:txXfrm>
    </dsp:sp>
    <dsp:sp modelId="{326B1C46-80B0-A24F-9915-535D43D27DC4}">
      <dsp:nvSpPr>
        <dsp:cNvPr id="0" name=""/>
        <dsp:cNvSpPr/>
      </dsp:nvSpPr>
      <dsp:spPr>
        <a:xfrm>
          <a:off x="7888817" y="2575842"/>
          <a:ext cx="1399645" cy="69982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Fail</a:t>
          </a:r>
        </a:p>
      </dsp:txBody>
      <dsp:txXfrm>
        <a:off x="7909314" y="2596339"/>
        <a:ext cx="1358651" cy="658828"/>
      </dsp:txXfrm>
    </dsp:sp>
    <dsp:sp modelId="{C5F8B07A-FBE4-994C-BE29-7AD17FB7E15C}">
      <dsp:nvSpPr>
        <dsp:cNvPr id="0" name=""/>
        <dsp:cNvSpPr/>
      </dsp:nvSpPr>
      <dsp:spPr>
        <a:xfrm>
          <a:off x="9288463" y="2914130"/>
          <a:ext cx="559858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59858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554395" y="2911757"/>
        <a:ext cx="27992" cy="27992"/>
      </dsp:txXfrm>
    </dsp:sp>
    <dsp:sp modelId="{D25056A6-F3E7-F04F-9956-8FF709E30DF3}">
      <dsp:nvSpPr>
        <dsp:cNvPr id="0" name=""/>
        <dsp:cNvSpPr/>
      </dsp:nvSpPr>
      <dsp:spPr>
        <a:xfrm>
          <a:off x="9848321" y="2575842"/>
          <a:ext cx="1472091" cy="699822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Reporter</a:t>
          </a:r>
        </a:p>
      </dsp:txBody>
      <dsp:txXfrm>
        <a:off x="9868818" y="2596339"/>
        <a:ext cx="1431097" cy="658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3370" y="2390510"/>
          <a:ext cx="1275291" cy="637645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Scrubber</a:t>
          </a:r>
        </a:p>
      </dsp:txBody>
      <dsp:txXfrm>
        <a:off x="22046" y="2409186"/>
        <a:ext cx="1237939" cy="600293"/>
      </dsp:txXfrm>
    </dsp:sp>
    <dsp:sp modelId="{5E9A80EF-9670-A340-9412-8A10AEB8A793}">
      <dsp:nvSpPr>
        <dsp:cNvPr id="0" name=""/>
        <dsp:cNvSpPr/>
      </dsp:nvSpPr>
      <dsp:spPr>
        <a:xfrm>
          <a:off x="1278661" y="2698742"/>
          <a:ext cx="510116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510116" y="1059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20967" y="2696580"/>
        <a:ext cx="25505" cy="25505"/>
      </dsp:txXfrm>
    </dsp:sp>
    <dsp:sp modelId="{79D94CA3-818F-6742-974D-DBAF1AC760C6}">
      <dsp:nvSpPr>
        <dsp:cNvPr id="0" name=""/>
        <dsp:cNvSpPr/>
      </dsp:nvSpPr>
      <dsp:spPr>
        <a:xfrm>
          <a:off x="1788778" y="2390510"/>
          <a:ext cx="1275291" cy="637645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Namer</a:t>
          </a:r>
        </a:p>
      </dsp:txBody>
      <dsp:txXfrm>
        <a:off x="1807454" y="2409186"/>
        <a:ext cx="1237939" cy="600293"/>
      </dsp:txXfrm>
    </dsp:sp>
    <dsp:sp modelId="{B6AA3861-BCC0-154C-B6C6-21F6CC88B63E}">
      <dsp:nvSpPr>
        <dsp:cNvPr id="0" name=""/>
        <dsp:cNvSpPr/>
      </dsp:nvSpPr>
      <dsp:spPr>
        <a:xfrm>
          <a:off x="3064070" y="2698742"/>
          <a:ext cx="510116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510116" y="1059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06375" y="2696580"/>
        <a:ext cx="25505" cy="25505"/>
      </dsp:txXfrm>
    </dsp:sp>
    <dsp:sp modelId="{8925F3EF-1F8C-F640-8E25-89965AD2E1B4}">
      <dsp:nvSpPr>
        <dsp:cNvPr id="0" name=""/>
        <dsp:cNvSpPr/>
      </dsp:nvSpPr>
      <dsp:spPr>
        <a:xfrm>
          <a:off x="3574187" y="2390510"/>
          <a:ext cx="1275291" cy="637645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Writer</a:t>
          </a:r>
        </a:p>
      </dsp:txBody>
      <dsp:txXfrm>
        <a:off x="3592863" y="2409186"/>
        <a:ext cx="1237939" cy="600293"/>
      </dsp:txXfrm>
    </dsp:sp>
    <dsp:sp modelId="{97590E42-D87C-C941-BCCA-E53313DAE4CE}">
      <dsp:nvSpPr>
        <dsp:cNvPr id="0" name=""/>
        <dsp:cNvSpPr/>
      </dsp:nvSpPr>
      <dsp:spPr>
        <a:xfrm>
          <a:off x="4849478" y="2698742"/>
          <a:ext cx="510116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510116" y="1059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91784" y="2696580"/>
        <a:ext cx="25505" cy="25505"/>
      </dsp:txXfrm>
    </dsp:sp>
    <dsp:sp modelId="{980EDC71-F48F-BC46-A311-0ACEC9141476}">
      <dsp:nvSpPr>
        <dsp:cNvPr id="0" name=""/>
        <dsp:cNvSpPr/>
      </dsp:nvSpPr>
      <dsp:spPr>
        <a:xfrm>
          <a:off x="5359595" y="2390510"/>
          <a:ext cx="1970159" cy="637645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Comparator</a:t>
          </a:r>
        </a:p>
      </dsp:txBody>
      <dsp:txXfrm>
        <a:off x="5378271" y="2409186"/>
        <a:ext cx="1932807" cy="600293"/>
      </dsp:txXfrm>
    </dsp:sp>
    <dsp:sp modelId="{E67D552E-4341-B441-B76F-FE543604A2CF}">
      <dsp:nvSpPr>
        <dsp:cNvPr id="0" name=""/>
        <dsp:cNvSpPr/>
      </dsp:nvSpPr>
      <dsp:spPr>
        <a:xfrm rot="19457599">
          <a:off x="7270708" y="2515419"/>
          <a:ext cx="628210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628210" y="1059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569108" y="2510305"/>
        <a:ext cx="31410" cy="31410"/>
      </dsp:txXfrm>
    </dsp:sp>
    <dsp:sp modelId="{07981B4F-2411-F34C-9F84-A01311338122}">
      <dsp:nvSpPr>
        <dsp:cNvPr id="0" name=""/>
        <dsp:cNvSpPr/>
      </dsp:nvSpPr>
      <dsp:spPr>
        <a:xfrm>
          <a:off x="7839872" y="2023864"/>
          <a:ext cx="1275291" cy="637645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Pass</a:t>
          </a:r>
        </a:p>
      </dsp:txBody>
      <dsp:txXfrm>
        <a:off x="7858548" y="2042540"/>
        <a:ext cx="1237939" cy="600293"/>
      </dsp:txXfrm>
    </dsp:sp>
    <dsp:sp modelId="{1227EE75-BD55-E741-8D53-DA3379B65EC8}">
      <dsp:nvSpPr>
        <dsp:cNvPr id="0" name=""/>
        <dsp:cNvSpPr/>
      </dsp:nvSpPr>
      <dsp:spPr>
        <a:xfrm rot="2142401">
          <a:off x="7270708" y="2882065"/>
          <a:ext cx="628210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628210" y="1059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569108" y="2876951"/>
        <a:ext cx="31410" cy="31410"/>
      </dsp:txXfrm>
    </dsp:sp>
    <dsp:sp modelId="{326B1C46-80B0-A24F-9915-535D43D27DC4}">
      <dsp:nvSpPr>
        <dsp:cNvPr id="0" name=""/>
        <dsp:cNvSpPr/>
      </dsp:nvSpPr>
      <dsp:spPr>
        <a:xfrm>
          <a:off x="7839872" y="2757156"/>
          <a:ext cx="1275291" cy="637645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7858548" y="2775832"/>
        <a:ext cx="1237939" cy="600293"/>
      </dsp:txXfrm>
    </dsp:sp>
    <dsp:sp modelId="{C5F8B07A-FBE4-994C-BE29-7AD17FB7E15C}">
      <dsp:nvSpPr>
        <dsp:cNvPr id="0" name=""/>
        <dsp:cNvSpPr/>
      </dsp:nvSpPr>
      <dsp:spPr>
        <a:xfrm>
          <a:off x="9115163" y="3065389"/>
          <a:ext cx="510116" cy="21181"/>
        </a:xfrm>
        <a:custGeom>
          <a:avLst/>
          <a:gdLst/>
          <a:ahLst/>
          <a:cxnLst/>
          <a:rect l="0" t="0" r="0" b="0"/>
          <a:pathLst>
            <a:path>
              <a:moveTo>
                <a:pt x="0" y="10590"/>
              </a:moveTo>
              <a:lnTo>
                <a:pt x="510116" y="1059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357469" y="3063226"/>
        <a:ext cx="25505" cy="25505"/>
      </dsp:txXfrm>
    </dsp:sp>
    <dsp:sp modelId="{D25056A6-F3E7-F04F-9956-8FF709E30DF3}">
      <dsp:nvSpPr>
        <dsp:cNvPr id="0" name=""/>
        <dsp:cNvSpPr/>
      </dsp:nvSpPr>
      <dsp:spPr>
        <a:xfrm>
          <a:off x="9625280" y="2757156"/>
          <a:ext cx="1699747" cy="637645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Reporter</a:t>
          </a:r>
        </a:p>
      </dsp:txBody>
      <dsp:txXfrm>
        <a:off x="9643956" y="2775832"/>
        <a:ext cx="1662395" cy="600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5F19-7D41-4599-9A40-F4B5AA608C21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BB47F-4542-42B7-AEE5-1E1FACF29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9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38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4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24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78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349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422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this stuff you can get going on your own. If you get stuck, I can help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5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82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34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8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2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8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7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46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819" y="2130432"/>
            <a:ext cx="11148364" cy="1470025"/>
          </a:xfrm>
        </p:spPr>
        <p:txBody>
          <a:bodyPr/>
          <a:lstStyle>
            <a:lvl1pPr algn="ctr"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72079"/>
            <a:ext cx="8534400" cy="1366723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5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7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7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123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0"/>
            <a:ext cx="11328399" cy="117633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3" y="381000"/>
            <a:ext cx="2832100" cy="585628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3" y="381000"/>
            <a:ext cx="8293100" cy="5856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0"/>
            <a:ext cx="11328400" cy="117633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643050"/>
            <a:ext cx="5562600" cy="464347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43050"/>
            <a:ext cx="5562600" cy="22860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16394"/>
            <a:ext cx="5562600" cy="227012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14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81000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524000" y="1905000"/>
            <a:ext cx="50800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72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fld id="{1588FE71-FEAE-4377-A31A-D7757326D43F}" type="datetimeFigureOut">
              <a:rPr lang="en-GB" smtClean="0"/>
              <a:t>23/06/2020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fld id="{258044E5-615A-4CB7-8D4B-B6023973E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31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68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2" y="381000"/>
            <a:ext cx="11328399" cy="1176338"/>
          </a:xfrm>
        </p:spPr>
        <p:txBody>
          <a:bodyPr/>
          <a:lstStyle>
            <a:lvl1pPr>
              <a:defRPr sz="4500">
                <a:solidFill>
                  <a:srgbClr val="C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50" b="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  <a:lvl2pPr>
              <a:buClrTx/>
              <a:defRPr sz="21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cs typeface="Calibri" pitchFamily="34" charset="0"/>
              </a:defRPr>
            </a:lvl3pPr>
            <a:lvl4pPr>
              <a:buClrTx/>
              <a:defRPr sz="12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2" y="381000"/>
            <a:ext cx="11328399" cy="1176338"/>
          </a:xfrm>
        </p:spPr>
        <p:txBody>
          <a:bodyPr/>
          <a:lstStyle>
            <a:lvl1pPr>
              <a:defRPr sz="4500">
                <a:solidFill>
                  <a:srgbClr val="C0000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2891" indent="0">
              <a:buClrTx/>
              <a:buNone/>
              <a:defRPr sz="200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5782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28674" indent="0">
              <a:buClrTx/>
              <a:buNone/>
              <a:defRPr sz="200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371566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12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800" y="381000"/>
            <a:ext cx="11328400" cy="5834082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2891" indent="0">
              <a:buClrTx/>
              <a:buNone/>
              <a:defRPr sz="200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5782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28674" indent="0">
              <a:buClrTx/>
              <a:buNone/>
              <a:defRPr sz="200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371566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6369"/>
            <a:ext cx="10363200" cy="1362075"/>
          </a:xfrm>
        </p:spPr>
        <p:txBody>
          <a:bodyPr anchor="t"/>
          <a:lstStyle>
            <a:lvl1pPr algn="ctr">
              <a:defRPr sz="6000" b="1" cap="none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678444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7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4588"/>
          </a:xfrm>
        </p:spPr>
        <p:txBody>
          <a:bodyPr anchor="ctr" anchorCtr="0"/>
          <a:lstStyle>
            <a:lvl1pPr algn="ctr">
              <a:defRPr sz="6600" b="1" cap="none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quote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4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0"/>
            <a:ext cx="11328399" cy="1176338"/>
          </a:xfrm>
        </p:spPr>
        <p:txBody>
          <a:bodyPr/>
          <a:lstStyle>
            <a:lvl1pPr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643050"/>
            <a:ext cx="5562600" cy="4643470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3050"/>
            <a:ext cx="5562600" cy="4643470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81000"/>
            <a:ext cx="11377907" cy="1176338"/>
          </a:xfrm>
        </p:spPr>
        <p:txBody>
          <a:bodyPr/>
          <a:lstStyle>
            <a:lvl1pPr>
              <a:defRPr sz="45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4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381000"/>
            <a:ext cx="95250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643050"/>
            <a:ext cx="113284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951748" name="Rectangle 4"/>
          <p:cNvSpPr>
            <a:spLocks noChangeArrowheads="1"/>
          </p:cNvSpPr>
          <p:nvPr/>
        </p:nvSpPr>
        <p:spPr bwMode="auto">
          <a:xfrm>
            <a:off x="-16315" y="6453188"/>
            <a:ext cx="12208315" cy="404812"/>
          </a:xfrm>
          <a:prstGeom prst="rect">
            <a:avLst/>
          </a:prstGeom>
          <a:solidFill>
            <a:srgbClr val="889CC1"/>
          </a:solidFill>
          <a:ln w="9525">
            <a:solidFill>
              <a:srgbClr val="889CC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135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62603" y="6444585"/>
            <a:ext cx="46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B5BEE12-53B7-4DE0-B150-983F993F7AB7}" type="slidenum">
              <a:rPr lang="en-GB" sz="1800" b="1" smtClean="0">
                <a:solidFill>
                  <a:srgbClr val="C3CEE1"/>
                </a:solidFill>
              </a:rPr>
              <a:pPr algn="ctr"/>
              <a:t>‹#›</a:t>
            </a:fld>
            <a:endParaRPr lang="en-GB" sz="1800" b="1" dirty="0">
              <a:solidFill>
                <a:srgbClr val="C3CEE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CBF3C-02DE-47DE-A417-60894CE618CC}"/>
              </a:ext>
            </a:extLst>
          </p:cNvPr>
          <p:cNvSpPr txBox="1"/>
          <p:nvPr/>
        </p:nvSpPr>
        <p:spPr>
          <a:xfrm>
            <a:off x="27913" y="6444585"/>
            <a:ext cx="213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>
                    <a:alpha val="50000"/>
                  </a:schemeClr>
                </a:solidFill>
              </a:rPr>
              <a:t>@</a:t>
            </a:r>
            <a:r>
              <a:rPr lang="en-GB" sz="1800" b="1" dirty="0" err="1">
                <a:solidFill>
                  <a:schemeClr val="tx1">
                    <a:alpha val="50000"/>
                  </a:schemeClr>
                </a:solidFill>
              </a:rPr>
              <a:t>ClareMacraeUK</a:t>
            </a:r>
            <a:endParaRPr lang="en-GB" sz="18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04B11-B6D4-4145-AA6A-791523427511}"/>
              </a:ext>
            </a:extLst>
          </p:cNvPr>
          <p:cNvSpPr txBox="1"/>
          <p:nvPr userDrawn="1"/>
        </p:nvSpPr>
        <p:spPr>
          <a:xfrm>
            <a:off x="8417859" y="6444585"/>
            <a:ext cx="37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b="1" dirty="0" err="1">
                <a:solidFill>
                  <a:schemeClr val="tx1">
                    <a:alpha val="50000"/>
                  </a:schemeClr>
                </a:solidFill>
              </a:rPr>
              <a:t>CppEurope</a:t>
            </a:r>
            <a:r>
              <a:rPr lang="en-GB" sz="1800" b="1" dirty="0">
                <a:solidFill>
                  <a:schemeClr val="tx1">
                    <a:alpha val="50000"/>
                  </a:schemeClr>
                </a:solidFill>
              </a:rPr>
              <a:t>, June 2020</a:t>
            </a:r>
          </a:p>
        </p:txBody>
      </p:sp>
    </p:spTree>
    <p:extLst>
      <p:ext uri="{BB962C8B-B14F-4D97-AF65-F5344CB8AC3E}">
        <p14:creationId xmlns:p14="http://schemas.microsoft.com/office/powerpoint/2010/main" val="21699173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63" r:id="rId5"/>
    <p:sldLayoutId id="2147483677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C00000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5pPr>
      <a:lvl6pPr marL="342892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7pPr>
      <a:lvl8pPr marL="1028675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hlink"/>
          </a:solidFill>
          <a:latin typeface="Arial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20000"/>
        </a:spcAft>
        <a:buClr>
          <a:srgbClr val="C00000"/>
        </a:buClr>
        <a:buChar char="•"/>
        <a:defRPr sz="1800" b="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1pPr>
      <a:lvl2pPr marL="557199" indent="-214308" algn="l" rtl="0" eaLnBrk="1" fontAlgn="base" hangingPunct="1">
        <a:spcBef>
          <a:spcPct val="20000"/>
        </a:spcBef>
        <a:spcAft>
          <a:spcPct val="20000"/>
        </a:spcAft>
        <a:buClrTx/>
        <a:buChar char="–"/>
        <a:defRPr sz="1350">
          <a:solidFill>
            <a:schemeClr val="bg2"/>
          </a:solidFill>
          <a:latin typeface="Calibri" pitchFamily="34" charset="0"/>
          <a:ea typeface="Malgun Gothic" pitchFamily="34" charset="-127"/>
          <a:cs typeface="Calibri" pitchFamily="34" charset="0"/>
        </a:defRPr>
      </a:lvl2pPr>
      <a:lvl3pPr marL="857228" indent="-171446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1200">
          <a:solidFill>
            <a:schemeClr val="bg2"/>
          </a:solidFill>
          <a:latin typeface="Calibri" pitchFamily="34" charset="0"/>
          <a:cs typeface="Calibri" pitchFamily="34" charset="0"/>
        </a:defRPr>
      </a:lvl3pPr>
      <a:lvl4pPr marL="1200120" indent="-171446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–"/>
        <a:defRPr sz="1200">
          <a:solidFill>
            <a:schemeClr val="bg2"/>
          </a:solidFill>
          <a:latin typeface="+mn-lt"/>
        </a:defRPr>
      </a:lvl4pPr>
      <a:lvl5pPr marL="1543012" indent="-171446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900">
          <a:solidFill>
            <a:schemeClr val="bg2"/>
          </a:solidFill>
          <a:latin typeface="+mn-lt"/>
        </a:defRPr>
      </a:lvl5pPr>
      <a:lvl6pPr marL="1885903" indent="-171446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900">
          <a:solidFill>
            <a:schemeClr val="bg2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900">
          <a:solidFill>
            <a:schemeClr val="bg2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900">
          <a:solidFill>
            <a:schemeClr val="bg2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20000"/>
        </a:spcAft>
        <a:buClr>
          <a:schemeClr val="bg2"/>
        </a:buClr>
        <a:buChar char="•"/>
        <a:defRPr sz="9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rovals/ApprovalTests.cpp/rele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rovals/ApprovalTests.cpp/blob/master/doc/how_tos/UseTheFmtLibraryToPrintObjects.md#top" TargetMode="External"/><Relationship Id="rId2" Type="http://schemas.openxmlformats.org/officeDocument/2006/relationships/hyperlink" Target="https://github.com/approvals/ApprovalTests.cpp/blob/master/doc/ToString.md#t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rovals/ApprovalTests.cpp/blob/master/doc/explanations/TipsForDesigningStrings.md#t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remacrae.co.u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claremacrae/talk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rovaltestscpp.readthedocs.io/en/latest/" TargetMode="External"/><Relationship Id="rId5" Type="http://schemas.openxmlformats.org/officeDocument/2006/relationships/hyperlink" Target="https://github.com/approvals/ApprovalTests.cpp/blob/master/doc/README.md#top" TargetMode="Externa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iejones.tech/verifying-entire-api-respons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rovals/ApprovalTests.cpp/blob/master/doc/MultipleOutputFilesPerTest.md#to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remacrae/talk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lare@claremacrae.co.uk" TargetMode="External"/><Relationship Id="rId4" Type="http://schemas.openxmlformats.org/officeDocument/2006/relationships/hyperlink" Target="https://claremacrae.co.u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F63C-BC3D-4615-8725-036469C06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use Approval Tests for C++ Effectively</a:t>
            </a:r>
            <a:endParaRPr lang="en-GB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DA59B-9BC4-4AA2-BCE9-E8072D97B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b="1" noProof="0" dirty="0"/>
              <a:t>Clare Macrae (She/her)</a:t>
            </a:r>
            <a:br>
              <a:rPr lang="en-GB" sz="2800" noProof="0" dirty="0"/>
            </a:br>
            <a:r>
              <a:rPr lang="en-GB" sz="2800" noProof="0" dirty="0"/>
              <a:t>clare@claremacrae.co.uk</a:t>
            </a:r>
            <a:br>
              <a:rPr lang="en-GB" sz="2800" noProof="0" dirty="0"/>
            </a:br>
            <a:r>
              <a:rPr lang="en-GB" sz="2800" dirty="0"/>
              <a:t>23 </a:t>
            </a:r>
            <a:r>
              <a:rPr lang="en-GB" sz="2800" noProof="0" dirty="0"/>
              <a:t>June 2020</a:t>
            </a:r>
            <a:br>
              <a:rPr lang="en-GB" sz="2800" noProof="0" dirty="0"/>
            </a:br>
            <a:r>
              <a:rPr lang="en-GB" sz="2800" noProof="0" dirty="0" err="1"/>
              <a:t>CppEurope</a:t>
            </a:r>
            <a:endParaRPr lang="en-GB" sz="28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30644-ED1C-BE4D-88FC-9F22A964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92" y="401518"/>
            <a:ext cx="3069417" cy="20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1680-D5E2-BB49-A733-D630BF3E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Easy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B841-E974-5E41-85F9-EA83927B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Single header</a:t>
            </a:r>
          </a:p>
          <a:p>
            <a:pPr lvl="1"/>
            <a:r>
              <a:rPr lang="en-GB" dirty="0">
                <a:hlinkClick r:id="rId3"/>
              </a:rPr>
              <a:t>https://github.com/approvals/ApprovalTests.cpp/releases</a:t>
            </a:r>
            <a:endParaRPr lang="en-GB" dirty="0"/>
          </a:p>
          <a:p>
            <a:pPr lvl="0"/>
            <a:r>
              <a:rPr lang="en-GB" dirty="0"/>
              <a:t>Finds diff tool automatically</a:t>
            </a:r>
          </a:p>
          <a:p>
            <a:pPr lvl="0"/>
            <a:r>
              <a:rPr lang="en-GB" dirty="0"/>
              <a:t>Sensible filenames automatically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source_directory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test_filename.test_name.approved.txt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“It just works”</a:t>
            </a:r>
          </a:p>
        </p:txBody>
      </p:sp>
    </p:spTree>
    <p:extLst>
      <p:ext uri="{BB962C8B-B14F-4D97-AF65-F5344CB8AC3E}">
        <p14:creationId xmlns:p14="http://schemas.microsoft.com/office/powerpoint/2010/main" val="220988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F7BE-B3AD-AA44-9C8B-35C7EF25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9841-2664-E24E-9777-28C8C77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Separates </a:t>
            </a:r>
            <a:r>
              <a:rPr lang="en-GB" b="1" dirty="0"/>
              <a:t>test data </a:t>
            </a:r>
            <a:r>
              <a:rPr lang="en-GB" dirty="0"/>
              <a:t>from </a:t>
            </a:r>
            <a:r>
              <a:rPr lang="en-GB" b="1" dirty="0"/>
              <a:t>test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6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D200D-A086-0448-BFBA-677C4F8C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Test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2F62A-B590-4148-B76A-38AB959F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to choose from: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to know chosen one well!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950D9-8B14-C544-BA9E-A2D9A8FE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31" y="4114969"/>
            <a:ext cx="2000529" cy="79068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F788B4-E576-7847-B8D8-DCCBAF39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597" y="2596163"/>
            <a:ext cx="2456038" cy="89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EBC3E-AC2F-B34A-BF9C-41DD186C9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29" y="2673646"/>
            <a:ext cx="1495058" cy="720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7EC796-2C11-0441-B4F8-563995089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7344" y="3987201"/>
            <a:ext cx="2958272" cy="918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B21128-FF89-D24C-9E4F-4FB136FB8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928" y="4114969"/>
            <a:ext cx="3321196" cy="6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9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4AE2B-517A-324D-BF7B-51B74EA6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89CC1"/>
                </a:solidFill>
              </a:rPr>
              <a:t>Demo 2:</a:t>
            </a:r>
            <a:br>
              <a:rPr lang="en-GB" dirty="0">
                <a:solidFill>
                  <a:srgbClr val="889CC1"/>
                </a:solidFill>
              </a:rPr>
            </a:br>
            <a:r>
              <a:rPr lang="en-GB" dirty="0"/>
              <a:t>Legacy Code: Gilded Rose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13BF3-40B1-A442-8DDA-9DB895738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6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FEA1A-9EA1-E74C-9CB1-9CF175D1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Approvals and Legacy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A9EC8-63FA-E247-AC46-C044784F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you start refactoring…</a:t>
            </a:r>
          </a:p>
          <a:p>
            <a:r>
              <a:rPr lang="en-GB" dirty="0"/>
              <a:t>Achieve good coverage</a:t>
            </a:r>
          </a:p>
          <a:p>
            <a:r>
              <a:rPr lang="en-GB" dirty="0"/>
              <a:t>verifyAllCombinations()</a:t>
            </a:r>
          </a:p>
          <a:p>
            <a:pPr lvl="1"/>
            <a:r>
              <a:rPr lang="en-GB" dirty="0"/>
              <a:t>Not just for legacy code</a:t>
            </a:r>
          </a:p>
        </p:txBody>
      </p:sp>
    </p:spTree>
    <p:extLst>
      <p:ext uri="{BB962C8B-B14F-4D97-AF65-F5344CB8AC3E}">
        <p14:creationId xmlns:p14="http://schemas.microsoft.com/office/powerpoint/2010/main" val="200263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6885-E2B7-0844-84DF-204B78B1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Lots of String Conversion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8D9C-D1DD-8249-A810-96282D75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String Conversions</a:t>
            </a:r>
            <a:endParaRPr lang="en-GB" dirty="0"/>
          </a:p>
          <a:p>
            <a:pPr lvl="1"/>
            <a:r>
              <a:rPr lang="en-GB" dirty="0"/>
              <a:t>Pass in a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std::string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Approvals::verify( object, lambda )</a:t>
            </a:r>
            <a:endParaRPr lang="en-GB" dirty="0"/>
          </a:p>
          <a:p>
            <a:pPr lvl="1"/>
            <a:r>
              <a:rPr lang="en-GB" dirty="0"/>
              <a:t>Write custom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operator&lt;&lt;( std::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… )</a:t>
            </a:r>
          </a:p>
          <a:p>
            <a:pPr lvl="1"/>
            <a:r>
              <a:rPr lang="en-GB" dirty="0"/>
              <a:t>Specialize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ApprovalTests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StringMaker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 … )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TApprovals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YourStringConvertingClass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>
                <a:hlinkClick r:id="rId3"/>
              </a:rPr>
              <a:t>How to Use the </a:t>
            </a:r>
            <a:r>
              <a:rPr lang="en-GB" dirty="0" err="1">
                <a:hlinkClick r:id="rId3"/>
              </a:rPr>
              <a:t>Fmt</a:t>
            </a:r>
            <a:r>
              <a:rPr lang="en-GB" dirty="0">
                <a:hlinkClick r:id="rId3"/>
              </a:rPr>
              <a:t> Library To Print Objects</a:t>
            </a:r>
            <a:endParaRPr lang="en-GB" dirty="0"/>
          </a:p>
          <a:p>
            <a:pPr lvl="1"/>
            <a:r>
              <a:rPr lang="en-GB" dirty="0"/>
              <a:t>Use {</a:t>
            </a:r>
            <a:r>
              <a:rPr lang="en-GB" dirty="0" err="1"/>
              <a:t>fmt</a:t>
            </a:r>
            <a:r>
              <a:rPr lang="en-GB" dirty="0"/>
              <a:t>} library via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FmtApprovals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::verify()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47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10D1-9B3D-824B-89C3-5123E9E7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Design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5058-8BA7-E64D-83FB-3471EE50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print their </a:t>
            </a:r>
            <a:r>
              <a:rPr lang="en-GB" b="1" dirty="0"/>
              <a:t>relevant</a:t>
            </a:r>
            <a:r>
              <a:rPr lang="en-GB" dirty="0"/>
              <a:t> data</a:t>
            </a:r>
          </a:p>
          <a:p>
            <a:r>
              <a:rPr lang="en-GB" dirty="0"/>
              <a:t>The data is consistent between runs</a:t>
            </a:r>
          </a:p>
          <a:p>
            <a:pPr lvl="1"/>
            <a:r>
              <a:rPr lang="en-GB" dirty="0"/>
              <a:t>(no times, pointers, random)</a:t>
            </a:r>
          </a:p>
          <a:p>
            <a:r>
              <a:rPr lang="en-GB" dirty="0"/>
              <a:t>The data is easy to read, at a glance: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Advice: </a:t>
            </a:r>
            <a:r>
              <a:rPr lang="en-GB" dirty="0">
                <a:hlinkClick r:id="rId2"/>
              </a:rPr>
              <a:t>Tips for Designing Strings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5A7133-5B7C-8041-AEEF-3BFB9E16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77571"/>
              </p:ext>
            </p:extLst>
          </p:nvPr>
        </p:nvGraphicFramePr>
        <p:xfrm>
          <a:off x="431800" y="3859290"/>
          <a:ext cx="11119224" cy="120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4188">
                  <a:extLst>
                    <a:ext uri="{9D8B030D-6E8A-4147-A177-3AD203B41FA5}">
                      <a16:colId xmlns:a16="http://schemas.microsoft.com/office/drawing/2014/main" val="3900870254"/>
                    </a:ext>
                  </a:extLst>
                </a:gridCol>
                <a:gridCol w="5325036">
                  <a:extLst>
                    <a:ext uri="{9D8B030D-6E8A-4147-A177-3AD203B41FA5}">
                      <a16:colId xmlns:a16="http://schemas.microsoft.com/office/drawing/2014/main" val="3073865745"/>
                    </a:ext>
                  </a:extLst>
                </a:gridCol>
              </a:tblGrid>
              <a:tr h="120801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 = [x: 4 y: 50 width: 100 height: 61]</a:t>
                      </a:r>
                    </a:p>
                    <a:p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 = [x: 50 y: 5200 width: 400 height: 62]</a:t>
                      </a:r>
                    </a:p>
                    <a:p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 = [x: 60 y: 3 width: 7 height: 63]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x,y,width,height</a:t>
                      </a:r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= (4,50,100,61)</a:t>
                      </a:r>
                    </a:p>
                    <a:p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x,y,width,height</a:t>
                      </a:r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= (50,5200,400,62)</a:t>
                      </a:r>
                    </a:p>
                    <a:p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x,y,width,height</a:t>
                      </a:r>
                      <a:r>
                        <a:rPr lang="en-GB" sz="1800" b="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= (60,3,7,63)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7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4AE2B-517A-324D-BF7B-51B74EA6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89CC1"/>
                </a:solidFill>
              </a:rPr>
              <a:t>Demo 3:</a:t>
            </a:r>
            <a:br>
              <a:rPr lang="en-GB" dirty="0">
                <a:solidFill>
                  <a:srgbClr val="889CC1"/>
                </a:solidFill>
              </a:rPr>
            </a:br>
            <a:r>
              <a:rPr lang="en-GB" dirty="0"/>
              <a:t>Log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13BF3-40B1-A442-8DDA-9DB895738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3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5CE9CF-60E2-3D4F-BB29-1A0B21AD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70A80-AA4A-FE46-A067-1B5A978B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Approvals::</a:t>
            </a:r>
            <a:r>
              <a:rPr lang="en-GB" dirty="0" err="1"/>
              <a:t>verifyExistingFile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For when the file is already written</a:t>
            </a:r>
          </a:p>
          <a:p>
            <a:r>
              <a:rPr lang="en-GB" dirty="0"/>
              <a:t>Scrubbers for non-deterministic output</a:t>
            </a:r>
          </a:p>
          <a:p>
            <a:pPr lvl="1"/>
            <a:r>
              <a:rPr lang="en-GB" dirty="0"/>
              <a:t>More scrubber options coming soon…</a:t>
            </a:r>
          </a:p>
        </p:txBody>
      </p:sp>
    </p:spTree>
    <p:extLst>
      <p:ext uri="{BB962C8B-B14F-4D97-AF65-F5344CB8AC3E}">
        <p14:creationId xmlns:p14="http://schemas.microsoft.com/office/powerpoint/2010/main" val="254693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41A1D-AFC8-6A48-A98E-6ED5D779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Customisation</a:t>
            </a:r>
            <a:r>
              <a:rPr lang="en-US" dirty="0"/>
              <a:t> Points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C04D0-300C-6B45-A65E-F9CEB0AAB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F17-05CD-E040-BE88-D057805E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3B83-4393-374E-B8B9-DF77A8D8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noProof="0" dirty="0">
                <a:solidFill>
                  <a:srgbClr val="C00000"/>
                </a:solidFill>
              </a:rPr>
              <a:t>C++ </a:t>
            </a:r>
            <a:r>
              <a:rPr lang="en-GB" noProof="0" dirty="0"/>
              <a:t>and </a:t>
            </a:r>
            <a:r>
              <a:rPr lang="en-GB" b="1" noProof="0" dirty="0">
                <a:solidFill>
                  <a:srgbClr val="C00000"/>
                </a:solidFill>
              </a:rPr>
              <a:t>Qt</a:t>
            </a:r>
            <a:r>
              <a:rPr lang="en-GB" noProof="0" dirty="0"/>
              <a:t> developer since 1999</a:t>
            </a:r>
          </a:p>
          <a:p>
            <a:r>
              <a:rPr lang="en-GB" b="1" noProof="0" dirty="0">
                <a:solidFill>
                  <a:srgbClr val="C00000"/>
                </a:solidFill>
              </a:rPr>
              <a:t>My mission: Sustainable and efficient testing and refactoring of legacy code</a:t>
            </a:r>
          </a:p>
          <a:p>
            <a:pPr lvl="1"/>
            <a:r>
              <a:rPr lang="en-GB" noProof="0" dirty="0"/>
              <a:t>Co-author of </a:t>
            </a:r>
            <a:r>
              <a:rPr lang="en-GB" b="1" noProof="0" dirty="0">
                <a:solidFill>
                  <a:srgbClr val="C00000"/>
                </a:solidFill>
              </a:rPr>
              <a:t>“Approval Tests for C++”</a:t>
            </a:r>
          </a:p>
          <a:p>
            <a:r>
              <a:rPr lang="en-GB" b="1" noProof="0" dirty="0">
                <a:solidFill>
                  <a:srgbClr val="C00000"/>
                </a:solidFill>
              </a:rPr>
              <a:t>Consulting &amp; training</a:t>
            </a:r>
            <a:endParaRPr lang="en-GB" noProof="0" dirty="0"/>
          </a:p>
          <a:p>
            <a:pPr lvl="1"/>
            <a:r>
              <a:rPr lang="en-GB" noProof="0" dirty="0">
                <a:hlinkClick r:id="rId3"/>
              </a:rPr>
              <a:t>https://claremacrae.co.uk</a:t>
            </a:r>
            <a:endParaRPr lang="en-GB" noProof="0" dirty="0"/>
          </a:p>
          <a:p>
            <a:pPr lvl="1"/>
            <a:endParaRPr lang="en-GB" b="1" noProof="0" dirty="0">
              <a:solidFill>
                <a:srgbClr val="C00000"/>
              </a:solidFill>
            </a:endParaRPr>
          </a:p>
          <a:p>
            <a:r>
              <a:rPr lang="en-GB" b="1" noProof="0" dirty="0">
                <a:solidFill>
                  <a:srgbClr val="C00000"/>
                </a:solidFill>
              </a:rPr>
              <a:t>All links from this talk via:</a:t>
            </a:r>
          </a:p>
          <a:p>
            <a:pPr lvl="1"/>
            <a:r>
              <a:rPr lang="en-GB" noProof="0" dirty="0">
                <a:hlinkClick r:id="rId4"/>
              </a:rPr>
              <a:t>github.com</a:t>
            </a:r>
            <a:r>
              <a:rPr lang="en-GB" noProof="0">
                <a:hlinkClick r:id="rId4"/>
              </a:rPr>
              <a:t>/claremacrae/talks</a:t>
            </a:r>
            <a:endParaRPr lang="en-GB" noProof="0"/>
          </a:p>
          <a:p>
            <a:pPr marL="0" indent="0">
              <a:buNone/>
            </a:pPr>
            <a:endParaRPr lang="en-GB" b="1" noProof="0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D0C1B8-1478-8F42-973E-75F0B3D68DD4}"/>
              </a:ext>
            </a:extLst>
          </p:cNvPr>
          <p:cNvGrpSpPr>
            <a:grpSpLocks noChangeAspect="1"/>
          </p:cNvGrpSpPr>
          <p:nvPr/>
        </p:nvGrpSpPr>
        <p:grpSpPr>
          <a:xfrm>
            <a:off x="9017000" y="517170"/>
            <a:ext cx="1638300" cy="903998"/>
            <a:chOff x="1058445" y="2134890"/>
            <a:chExt cx="6078189" cy="324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BB1A61-4F75-5E48-9537-11C2649A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875" y="2134890"/>
              <a:ext cx="2482759" cy="324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F09ECE-D50C-5A4B-A9FB-09CFC85D1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445" y="2134890"/>
              <a:ext cx="2882095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266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716502"/>
              </p:ext>
            </p:extLst>
          </p:nvPr>
        </p:nvGraphicFramePr>
        <p:xfrm>
          <a:off x="431802" y="719666"/>
          <a:ext cx="113283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</p:spTree>
    <p:extLst>
      <p:ext uri="{BB962C8B-B14F-4D97-AF65-F5344CB8AC3E}">
        <p14:creationId xmlns:p14="http://schemas.microsoft.com/office/powerpoint/2010/main" val="333074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38C2-0A9F-424A-A4B1-F90BAFD0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customisable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77DB-CD18-E647-8CC4-1E4CBC44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take great pride in the docs</a:t>
            </a:r>
          </a:p>
          <a:p>
            <a:r>
              <a:rPr lang="en-GB" dirty="0"/>
              <a:t>All examples generated from compiled, tested code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95EBC-916A-F940-A322-2028A0A4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2" y="3929066"/>
            <a:ext cx="5270347" cy="2061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DD273-610F-2343-B8A6-D2446A8B0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530" y="4052915"/>
            <a:ext cx="5435190" cy="1937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C6D95-171F-5D48-9375-77C42D834CEA}"/>
              </a:ext>
            </a:extLst>
          </p:cNvPr>
          <p:cNvSpPr txBox="1"/>
          <p:nvPr/>
        </p:nvSpPr>
        <p:spPr>
          <a:xfrm>
            <a:off x="346739" y="3378379"/>
            <a:ext cx="583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hlinkClick r:id="rId5"/>
              </a:rPr>
              <a:t>github.com/approvals/ApprovalTests.cpp/blob/master/doc/</a:t>
            </a:r>
            <a:endParaRPr lang="en-GB" sz="16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B7F93-F61E-EA4A-94E8-4FD385FA13AC}"/>
              </a:ext>
            </a:extLst>
          </p:cNvPr>
          <p:cNvSpPr txBox="1"/>
          <p:nvPr/>
        </p:nvSpPr>
        <p:spPr>
          <a:xfrm>
            <a:off x="6358270" y="3378379"/>
            <a:ext cx="583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hlinkClick r:id="rId6"/>
              </a:rPr>
              <a:t>approvaltestscpp.readthedocs.io/en/latest/</a:t>
            </a:r>
            <a:endParaRPr lang="en-GB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8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4AE2B-517A-324D-BF7B-51B74EA6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89CC1"/>
                </a:solidFill>
              </a:rPr>
              <a:t>Demo 4:</a:t>
            </a:r>
            <a:br>
              <a:rPr lang="en-GB" dirty="0">
                <a:solidFill>
                  <a:srgbClr val="889CC1"/>
                </a:solidFill>
              </a:rPr>
            </a:br>
            <a:r>
              <a:rPr lang="en-GB" dirty="0"/>
              <a:t>SVG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13BF3-40B1-A442-8DDA-9DB895738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46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C9C2-FD41-494F-9EB0-E5332850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397C-1DDE-4946-9E1D-9EC80B94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Reporters can help understand failures</a:t>
            </a:r>
          </a:p>
          <a:p>
            <a:r>
              <a:rPr lang="en-GB" dirty="0"/>
              <a:t>Make it easy to visualise differences</a:t>
            </a:r>
          </a:p>
          <a:p>
            <a:r>
              <a:rPr lang="en-GB" dirty="0"/>
              <a:t>No need to version control .</a:t>
            </a:r>
            <a:r>
              <a:rPr lang="en-GB" dirty="0" err="1"/>
              <a:t>png</a:t>
            </a:r>
            <a:r>
              <a:rPr lang="en-GB"/>
              <a:t>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15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3B5-FC4B-0345-B3B7-E3BED645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A52CF-08A7-4146-BFDC-EF933E7DF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1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2247-03FD-1F48-8EA1-8BB4A76C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8667-D143-134F-9357-B5A8D0F3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I/O, Networking, System API calls…</a:t>
            </a:r>
          </a:p>
          <a:p>
            <a:r>
              <a:rPr lang="en-GB" dirty="0"/>
              <a:t>Be creative!</a:t>
            </a:r>
          </a:p>
          <a:p>
            <a:r>
              <a:rPr lang="en-GB" dirty="0"/>
              <a:t>Can you intercept and log calls?</a:t>
            </a:r>
          </a:p>
          <a:p>
            <a:pPr lvl="1"/>
            <a:r>
              <a:rPr lang="en-GB" dirty="0"/>
              <a:t>And save them as “approved” results?</a:t>
            </a:r>
          </a:p>
          <a:p>
            <a:pPr lvl="1"/>
            <a:r>
              <a:rPr lang="en-GB" dirty="0"/>
              <a:t>Then intercept again during later runs, and compare results?</a:t>
            </a:r>
          </a:p>
          <a:p>
            <a:r>
              <a:rPr lang="en-GB" dirty="0"/>
              <a:t>You can even use this data as inputs to later tests!</a:t>
            </a:r>
          </a:p>
          <a:p>
            <a:r>
              <a:rPr lang="en-GB" dirty="0"/>
              <a:t>Excellent example from Angie Jones:</a:t>
            </a:r>
          </a:p>
          <a:p>
            <a:pPr lvl="1"/>
            <a:r>
              <a:rPr lang="en-GB" dirty="0">
                <a:hlinkClick r:id="rId3"/>
              </a:rPr>
              <a:t>https://angiejones.tech/verifying-entire-api-responses/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7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F159-C7F8-9B4D-A2ED-650A55E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400-BECD-724B-B955-076C1FF0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 as much logic as possible</a:t>
            </a:r>
          </a:p>
          <a:p>
            <a:r>
              <a:rPr lang="en-GB" dirty="0"/>
              <a:t>Test the logic on desktop machines and CI</a:t>
            </a:r>
          </a:p>
          <a:p>
            <a:r>
              <a:rPr lang="en-GB" dirty="0"/>
              <a:t>Then if you get a failure on device, you’ve got less to test</a:t>
            </a:r>
          </a:p>
          <a:p>
            <a:endParaRPr lang="en-GB" dirty="0"/>
          </a:p>
          <a:p>
            <a:r>
              <a:rPr lang="en-GB" dirty="0"/>
              <a:t>It may become possible to run Approval Tests from cross-built code</a:t>
            </a:r>
          </a:p>
        </p:txBody>
      </p:sp>
    </p:spTree>
    <p:extLst>
      <p:ext uri="{BB962C8B-B14F-4D97-AF65-F5344CB8AC3E}">
        <p14:creationId xmlns:p14="http://schemas.microsoft.com/office/powerpoint/2010/main" val="19571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A8EB6A-EB3D-5D46-8C2D-01256BC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  <a:r>
              <a:rPr lang="en-GB" baseline="0" dirty="0"/>
              <a:t> is OS-specific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C9587-78CD-984D-80A6-14284A1E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 the OS in the file-names</a:t>
            </a:r>
          </a:p>
          <a:p>
            <a:r>
              <a:rPr lang="en-GB" dirty="0"/>
              <a:t>So verify() compares against output from same platform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 err="1"/>
              <a:t>TestQtDialog.loginScreen.on</a:t>
            </a:r>
            <a:r>
              <a:rPr lang="en-GB" b="1" dirty="0" err="1"/>
              <a:t>MacOSX</a:t>
            </a:r>
            <a:r>
              <a:rPr lang="en-GB" dirty="0" err="1"/>
              <a:t>.approved.png</a:t>
            </a:r>
            <a:endParaRPr lang="en-GB" dirty="0"/>
          </a:p>
          <a:p>
            <a:pPr lvl="1"/>
            <a:r>
              <a:rPr lang="en-GB" dirty="0" err="1"/>
              <a:t>TestQtDialog.loginScreen.on</a:t>
            </a:r>
            <a:r>
              <a:rPr lang="en-GB" b="1" dirty="0" err="1"/>
              <a:t>Windows</a:t>
            </a:r>
            <a:r>
              <a:rPr lang="en-GB" dirty="0" err="1"/>
              <a:t>.approved.png</a:t>
            </a:r>
            <a:endParaRPr lang="en-GB" dirty="0"/>
          </a:p>
          <a:p>
            <a:pPr lvl="1"/>
            <a:r>
              <a:rPr lang="en-GB" dirty="0" err="1"/>
              <a:t>TestQtDialog.loginScreen.on</a:t>
            </a:r>
            <a:r>
              <a:rPr lang="en-GB" b="1" dirty="0" err="1"/>
              <a:t>Linux</a:t>
            </a:r>
            <a:r>
              <a:rPr lang="en-GB" dirty="0" err="1"/>
              <a:t>.approved.png</a:t>
            </a:r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3"/>
              </a:rPr>
              <a:t>Multiple output files per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051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3C9-21FD-F443-86FF-680360AD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Approving is fiddly or takes too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D6FC-A8A2-F648-B487-3D534BD4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Approving images?</a:t>
            </a:r>
          </a:p>
          <a:p>
            <a:r>
              <a:rPr lang="en-GB" dirty="0"/>
              <a:t>Approving hundreds of files?</a:t>
            </a:r>
          </a:p>
          <a:p>
            <a:r>
              <a:rPr lang="en-GB" dirty="0"/>
              <a:t>Try one of:</a:t>
            </a:r>
          </a:p>
          <a:p>
            <a:pPr lvl="1"/>
            <a:r>
              <a:rPr lang="en-GB" dirty="0" err="1"/>
              <a:t>AutoApproveIfMissingReporter</a:t>
            </a:r>
            <a:endParaRPr lang="en-GB" dirty="0"/>
          </a:p>
          <a:p>
            <a:pPr lvl="1"/>
            <a:r>
              <a:rPr lang="en-GB" dirty="0" err="1"/>
              <a:t>AutoApproveReporter</a:t>
            </a:r>
            <a:r>
              <a:rPr lang="en-GB" dirty="0"/>
              <a:t> (and compare the diffs in version control!)</a:t>
            </a:r>
          </a:p>
        </p:txBody>
      </p:sp>
    </p:spTree>
    <p:extLst>
      <p:ext uri="{BB962C8B-B14F-4D97-AF65-F5344CB8AC3E}">
        <p14:creationId xmlns:p14="http://schemas.microsoft.com/office/powerpoint/2010/main" val="4792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A132-1074-484E-9F86-B4500B95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“Approval Tests </a:t>
            </a:r>
            <a:r>
              <a:rPr lang="en-GB" sz="4000" b="0" dirty="0"/>
              <a:t>allow you to</a:t>
            </a:r>
            <a:br>
              <a:rPr lang="en-GB" sz="4000" b="0" dirty="0"/>
            </a:br>
            <a:r>
              <a:rPr lang="en-GB" sz="4000" dirty="0"/>
              <a:t>verify a chunk of output</a:t>
            </a:r>
            <a:r>
              <a:rPr lang="en-GB" sz="4000" b="0" dirty="0"/>
              <a:t> (such as a file) </a:t>
            </a:r>
            <a:br>
              <a:rPr lang="en-GB" sz="4000" b="0" dirty="0"/>
            </a:br>
            <a:r>
              <a:rPr lang="en-GB" sz="4000" dirty="0"/>
              <a:t>in one operation </a:t>
            </a:r>
            <a:br>
              <a:rPr lang="en-GB" sz="4000" dirty="0"/>
            </a:br>
            <a:r>
              <a:rPr lang="en-GB" sz="4000" b="0" dirty="0"/>
              <a:t>as opposed to </a:t>
            </a:r>
            <a:br>
              <a:rPr lang="en-GB" sz="4000" b="0" dirty="0"/>
            </a:br>
            <a:r>
              <a:rPr lang="en-GB" sz="4000" b="0" dirty="0"/>
              <a:t>writing test assertions for each element”</a:t>
            </a:r>
          </a:p>
        </p:txBody>
      </p:sp>
    </p:spTree>
    <p:extLst>
      <p:ext uri="{BB962C8B-B14F-4D97-AF65-F5344CB8AC3E}">
        <p14:creationId xmlns:p14="http://schemas.microsoft.com/office/powerpoint/2010/main" val="130762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DBC38B-9703-4601-8944-C2E9BECB34D0}"/>
              </a:ext>
            </a:extLst>
          </p:cNvPr>
          <p:cNvGrpSpPr/>
          <p:nvPr/>
        </p:nvGrpSpPr>
        <p:grpSpPr>
          <a:xfrm>
            <a:off x="1541092" y="581108"/>
            <a:ext cx="9049996" cy="3348195"/>
            <a:chOff x="0" y="1871529"/>
            <a:chExt cx="9049996" cy="33481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A7E7AC-6666-449B-88C4-81ECA0BE0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13" r="1028"/>
            <a:stretch/>
          </p:blipFill>
          <p:spPr>
            <a:xfrm>
              <a:off x="0" y="1871529"/>
              <a:ext cx="9049996" cy="33481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EFACC2-01F5-48CE-9711-D1303D29618C}"/>
                </a:ext>
              </a:extLst>
            </p:cNvPr>
            <p:cNvSpPr/>
            <p:nvPr/>
          </p:nvSpPr>
          <p:spPr bwMode="auto">
            <a:xfrm>
              <a:off x="6323888" y="1871529"/>
              <a:ext cx="2298819" cy="760576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chemeClr val="bg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03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F17-05CD-E040-BE88-D057805E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How to use Approval Tests for C++ Effectively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3B83-4393-374E-B8B9-DF77A8D8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All links from this talk, </a:t>
            </a:r>
            <a:r>
              <a:rPr lang="en-US" b="1" u="sng" dirty="0">
                <a:solidFill>
                  <a:srgbClr val="C00000"/>
                </a:solidFill>
              </a:rPr>
              <a:t>and more</a:t>
            </a:r>
            <a:r>
              <a:rPr lang="en-US" b="1" dirty="0">
                <a:solidFill>
                  <a:srgbClr val="C00000"/>
                </a:solidFill>
              </a:rPr>
              <a:t>, via:</a:t>
            </a:r>
          </a:p>
          <a:p>
            <a:pPr lvl="1"/>
            <a:r>
              <a:rPr lang="en-GB" dirty="0">
                <a:hlinkClick r:id="rId3"/>
              </a:rPr>
              <a:t>github.com/claremacrae/talks</a:t>
            </a:r>
            <a:endParaRPr lang="en-GB" dirty="0"/>
          </a:p>
          <a:p>
            <a:pPr marL="0" indent="0">
              <a:buNone/>
            </a:pPr>
            <a:endParaRPr lang="en-GB" b="1" noProof="0" dirty="0">
              <a:solidFill>
                <a:srgbClr val="C00000"/>
              </a:solidFill>
            </a:endParaRPr>
          </a:p>
          <a:p>
            <a:r>
              <a:rPr lang="en-GB" b="1" noProof="0" dirty="0">
                <a:solidFill>
                  <a:srgbClr val="C00000"/>
                </a:solidFill>
              </a:rPr>
              <a:t>Sustainable and efficient testing and refactoring of legacy code</a:t>
            </a:r>
          </a:p>
          <a:p>
            <a:r>
              <a:rPr lang="en-GB" b="1" noProof="0" dirty="0">
                <a:solidFill>
                  <a:srgbClr val="C00000"/>
                </a:solidFill>
              </a:rPr>
              <a:t>Consulting &amp; Training</a:t>
            </a:r>
            <a:endParaRPr lang="en-GB" noProof="0" dirty="0"/>
          </a:p>
          <a:p>
            <a:pPr lvl="1"/>
            <a:r>
              <a:rPr lang="en-GB" noProof="0" dirty="0">
                <a:hlinkClick r:id="rId4"/>
              </a:rPr>
              <a:t>https://claremacrae.co.uk</a:t>
            </a:r>
            <a:endParaRPr lang="en-GB" noProof="0" dirty="0"/>
          </a:p>
          <a:p>
            <a:pPr lvl="1"/>
            <a:r>
              <a:rPr lang="en-GB" sz="2400" noProof="0" dirty="0">
                <a:hlinkClick r:id="rId5"/>
              </a:rPr>
              <a:t>clare@claremacrae.co.uk</a:t>
            </a:r>
            <a:endParaRPr lang="en-GB" sz="2400" noProof="0" dirty="0"/>
          </a:p>
          <a:p>
            <a:endParaRPr lang="en-GB" b="1" noProof="0" dirty="0">
              <a:solidFill>
                <a:srgbClr val="C00000"/>
              </a:solidFill>
            </a:endParaRPr>
          </a:p>
          <a:p>
            <a:r>
              <a:rPr lang="en-GB" sz="2800" b="1" noProof="0" dirty="0">
                <a:solidFill>
                  <a:srgbClr val="C00000"/>
                </a:solidFill>
              </a:rPr>
              <a:t>Any Questions?</a:t>
            </a:r>
          </a:p>
          <a:p>
            <a:pPr marL="0" indent="0">
              <a:buNone/>
            </a:pPr>
            <a:endParaRPr lang="en-GB" b="1" noProof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DBC38B-9703-4601-8944-C2E9BECB34D0}"/>
              </a:ext>
            </a:extLst>
          </p:cNvPr>
          <p:cNvGrpSpPr/>
          <p:nvPr/>
        </p:nvGrpSpPr>
        <p:grpSpPr>
          <a:xfrm>
            <a:off x="1541092" y="581108"/>
            <a:ext cx="9144000" cy="3348195"/>
            <a:chOff x="0" y="1871529"/>
            <a:chExt cx="9144000" cy="33481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A7E7AC-6666-449B-88C4-81ECA0BE0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t="6513"/>
            <a:stretch/>
          </p:blipFill>
          <p:spPr>
            <a:xfrm>
              <a:off x="0" y="1871529"/>
              <a:ext cx="9144000" cy="33481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EFACC2-01F5-48CE-9711-D1303D29618C}"/>
                </a:ext>
              </a:extLst>
            </p:cNvPr>
            <p:cNvSpPr/>
            <p:nvPr/>
          </p:nvSpPr>
          <p:spPr bwMode="auto">
            <a:xfrm>
              <a:off x="6323888" y="1871529"/>
              <a:ext cx="2298819" cy="760576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chemeClr val="bg2"/>
                </a:solidFill>
                <a:latin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0D9191-94BC-44F0-9FE2-12DF392C5023}"/>
              </a:ext>
            </a:extLst>
          </p:cNvPr>
          <p:cNvGrpSpPr/>
          <p:nvPr/>
        </p:nvGrpSpPr>
        <p:grpSpPr>
          <a:xfrm>
            <a:off x="1524000" y="4084901"/>
            <a:ext cx="9144000" cy="2251815"/>
            <a:chOff x="0" y="2264637"/>
            <a:chExt cx="9144000" cy="22518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CE8359-9A79-4891-B6F5-CB97CF5D6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76" b="4866"/>
            <a:stretch/>
          </p:blipFill>
          <p:spPr>
            <a:xfrm>
              <a:off x="0" y="2264637"/>
              <a:ext cx="9144000" cy="225181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78248F-E7CD-448A-B6EC-8A5D50770C43}"/>
                </a:ext>
              </a:extLst>
            </p:cNvPr>
            <p:cNvSpPr/>
            <p:nvPr/>
          </p:nvSpPr>
          <p:spPr bwMode="auto">
            <a:xfrm>
              <a:off x="8186871" y="2358639"/>
              <a:ext cx="435836" cy="4700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chemeClr val="bg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4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A132-1074-484E-9F86-B4500B95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“Approval Tests </a:t>
            </a:r>
            <a:r>
              <a:rPr lang="en-GB" sz="4000" b="0" dirty="0"/>
              <a:t>allow you to</a:t>
            </a:r>
            <a:br>
              <a:rPr lang="en-GB" sz="4000" b="0" dirty="0"/>
            </a:br>
            <a:r>
              <a:rPr lang="en-GB" sz="4000" dirty="0"/>
              <a:t>verify a chunk of output</a:t>
            </a:r>
            <a:r>
              <a:rPr lang="en-GB" sz="4000" b="0" dirty="0"/>
              <a:t> (such as a file) </a:t>
            </a:r>
            <a:br>
              <a:rPr lang="en-GB" sz="4000" b="0" dirty="0"/>
            </a:br>
            <a:r>
              <a:rPr lang="en-GB" sz="4000" dirty="0"/>
              <a:t>in one operation </a:t>
            </a:r>
            <a:br>
              <a:rPr lang="en-GB" sz="4000" dirty="0"/>
            </a:br>
            <a:r>
              <a:rPr lang="en-GB" sz="4000" b="0" dirty="0"/>
              <a:t>as opposed to </a:t>
            </a:r>
            <a:br>
              <a:rPr lang="en-GB" sz="4000" b="0" dirty="0"/>
            </a:br>
            <a:r>
              <a:rPr lang="en-GB" sz="4000" b="0" dirty="0"/>
              <a:t>writing test assertions for each element”</a:t>
            </a:r>
          </a:p>
        </p:txBody>
      </p:sp>
    </p:spTree>
    <p:extLst>
      <p:ext uri="{BB962C8B-B14F-4D97-AF65-F5344CB8AC3E}">
        <p14:creationId xmlns:p14="http://schemas.microsoft.com/office/powerpoint/2010/main" val="118960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4AE2B-517A-324D-BF7B-51B74EA6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889CC1"/>
                </a:solidFill>
              </a:rPr>
              <a:t>Demo 1:</a:t>
            </a:r>
            <a:br>
              <a:rPr lang="en-GB" dirty="0">
                <a:solidFill>
                  <a:srgbClr val="889CC1"/>
                </a:solidFill>
              </a:rPr>
            </a:br>
            <a:r>
              <a:rPr lang="en-GB" dirty="0"/>
              <a:t>Hello Approvals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13BF3-40B1-A442-8DDA-9DB895738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6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CD3E7-719C-A64B-A82F-384EDED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56268-FC12-B948-AF96-15468A2B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Approvals::verify(std::string, Options)</a:t>
            </a:r>
          </a:p>
          <a:p>
            <a:pPr lvl="1"/>
            <a:r>
              <a:rPr lang="en-GB" dirty="0"/>
              <a:t>2 other overloads take template types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Approvals::verifyAll()</a:t>
            </a:r>
          </a:p>
          <a:p>
            <a:pPr lvl="1"/>
            <a:r>
              <a:rPr lang="en-GB" dirty="0"/>
              <a:t>For use with containers</a:t>
            </a:r>
          </a:p>
          <a:p>
            <a:pPr lvl="1"/>
            <a:r>
              <a:rPr lang="en-GB" dirty="0"/>
              <a:t>Writes one element at a time</a:t>
            </a:r>
          </a:p>
          <a:p>
            <a:r>
              <a:rPr lang="en-GB" dirty="0"/>
              <a:t>All are in namespace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ApprovalTests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4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231057"/>
              </p:ext>
            </p:extLst>
          </p:nvPr>
        </p:nvGraphicFramePr>
        <p:xfrm>
          <a:off x="431802" y="719666"/>
          <a:ext cx="113283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5752800" y="2836800"/>
            <a:ext cx="540000" cy="403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FA40-7B09-F743-A552-7214F11F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Easy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BCD8-E14F-B146-9FDB-5E4A18F3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53441"/>
            <a:ext cx="11328400" cy="4572032"/>
          </a:xfrm>
        </p:spPr>
        <p:txBody>
          <a:bodyPr/>
          <a:lstStyle/>
          <a:p>
            <a:pPr lvl="0"/>
            <a:r>
              <a:rPr lang="en-GB" dirty="0"/>
              <a:t>… Add tests quickly</a:t>
            </a:r>
          </a:p>
          <a:p>
            <a:pPr lvl="0"/>
            <a:r>
              <a:rPr lang="en-GB" dirty="0"/>
              <a:t>… Visualise differences</a:t>
            </a:r>
          </a:p>
          <a:p>
            <a:pPr lvl="0"/>
            <a:r>
              <a:rPr lang="en-GB" dirty="0"/>
              <a:t>… Update output</a:t>
            </a:r>
          </a:p>
          <a:p>
            <a:r>
              <a:rPr lang="en-GB" dirty="0"/>
              <a:t>Convenience</a:t>
            </a:r>
          </a:p>
          <a:p>
            <a:pPr lvl="1"/>
            <a:r>
              <a:rPr lang="en-GB" dirty="0"/>
              <a:t>Separates </a:t>
            </a:r>
            <a:r>
              <a:rPr lang="en-GB" b="1" dirty="0"/>
              <a:t>test data </a:t>
            </a:r>
            <a:r>
              <a:rPr lang="en-GB" dirty="0"/>
              <a:t>from </a:t>
            </a:r>
            <a:r>
              <a:rPr lang="en-GB" b="1" dirty="0"/>
              <a:t>test code</a:t>
            </a:r>
            <a:endParaRPr lang="en-GB" dirty="0"/>
          </a:p>
          <a:p>
            <a:pPr lvl="1"/>
            <a:r>
              <a:rPr lang="en-GB" dirty="0"/>
              <a:t>Ignore end-of-line differences</a:t>
            </a:r>
          </a:p>
        </p:txBody>
      </p:sp>
    </p:spTree>
    <p:extLst>
      <p:ext uri="{BB962C8B-B14F-4D97-AF65-F5344CB8AC3E}">
        <p14:creationId xmlns:p14="http://schemas.microsoft.com/office/powerpoint/2010/main" val="3626166269"/>
      </p:ext>
    </p:extLst>
  </p:cSld>
  <p:clrMapOvr>
    <a:masterClrMapping/>
  </p:clrMapOvr>
</p:sld>
</file>

<file path=ppt/theme/theme1.xml><?xml version="1.0" encoding="utf-8"?>
<a:theme xmlns:a="http://schemas.openxmlformats.org/drawingml/2006/main" name="1_CCDC Standard Layout">
  <a:themeElements>
    <a:clrScheme name="Custom 1">
      <a:dk1>
        <a:srgbClr val="000000"/>
      </a:dk1>
      <a:lt1>
        <a:srgbClr val="FFFFFF"/>
      </a:lt1>
      <a:dk2>
        <a:srgbClr val="0066CC"/>
      </a:dk2>
      <a:lt2>
        <a:srgbClr val="FFFF00"/>
      </a:lt2>
      <a:accent1>
        <a:srgbClr val="FF9900"/>
      </a:accent1>
      <a:accent2>
        <a:srgbClr val="00FFFF"/>
      </a:accent2>
      <a:accent3>
        <a:srgbClr val="AAB8E2"/>
      </a:accent3>
      <a:accent4>
        <a:srgbClr val="DADADA"/>
      </a:accent4>
      <a:accent5>
        <a:srgbClr val="FFCAAA"/>
      </a:accent5>
      <a:accent6>
        <a:srgbClr val="00E7E7"/>
      </a:accent6>
      <a:hlink>
        <a:srgbClr val="324A93"/>
      </a:hlink>
      <a:folHlink>
        <a:srgbClr val="324A93"/>
      </a:folHlink>
    </a:clrScheme>
    <a:fontScheme name="1_ccd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>
              <a:lumMod val="85000"/>
              <a:lumOff val="15000"/>
            </a:schemeClr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>
    <a:extraClrScheme>
      <a:clrScheme name="1_ccd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d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d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CDC_Standard_Layout [Read-Only]" id="{522B0F08-E940-4A2D-B540-A74AD8FC81FA}" vid="{76606665-2F4B-4519-93C0-BD067256A3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Escaping 5 decades of monolithic annual releases</Template>
  <TotalTime>10349</TotalTime>
  <Words>936</Words>
  <Application>Microsoft Macintosh PowerPoint</Application>
  <PresentationFormat>Widescreen</PresentationFormat>
  <Paragraphs>169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1_CCDC Standard Layout</vt:lpstr>
      <vt:lpstr>How to use Approval Tests for C++ Effectively</vt:lpstr>
      <vt:lpstr>About Me</vt:lpstr>
      <vt:lpstr>PowerPoint Presentation</vt:lpstr>
      <vt:lpstr>PowerPoint Presentation</vt:lpstr>
      <vt:lpstr>“Approval Tests allow you to verify a chunk of output (such as a file)  in one operation  as opposed to  writing test assertions for each element”</vt:lpstr>
      <vt:lpstr>Demo 1: Hello Approvals</vt:lpstr>
      <vt:lpstr>Main Methods</vt:lpstr>
      <vt:lpstr>Stages of Approvals::verify() </vt:lpstr>
      <vt:lpstr>Easy to:</vt:lpstr>
      <vt:lpstr>Easy setup</vt:lpstr>
      <vt:lpstr>Separation</vt:lpstr>
      <vt:lpstr>Supported Test Frameworks</vt:lpstr>
      <vt:lpstr>Demo 2: Legacy Code: Gilded Rose</vt:lpstr>
      <vt:lpstr>Approvals and Legacy Code</vt:lpstr>
      <vt:lpstr>Lots of String Conversion Options</vt:lpstr>
      <vt:lpstr>String Design Guidelines</vt:lpstr>
      <vt:lpstr>Demo 3: Log Files</vt:lpstr>
      <vt:lpstr>Key Points</vt:lpstr>
      <vt:lpstr>Customisation Points Overview</vt:lpstr>
      <vt:lpstr>Stages of Approvals::verify() </vt:lpstr>
      <vt:lpstr>Everything is customisable</vt:lpstr>
      <vt:lpstr>Demo 4: SVG Files</vt:lpstr>
      <vt:lpstr>Key Points</vt:lpstr>
      <vt:lpstr>Common Challenges</vt:lpstr>
      <vt:lpstr>External Resources</vt:lpstr>
      <vt:lpstr>Embedded Systems</vt:lpstr>
      <vt:lpstr>Output is OS-specific</vt:lpstr>
      <vt:lpstr>Approving is fiddly or takes too long</vt:lpstr>
      <vt:lpstr>“Approval Tests allow you to verify a chunk of output (such as a file)  in one operation  as opposed to  writing test assertions for each element”</vt:lpstr>
      <vt:lpstr>How to use Approval Tests for C++ Effectively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Quickly Testing Legacy Code</dc:title>
  <dc:creator>Clare Macrae</dc:creator>
  <cp:lastModifiedBy>Clare Macrae</cp:lastModifiedBy>
  <cp:revision>525</cp:revision>
  <dcterms:created xsi:type="dcterms:W3CDTF">2018-12-17T16:32:22Z</dcterms:created>
  <dcterms:modified xsi:type="dcterms:W3CDTF">2020-06-23T11:33:48Z</dcterms:modified>
</cp:coreProperties>
</file>