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86" r:id="rId2"/>
    <p:sldId id="256" r:id="rId3"/>
    <p:sldId id="288" r:id="rId4"/>
    <p:sldId id="28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232"/>
    <p:restoredTop sz="94716"/>
  </p:normalViewPr>
  <p:slideViewPr>
    <p:cSldViewPr snapToGrid="0" snapToObjects="1" showGuides="1">
      <p:cViewPr varScale="1">
        <p:scale>
          <a:sx n="203" d="100"/>
          <a:sy n="203" d="100"/>
        </p:scale>
        <p:origin x="70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9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642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6385142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1800" dirty="0"/>
              <a:t>Workshop for C++ on Sea, 2020</a:t>
            </a:r>
          </a:p>
          <a:p>
            <a:pPr marL="0" lvl="0" indent="0">
              <a:buNone/>
            </a:pPr>
            <a:r>
              <a:rPr lang="en" sz="1800" dirty="0"/>
              <a:t>t3a.2xlarge</a:t>
            </a:r>
          </a:p>
          <a:p>
            <a:pPr marL="0" lvl="0" indent="0">
              <a:buNone/>
            </a:pPr>
            <a:r>
              <a:rPr lang="en" sz="1800" b="1" dirty="0"/>
              <a:t>@</a:t>
            </a:r>
            <a:r>
              <a:rPr lang="en" sz="1800" b="1" dirty="0" err="1"/>
              <a:t>ClareMacraeUK</a:t>
            </a:r>
            <a:r>
              <a:rPr lang="en" sz="1800" b="1" dirty="0"/>
              <a:t> @</a:t>
            </a:r>
            <a:r>
              <a:rPr lang="en" sz="1800" b="1" dirty="0" err="1"/>
              <a:t>LlewellynFalco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80272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t3a.2xlarge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t2.xlarge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491718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1143</Words>
  <Application>Microsoft Office PowerPoint</Application>
  <PresentationFormat>On-screen Show (16:9)</PresentationFormat>
  <Paragraphs>185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PowerPoint Presentation</vt:lpstr>
      <vt:lpstr>PowerPoint Presentation</vt:lpstr>
      <vt:lpstr>PowerPoint Presentation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Clare Macrae</cp:lastModifiedBy>
  <cp:revision>8</cp:revision>
  <dcterms:modified xsi:type="dcterms:W3CDTF">2020-07-07T18:48:29Z</dcterms:modified>
</cp:coreProperties>
</file>