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87" r:id="rId2"/>
    <p:sldId id="930" r:id="rId3"/>
    <p:sldId id="931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35"/>
            <p14:sldId id="936"/>
          </p14:sldIdLst>
        </p14:section>
        <p14:section name="Inconsistent" id="{4998BBC6-F412-4C81-8B14-96AB1D1ACCD3}">
          <p14:sldIdLst>
            <p14:sldId id="937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3"/>
    <a:srgbClr val="A10B0D"/>
    <a:srgbClr val="80BFB7"/>
    <a:srgbClr val="0B87A1"/>
    <a:srgbClr val="D3EBD5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5259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94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502</Words>
  <Application>Microsoft Office PowerPoint</Application>
  <PresentationFormat>On-screen Show (16:9)</PresentationFormat>
  <Paragraphs>117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115</cp:revision>
  <dcterms:modified xsi:type="dcterms:W3CDTF">2020-07-19T23:30:36Z</dcterms:modified>
</cp:coreProperties>
</file>