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930" r:id="rId3"/>
    <p:sldId id="931" r:id="rId4"/>
    <p:sldId id="932" r:id="rId5"/>
    <p:sldId id="933" r:id="rId6"/>
    <p:sldId id="948" r:id="rId7"/>
    <p:sldId id="949" r:id="rId8"/>
    <p:sldId id="934" r:id="rId9"/>
    <p:sldId id="941" r:id="rId10"/>
    <p:sldId id="942" r:id="rId11"/>
    <p:sldId id="943" r:id="rId12"/>
    <p:sldId id="935" r:id="rId13"/>
    <p:sldId id="936" r:id="rId14"/>
    <p:sldId id="945" r:id="rId15"/>
    <p:sldId id="946" r:id="rId16"/>
    <p:sldId id="962" r:id="rId17"/>
    <p:sldId id="960" r:id="rId18"/>
    <p:sldId id="961" r:id="rId19"/>
    <p:sldId id="959" r:id="rId20"/>
    <p:sldId id="937" r:id="rId21"/>
    <p:sldId id="944" r:id="rId22"/>
    <p:sldId id="938" r:id="rId23"/>
    <p:sldId id="939" r:id="rId24"/>
    <p:sldId id="940" r:id="rId25"/>
    <p:sldId id="956" r:id="rId26"/>
    <p:sldId id="963" r:id="rId27"/>
    <p:sldId id="952" r:id="rId28"/>
    <p:sldId id="95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501" autoAdjust="0"/>
    <p:restoredTop sz="85259" autoAdjust="0"/>
  </p:normalViewPr>
  <p:slideViewPr>
    <p:cSldViewPr snapToGrid="0" snapToObjects="1" showGuides="1">
      <p:cViewPr>
        <p:scale>
          <a:sx n="200" d="100"/>
          <a:sy n="200" d="100"/>
        </p:scale>
        <p:origin x="552" y="-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Sept20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https://bit.ly/LegacyCppSept2020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026" name="Picture 2" descr="September 2020 Monday Calendar | Monday to Sunday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44" y="429450"/>
            <a:ext cx="2481076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131939" y="123106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131939" y="150289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131939" y="179192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131939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5990867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765765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765765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776</Words>
  <Application>Microsoft Office PowerPoint</Application>
  <PresentationFormat>On-screen Show (16:9)</PresentationFormat>
  <Paragraphs>185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149</cp:revision>
  <dcterms:modified xsi:type="dcterms:W3CDTF">2020-07-21T20:23:17Z</dcterms:modified>
</cp:coreProperties>
</file>