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87" r:id="rId2"/>
    <p:sldId id="930" r:id="rId3"/>
    <p:sldId id="931" r:id="rId4"/>
    <p:sldId id="932" r:id="rId5"/>
    <p:sldId id="93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  <p14:sldId id="9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3"/>
    <a:srgbClr val="80BFB7"/>
    <a:srgbClr val="0B87A1"/>
    <a:srgbClr val="D3EBD5"/>
    <a:srgbClr val="399EB3"/>
    <a:srgbClr val="A10B0D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59" d="100"/>
          <a:sy n="159" d="100"/>
        </p:scale>
        <p:origin x="45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46</Words>
  <Application>Microsoft Office PowerPoint</Application>
  <PresentationFormat>On-screen Show (16:9)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Dosis ExtraLight</vt:lpstr>
      <vt:lpstr>JetBrains Mono</vt:lpstr>
      <vt:lpstr>Titillium Web Light</vt:lpstr>
      <vt:lpstr>Trebuchet MS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105</cp:revision>
  <dcterms:modified xsi:type="dcterms:W3CDTF">2020-07-17T20:56:25Z</dcterms:modified>
</cp:coreProperties>
</file>