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86395"/>
  </p:normalViewPr>
  <p:slideViewPr>
    <p:cSldViewPr snapToGrid="0" snapToObjects="1" showGuides="1">
      <p:cViewPr varScale="1">
        <p:scale>
          <a:sx n="140" d="100"/>
          <a:sy n="140" d="100"/>
        </p:scale>
        <p:origin x="16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5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11/24/20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48E97-50EC-E149-ABF4-B344B77A2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25A27-F25C-8849-9C9B-4E3E4C54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267714"/>
            <a:ext cx="2596077" cy="3415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21DEE-F59E-9C49-AC64-BF015A97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9" y="2018346"/>
            <a:ext cx="7040423" cy="21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441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 ExtraLight</vt:lpstr>
      <vt:lpstr>Dosis-ExtraLight</vt:lpstr>
      <vt:lpstr>Titillium Web Light</vt:lpstr>
      <vt:lpstr>Mowbray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65</cp:revision>
  <dcterms:modified xsi:type="dcterms:W3CDTF">2020-11-24T15:54:02Z</dcterms:modified>
</cp:coreProperties>
</file>