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87" r:id="rId2"/>
    <p:sldId id="930" r:id="rId3"/>
    <p:sldId id="931" r:id="rId4"/>
    <p:sldId id="932" r:id="rId5"/>
    <p:sldId id="933" r:id="rId6"/>
    <p:sldId id="934" r:id="rId7"/>
    <p:sldId id="941" r:id="rId8"/>
    <p:sldId id="942" r:id="rId9"/>
    <p:sldId id="943" r:id="rId10"/>
    <p:sldId id="935" r:id="rId11"/>
    <p:sldId id="936" r:id="rId12"/>
    <p:sldId id="937" r:id="rId13"/>
    <p:sldId id="944" r:id="rId14"/>
    <p:sldId id="938" r:id="rId15"/>
    <p:sldId id="939" r:id="rId16"/>
    <p:sldId id="94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Inconsistent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20003"/>
    <a:srgbClr val="01597F"/>
    <a:srgbClr val="80BFB7"/>
    <a:srgbClr val="D3EBD5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5259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2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555</Words>
  <Application>Microsoft Office PowerPoint</Application>
  <PresentationFormat>On-screen Show (16:9)</PresentationFormat>
  <Paragraphs>135</Paragraphs>
  <Slides>16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122</cp:revision>
  <dcterms:modified xsi:type="dcterms:W3CDTF">2020-07-21T11:28:46Z</dcterms:modified>
</cp:coreProperties>
</file>