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87" r:id="rId2"/>
    <p:sldId id="387" r:id="rId3"/>
    <p:sldId id="388" r:id="rId4"/>
    <p:sldId id="386" r:id="rId5"/>
    <p:sldId id="382" r:id="rId6"/>
    <p:sldId id="383" r:id="rId7"/>
    <p:sldId id="38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rt" id="{F5536712-035A-A348-BBC0-AA7A9531CCF2}">
          <p14:sldIdLst>
            <p14:sldId id="287"/>
            <p14:sldId id="387"/>
            <p14:sldId id="388"/>
            <p14:sldId id="386"/>
            <p14:sldId id="382"/>
            <p14:sldId id="383"/>
            <p14:sldId id="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3"/>
    <p:restoredTop sz="72347"/>
  </p:normalViewPr>
  <p:slideViewPr>
    <p:cSldViewPr snapToGrid="0" snapToObjects="1" showGuides="1">
      <p:cViewPr varScale="1">
        <p:scale>
          <a:sx n="167" d="100"/>
          <a:sy n="167" d="100"/>
        </p:scale>
        <p:origin x="205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Hello and welcome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Video and Audio on the whole 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Mute: Command + Shift + A to toggle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Unmute temporarily by holding the space bar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that doesn’t work, check your settings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Scream for 30 seconds – toggle mute on and off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Grid view: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By default Zoom only shows the speaker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 want you to see everyone at the same 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 toggle on the Grid view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Video: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Keep 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you need to leave, mute audio and video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we will assume you have stepped out of the room, to take care of stuff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This is our protocol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407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 will also be using Google Docs for shared notes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Advantage over chat: persistent, rearrangeable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Let’s go through the intro questions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please open your Google Doc on your screen</a:t>
            </a:r>
          </a:p>
        </p:txBody>
      </p:sp>
    </p:spTree>
    <p:extLst>
      <p:ext uri="{BB962C8B-B14F-4D97-AF65-F5344CB8AC3E}">
        <p14:creationId xmlns:p14="http://schemas.microsoft.com/office/powerpoint/2010/main" val="3474072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talk about the philosophy of the course, and how we teach</a:t>
            </a:r>
          </a:p>
          <a:p>
            <a:r>
              <a:rPr lang="en-GB" dirty="0"/>
              <a:t>There are different things we try to teach</a:t>
            </a:r>
          </a:p>
          <a:p>
            <a:r>
              <a:rPr lang="en-GB" dirty="0"/>
              <a:t>We really concerned that what you use the week, you will use it, and it will make your life better</a:t>
            </a:r>
          </a:p>
          <a:p>
            <a:r>
              <a:rPr lang="en-GB" dirty="0"/>
              <a:t>Less lecturing, more doing</a:t>
            </a:r>
          </a:p>
          <a:p>
            <a:r>
              <a:rPr lang="en-GB" dirty="0"/>
              <a:t>We think of it as….</a:t>
            </a:r>
          </a:p>
        </p:txBody>
      </p:sp>
    </p:spTree>
    <p:extLst>
      <p:ext uri="{BB962C8B-B14F-4D97-AF65-F5344CB8AC3E}">
        <p14:creationId xmlns:p14="http://schemas.microsoft.com/office/powerpoint/2010/main" val="2745678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Things to be aware of - we will show you</a:t>
            </a:r>
          </a:p>
          <a:p>
            <a:r>
              <a:rPr lang="en-GB" dirty="0"/>
              <a:t>Not good enough</a:t>
            </a:r>
          </a:p>
          <a:p>
            <a:r>
              <a:rPr lang="en-GB" dirty="0"/>
              <a:t>Things we want you to be able to do: You have to do it, lots of lab work</a:t>
            </a:r>
          </a:p>
          <a:p>
            <a:r>
              <a:rPr lang="en-GB" dirty="0"/>
              <a:t>Sometimes it’s not enough to be able to do something, you need to do it without conscious thought</a:t>
            </a:r>
          </a:p>
          <a:p>
            <a:r>
              <a:rPr lang="en-GB" dirty="0"/>
              <a:t>The only way to build this is through repetition</a:t>
            </a:r>
          </a:p>
          <a:p>
            <a:r>
              <a:rPr lang="en-GB" dirty="0"/>
              <a:t>We need you to be able to do these things well, whilst focus is on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2739089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Last thing: concept of zero to one</a:t>
            </a:r>
          </a:p>
          <a:p>
            <a:r>
              <a:rPr lang="en-GB" dirty="0"/>
              <a:t>In almost all things, the first time you do it takes as long as the next 10 times</a:t>
            </a:r>
          </a:p>
          <a:p>
            <a:r>
              <a:rPr lang="en-GB" dirty="0"/>
              <a:t>You’ll see we will do something and then repeat it a bunch of times. That repetition will take a lot less time.</a:t>
            </a:r>
          </a:p>
          <a:p>
            <a:r>
              <a:rPr lang="en-GB" dirty="0"/>
              <a:t>Our first things will be small steps, to handle the 0 to 1 problem.</a:t>
            </a:r>
          </a:p>
        </p:txBody>
      </p:sp>
    </p:spTree>
    <p:extLst>
      <p:ext uri="{BB962C8B-B14F-4D97-AF65-F5344CB8AC3E}">
        <p14:creationId xmlns:p14="http://schemas.microsoft.com/office/powerpoint/2010/main" val="1804690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 are going to be doing all this work in labs on an EC2 server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Let’s all log on to the server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Open the Google Doc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AnyDesk</a:t>
            </a:r>
            <a:r>
              <a:rPr lang="en-GB" dirty="0"/>
              <a:t> to server – log in info is at top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222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10/30/20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7" r:id="rId4"/>
    <p:sldLayoutId id="214748366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032;p35">
            <a:extLst>
              <a:ext uri="{FF2B5EF4-FFF2-40B4-BE49-F238E27FC236}">
                <a16:creationId xmlns:a16="http://schemas.microsoft.com/office/drawing/2014/main" id="{6F07B5BE-16D3-7A4E-99B6-FC0C7F75F96B}"/>
              </a:ext>
            </a:extLst>
          </p:cNvPr>
          <p:cNvSpPr txBox="1">
            <a:spLocks/>
          </p:cNvSpPr>
          <p:nvPr/>
        </p:nvSpPr>
        <p:spPr>
          <a:xfrm>
            <a:off x="193562" y="618844"/>
            <a:ext cx="6385142" cy="43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None/>
            </a:pPr>
            <a:r>
              <a:rPr lang="en-GB" sz="6000" dirty="0">
                <a:solidFill>
                  <a:schemeClr val="accent2"/>
                </a:solidFill>
                <a:latin typeface="Dosis ExtraLight"/>
                <a:sym typeface="Dosis ExtraLight"/>
              </a:rPr>
              <a:t>Testing Legacy Code Effectively with Approval Tests </a:t>
            </a:r>
            <a:b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endParaRPr lang="en-GB" sz="3000" dirty="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Workshop</a:t>
            </a: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@ClareMacraeUK @LlewellynFalco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D3EBD5"/>
                </a:solidFill>
              </a:rPr>
              <a:t>ZOOM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BFB7"/>
                </a:solidFill>
              </a:rPr>
              <a:t>Mute – Grid View – Video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30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614378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D3EBD5"/>
                </a:solidFill>
              </a:rPr>
              <a:t>GOOGLE DOCS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BFB7"/>
                </a:solidFill>
              </a:rPr>
              <a:t>Class Notes – Intro Questions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2" name="Google Shape;4110;p39">
            <a:extLst>
              <a:ext uri="{FF2B5EF4-FFF2-40B4-BE49-F238E27FC236}">
                <a16:creationId xmlns:a16="http://schemas.microsoft.com/office/drawing/2014/main" id="{7900BF09-89F6-4CCC-83F2-2DCEF83861CE}"/>
              </a:ext>
            </a:extLst>
          </p:cNvPr>
          <p:cNvGrpSpPr/>
          <p:nvPr/>
        </p:nvGrpSpPr>
        <p:grpSpPr>
          <a:xfrm>
            <a:off x="2113196" y="947916"/>
            <a:ext cx="734111" cy="888510"/>
            <a:chOff x="584925" y="922575"/>
            <a:chExt cx="415200" cy="502525"/>
          </a:xfrm>
          <a:solidFill>
            <a:schemeClr val="accent2"/>
          </a:solidFill>
        </p:grpSpPr>
        <p:sp>
          <p:nvSpPr>
            <p:cNvPr id="23" name="Google Shape;4111;p39">
              <a:extLst>
                <a:ext uri="{FF2B5EF4-FFF2-40B4-BE49-F238E27FC236}">
                  <a16:creationId xmlns:a16="http://schemas.microsoft.com/office/drawing/2014/main" id="{5BC3FB94-4284-4301-B9DF-1A8B577F9BEB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12;p39">
              <a:extLst>
                <a:ext uri="{FF2B5EF4-FFF2-40B4-BE49-F238E27FC236}">
                  <a16:creationId xmlns:a16="http://schemas.microsoft.com/office/drawing/2014/main" id="{BE232C6B-01FB-4530-B6CB-EE073B87C500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113;p39">
              <a:extLst>
                <a:ext uri="{FF2B5EF4-FFF2-40B4-BE49-F238E27FC236}">
                  <a16:creationId xmlns:a16="http://schemas.microsoft.com/office/drawing/2014/main" id="{B7F9EE77-2C48-4078-91C3-E567A34ECC52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7507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98446-029A-4C41-B811-EDC3C18C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691067" cy="3692400"/>
          </a:xfrm>
        </p:spPr>
        <p:txBody>
          <a:bodyPr/>
          <a:lstStyle/>
          <a:p>
            <a:pPr marL="38100" indent="0">
              <a:buNone/>
            </a:pPr>
            <a:r>
              <a:rPr lang="en-GB" dirty="0"/>
              <a:t>Tell me and I forget,</a:t>
            </a:r>
            <a:br>
              <a:rPr lang="en-GB" dirty="0"/>
            </a:br>
            <a:r>
              <a:rPr lang="en-GB" dirty="0"/>
              <a:t> </a:t>
            </a:r>
            <a:endParaRPr lang="en-GB" sz="2400" dirty="0"/>
          </a:p>
          <a:p>
            <a:pPr marL="38100" indent="0">
              <a:buNone/>
            </a:pPr>
            <a:r>
              <a:rPr lang="en-GB" dirty="0"/>
              <a:t>teach me and I may remember,</a:t>
            </a:r>
          </a:p>
          <a:p>
            <a:pPr marL="38100" indent="0">
              <a:buNone/>
            </a:pPr>
            <a:br>
              <a:rPr lang="en-GB" dirty="0"/>
            </a:br>
            <a:r>
              <a:rPr lang="en-GB" dirty="0"/>
              <a:t>involve me and I learn.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D3BAB1-6C17-9D4F-8299-39E554F0A2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87C88E4-B6DD-A74F-9D1F-0E2CD131CEC2}"/>
              </a:ext>
            </a:extLst>
          </p:cNvPr>
          <p:cNvSpPr txBox="1">
            <a:spLocks/>
          </p:cNvSpPr>
          <p:nvPr/>
        </p:nvSpPr>
        <p:spPr>
          <a:xfrm>
            <a:off x="3489871" y="3661579"/>
            <a:ext cx="2494310" cy="99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 algn="r">
              <a:buNone/>
            </a:pPr>
            <a:r>
              <a:rPr lang="en-GB" dirty="0"/>
              <a:t>- </a:t>
            </a:r>
            <a:r>
              <a:rPr lang="en-GB" dirty="0" err="1"/>
              <a:t>Xun</a:t>
            </a:r>
            <a:r>
              <a:rPr lang="en-GB" dirty="0"/>
              <a:t> </a:t>
            </a:r>
            <a:r>
              <a:rPr lang="en-GB" dirty="0" err="1"/>
              <a:t>Kuang</a:t>
            </a:r>
            <a:br>
              <a:rPr lang="en-GB" dirty="0"/>
            </a:br>
            <a:r>
              <a:rPr lang="en-GB" sz="1600" dirty="0"/>
              <a:t>(312-230 BC)</a:t>
            </a:r>
          </a:p>
        </p:txBody>
      </p:sp>
    </p:spTree>
    <p:extLst>
      <p:ext uri="{BB962C8B-B14F-4D97-AF65-F5344CB8AC3E}">
        <p14:creationId xmlns:p14="http://schemas.microsoft.com/office/powerpoint/2010/main" val="299974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Awareness (show)</a:t>
            </a:r>
            <a:br>
              <a:rPr lang="en-GB" dirty="0"/>
            </a:br>
            <a:r>
              <a:rPr lang="en-GB" dirty="0"/>
              <a:t>Proficiency (do)</a:t>
            </a:r>
            <a:br>
              <a:rPr lang="en-GB" dirty="0"/>
            </a:br>
            <a:r>
              <a:rPr lang="en-GB" dirty="0"/>
              <a:t>Fluency (repeat)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A0230-4388-264C-80C7-9AC624AA6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8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09D3-28D0-794B-BDF2-24825C75C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0 -&gt;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D8C89-1FD3-7746-AEA2-F08058E46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29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614378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D3EBD5"/>
                </a:solidFill>
              </a:rPr>
              <a:t>EC2 SERVER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80BFB7"/>
                </a:solidFill>
              </a:rPr>
              <a:t>AnyDesk</a:t>
            </a:r>
            <a:r>
              <a:rPr lang="en-US" dirty="0">
                <a:solidFill>
                  <a:srgbClr val="80BFB7"/>
                </a:solidFill>
              </a:rPr>
              <a:t> – </a:t>
            </a:r>
            <a:r>
              <a:rPr lang="en-US" dirty="0" err="1">
                <a:solidFill>
                  <a:srgbClr val="80BFB7"/>
                </a:solidFill>
              </a:rPr>
              <a:t>MobTime</a:t>
            </a:r>
            <a:r>
              <a:rPr lang="en-US" dirty="0">
                <a:solidFill>
                  <a:srgbClr val="80BFB7"/>
                </a:solidFill>
              </a:rPr>
              <a:t> - Workshop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4" name="Google Shape;4208;p39">
            <a:extLst>
              <a:ext uri="{FF2B5EF4-FFF2-40B4-BE49-F238E27FC236}">
                <a16:creationId xmlns:a16="http://schemas.microsoft.com/office/drawing/2014/main" id="{27214321-BF1E-4610-92FF-B23B87F4FD62}"/>
              </a:ext>
            </a:extLst>
          </p:cNvPr>
          <p:cNvGrpSpPr/>
          <p:nvPr/>
        </p:nvGrpSpPr>
        <p:grpSpPr>
          <a:xfrm>
            <a:off x="2048561" y="1035845"/>
            <a:ext cx="927114" cy="892861"/>
            <a:chOff x="2583325" y="2972875"/>
            <a:chExt cx="462850" cy="445750"/>
          </a:xfrm>
          <a:solidFill>
            <a:schemeClr val="accent2"/>
          </a:solidFill>
        </p:grpSpPr>
        <p:sp>
          <p:nvSpPr>
            <p:cNvPr id="15" name="Google Shape;4209;p39">
              <a:extLst>
                <a:ext uri="{FF2B5EF4-FFF2-40B4-BE49-F238E27FC236}">
                  <a16:creationId xmlns:a16="http://schemas.microsoft.com/office/drawing/2014/main" id="{A58CB774-48FA-4F8B-8B17-D4C0B15ADA1A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10;p39">
              <a:extLst>
                <a:ext uri="{FF2B5EF4-FFF2-40B4-BE49-F238E27FC236}">
                  <a16:creationId xmlns:a16="http://schemas.microsoft.com/office/drawing/2014/main" id="{91432DA2-651E-4D0A-B52F-C725C6E80D50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8344394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457</Words>
  <Application>Microsoft Macintosh PowerPoint</Application>
  <PresentationFormat>On-screen Show (16:9)</PresentationFormat>
  <Paragraphs>59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Dosis</vt:lpstr>
      <vt:lpstr>Dosis ExtraLight</vt:lpstr>
      <vt:lpstr>Titillium Web Light</vt:lpstr>
      <vt:lpstr>Mowbray template</vt:lpstr>
      <vt:lpstr>PowerPoint Presentation</vt:lpstr>
      <vt:lpstr>ZOOM</vt:lpstr>
      <vt:lpstr>GOOGLE DOCS</vt:lpstr>
      <vt:lpstr>PowerPoint Presentation</vt:lpstr>
      <vt:lpstr>Awareness (show) Proficiency (do) Fluency (repeat)</vt:lpstr>
      <vt:lpstr>0 -&gt; 1</vt:lpstr>
      <vt:lpstr>EC2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53</cp:revision>
  <dcterms:modified xsi:type="dcterms:W3CDTF">2020-10-30T15:37:35Z</dcterms:modified>
</cp:coreProperties>
</file>