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9"/>
    <p:restoredTop sz="96327"/>
  </p:normalViewPr>
  <p:slideViewPr>
    <p:cSldViewPr snapToGrid="0" snapToObjects="1">
      <p:cViewPr varScale="1">
        <p:scale>
          <a:sx n="192" d="100"/>
          <a:sy n="192" d="100"/>
        </p:scale>
        <p:origin x="5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Number of </a:t>
            </a:r>
            <a:r>
              <a:rPr lang="en-GB" dirty="0"/>
              <a:t>Functional Methods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609613" y="688396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en-GB" dirty="0"/>
              <a:t>Insights: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484133"/>
            <a:ext cx="5734097" cy="1180408"/>
            <a:chOff x="633452" y="3477399"/>
            <a:chExt cx="5734097" cy="1180408"/>
          </a:xfrm>
          <a:solidFill>
            <a:schemeClr val="bg1"/>
          </a:solidFill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8904C0-F23C-D946-A831-27D7C25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71" y="220817"/>
            <a:ext cx="1965487" cy="1232690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F68F80B-7A06-B8A0-71C6-555EC707782F}"/>
              </a:ext>
            </a:extLst>
          </p:cNvPr>
          <p:cNvGrpSpPr/>
          <p:nvPr/>
        </p:nvGrpSpPr>
        <p:grpSpPr>
          <a:xfrm>
            <a:off x="806335" y="6166992"/>
            <a:ext cx="5128952" cy="672163"/>
            <a:chOff x="922715" y="2869334"/>
            <a:chExt cx="5128952" cy="6721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A20C1D-DF5E-92FB-2778-90CC23C3D5B1}"/>
                </a:ext>
              </a:extLst>
            </p:cNvPr>
            <p:cNvSpPr txBox="1"/>
            <p:nvPr/>
          </p:nvSpPr>
          <p:spPr>
            <a:xfrm>
              <a:off x="922715" y="2869334"/>
              <a:ext cx="5128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 Number of Methods </a:t>
              </a:r>
              <a:r>
                <a:rPr lang="en-GB" dirty="0"/>
                <a:t>tested 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</a:t>
              </a:r>
              <a:r>
                <a:rPr lang="en-GB" dirty="0"/>
                <a:t>Logging: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2624F4-9E19-C1A9-E242-23B40EB1981C}"/>
                </a:ext>
              </a:extLst>
            </p:cNvPr>
            <p:cNvGrpSpPr/>
            <p:nvPr/>
          </p:nvGrpSpPr>
          <p:grpSpPr>
            <a:xfrm>
              <a:off x="3467820" y="3246980"/>
              <a:ext cx="393444" cy="294517"/>
              <a:chOff x="5329845" y="1105593"/>
              <a:chExt cx="721820" cy="54032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4E52A8C-EEAF-F494-B038-61C1829F1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4E56E36-AD6E-0104-0EF5-BBF04CCC5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C129C1A-2F43-F8BA-61F4-A34800C91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BD21E-29DB-2E78-967C-4A411B6DC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45F7A48-8879-C14F-29F4-1CF417803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4AEE62-F14D-9B39-4BDD-0145DFEEB0E1}"/>
                </a:ext>
              </a:extLst>
            </p:cNvPr>
            <p:cNvGrpSpPr/>
            <p:nvPr/>
          </p:nvGrpSpPr>
          <p:grpSpPr>
            <a:xfrm>
              <a:off x="3958271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146B8C4-32F4-5915-2FF4-CFB6D6D58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CD0CDB8-74FF-B8C4-D0D1-EAC519AA2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5E2628A-244C-4314-1844-33101DDE8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1CD9CC7-9D7D-999A-E19F-30F32157F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37AE51E-EF87-4711-E056-2BAABC85E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0CC717-FB40-925E-9D1A-FECDA8122240}"/>
                </a:ext>
              </a:extLst>
            </p:cNvPr>
            <p:cNvGrpSpPr/>
            <p:nvPr/>
          </p:nvGrpSpPr>
          <p:grpSpPr>
            <a:xfrm>
              <a:off x="4448722" y="3246980"/>
              <a:ext cx="393444" cy="294517"/>
              <a:chOff x="5329845" y="1105593"/>
              <a:chExt cx="721820" cy="54032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8BFEB0D-6D12-0CA9-DA39-78044B98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9EC4706-971D-D3C2-0DAA-E412E57EC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A6B81F8-C292-E658-D915-4D18820E8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5CBC546-12E0-5F28-E5CC-26F176CA0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FDC0AEE-3919-CF47-B0C4-B9CBFCF97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E78440B-8DA1-14C6-E335-0CB6F551304A}"/>
                </a:ext>
              </a:extLst>
            </p:cNvPr>
            <p:cNvGrpSpPr/>
            <p:nvPr/>
          </p:nvGrpSpPr>
          <p:grpSpPr>
            <a:xfrm>
              <a:off x="2486918" y="3246980"/>
              <a:ext cx="393444" cy="294517"/>
              <a:chOff x="5329845" y="1105593"/>
              <a:chExt cx="721820" cy="54032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3950BA1-F67E-31DC-D975-57771901B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47B1883-E194-63AE-75B9-EEA8DE21A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DF9D71-14B2-46FC-B22D-533C86E92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73E2AF-78B0-51BB-9A5C-2B6C6A180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16029A8-0B86-4C09-9980-8C640F4990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7973170-1DF8-9B5A-96DE-2FC9022C81AE}"/>
                </a:ext>
              </a:extLst>
            </p:cNvPr>
            <p:cNvGrpSpPr/>
            <p:nvPr/>
          </p:nvGrpSpPr>
          <p:grpSpPr>
            <a:xfrm>
              <a:off x="1996467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1977C4B-134A-3C92-5E20-816F52E38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63D17D6-5EAD-C5FF-11F9-F2D172A15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E0B4FA4-9BAB-07E7-0950-D56D66069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F6EDDA1-516D-D6EE-3F5E-A7FEAEAB6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9F1844A-E987-3569-5EAF-D7B0C9005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F57D1A6-8596-765C-AF71-5F9BC66671E4}"/>
                </a:ext>
              </a:extLst>
            </p:cNvPr>
            <p:cNvGrpSpPr/>
            <p:nvPr/>
          </p:nvGrpSpPr>
          <p:grpSpPr>
            <a:xfrm>
              <a:off x="1506016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BC6A4E9-237E-FDFE-A1C3-5950420A8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7E37F16-B4A9-CF46-B85B-7706EC6BF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D6ADA88-15CB-835A-110C-4D3C8B7A9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06DCFDF-E1A6-8B58-B572-EAF752A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D0BA4E8-7064-8049-62C4-5FE2553257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801FFBD-9D6F-04FF-6C04-BFF58E75B2A7}"/>
                </a:ext>
              </a:extLst>
            </p:cNvPr>
            <p:cNvGrpSpPr/>
            <p:nvPr/>
          </p:nvGrpSpPr>
          <p:grpSpPr>
            <a:xfrm>
              <a:off x="4939173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CDCD775-2813-5F56-5000-3B1BC1FA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33948BD-8C70-89D7-F88C-A041530C7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0303226-EF56-AEAF-E389-3238DB030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E35207B-F6B7-369E-758E-8FDCD7879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B55B5CB-9510-8B95-6BCA-FB4EBDA981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B77A733-BC17-AD38-385E-C4CB284F06EE}"/>
                </a:ext>
              </a:extLst>
            </p:cNvPr>
            <p:cNvGrpSpPr/>
            <p:nvPr/>
          </p:nvGrpSpPr>
          <p:grpSpPr>
            <a:xfrm>
              <a:off x="5492302" y="3246980"/>
              <a:ext cx="166138" cy="294517"/>
              <a:chOff x="5492300" y="1391798"/>
              <a:chExt cx="166138" cy="294517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1D79A21-CB35-CD6E-5E48-D7913138A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AD294251-1C6D-8176-DD2E-AF3F4EFFE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A07014F-752A-B1F5-66BB-07660C7CD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C27382C-10B5-91F3-F85A-1A214CB43B1F}"/>
                </a:ext>
              </a:extLst>
            </p:cNvPr>
            <p:cNvGrpSpPr/>
            <p:nvPr/>
          </p:nvGrpSpPr>
          <p:grpSpPr>
            <a:xfrm>
              <a:off x="2977369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9D62A2-22A1-A044-34DC-9F8531F78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4881A4B-3AD3-F88E-2037-6760C9BD6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E664CB-39FD-375D-381E-76B0406AB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5796B78-BC65-EAB4-DB6E-34BFD6187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C08D4FC-2B00-47B1-2C28-A3A9FDFEF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8923AD3-B605-FC0C-2610-22A711078EE3}"/>
              </a:ext>
            </a:extLst>
          </p:cNvPr>
          <p:cNvSpPr txBox="1"/>
          <p:nvPr/>
        </p:nvSpPr>
        <p:spPr>
          <a:xfrm>
            <a:off x="193669" y="3336800"/>
            <a:ext cx="6470662" cy="2785378"/>
          </a:xfrm>
          <a:custGeom>
            <a:avLst/>
            <a:gdLst>
              <a:gd name="connsiteX0" fmla="*/ 0 w 6470662"/>
              <a:gd name="connsiteY0" fmla="*/ 0 h 2785378"/>
              <a:gd name="connsiteX1" fmla="*/ 652949 w 6470662"/>
              <a:gd name="connsiteY1" fmla="*/ 0 h 2785378"/>
              <a:gd name="connsiteX2" fmla="*/ 1370604 w 6470662"/>
              <a:gd name="connsiteY2" fmla="*/ 0 h 2785378"/>
              <a:gd name="connsiteX3" fmla="*/ 1829433 w 6470662"/>
              <a:gd name="connsiteY3" fmla="*/ 0 h 2785378"/>
              <a:gd name="connsiteX4" fmla="*/ 2482381 w 6470662"/>
              <a:gd name="connsiteY4" fmla="*/ 0 h 2785378"/>
              <a:gd name="connsiteX5" fmla="*/ 2941210 w 6470662"/>
              <a:gd name="connsiteY5" fmla="*/ 0 h 2785378"/>
              <a:gd name="connsiteX6" fmla="*/ 3529452 w 6470662"/>
              <a:gd name="connsiteY6" fmla="*/ 0 h 2785378"/>
              <a:gd name="connsiteX7" fmla="*/ 4182401 w 6470662"/>
              <a:gd name="connsiteY7" fmla="*/ 0 h 2785378"/>
              <a:gd name="connsiteX8" fmla="*/ 4576523 w 6470662"/>
              <a:gd name="connsiteY8" fmla="*/ 0 h 2785378"/>
              <a:gd name="connsiteX9" fmla="*/ 4970645 w 6470662"/>
              <a:gd name="connsiteY9" fmla="*/ 0 h 2785378"/>
              <a:gd name="connsiteX10" fmla="*/ 5688300 w 6470662"/>
              <a:gd name="connsiteY10" fmla="*/ 0 h 2785378"/>
              <a:gd name="connsiteX11" fmla="*/ 6470662 w 6470662"/>
              <a:gd name="connsiteY11" fmla="*/ 0 h 2785378"/>
              <a:gd name="connsiteX12" fmla="*/ 6470662 w 6470662"/>
              <a:gd name="connsiteY12" fmla="*/ 473514 h 2785378"/>
              <a:gd name="connsiteX13" fmla="*/ 6470662 w 6470662"/>
              <a:gd name="connsiteY13" fmla="*/ 1002736 h 2785378"/>
              <a:gd name="connsiteX14" fmla="*/ 6470662 w 6470662"/>
              <a:gd name="connsiteY14" fmla="*/ 1587665 h 2785378"/>
              <a:gd name="connsiteX15" fmla="*/ 6470662 w 6470662"/>
              <a:gd name="connsiteY15" fmla="*/ 2089034 h 2785378"/>
              <a:gd name="connsiteX16" fmla="*/ 6470662 w 6470662"/>
              <a:gd name="connsiteY16" fmla="*/ 2785378 h 2785378"/>
              <a:gd name="connsiteX17" fmla="*/ 6076540 w 6470662"/>
              <a:gd name="connsiteY17" fmla="*/ 2785378 h 2785378"/>
              <a:gd name="connsiteX18" fmla="*/ 5358885 w 6470662"/>
              <a:gd name="connsiteY18" fmla="*/ 2785378 h 2785378"/>
              <a:gd name="connsiteX19" fmla="*/ 4705936 w 6470662"/>
              <a:gd name="connsiteY19" fmla="*/ 2785378 h 2785378"/>
              <a:gd name="connsiteX20" fmla="*/ 4052987 w 6470662"/>
              <a:gd name="connsiteY20" fmla="*/ 2785378 h 2785378"/>
              <a:gd name="connsiteX21" fmla="*/ 3400039 w 6470662"/>
              <a:gd name="connsiteY21" fmla="*/ 2785378 h 2785378"/>
              <a:gd name="connsiteX22" fmla="*/ 2941210 w 6470662"/>
              <a:gd name="connsiteY22" fmla="*/ 2785378 h 2785378"/>
              <a:gd name="connsiteX23" fmla="*/ 2223555 w 6470662"/>
              <a:gd name="connsiteY23" fmla="*/ 2785378 h 2785378"/>
              <a:gd name="connsiteX24" fmla="*/ 1635313 w 6470662"/>
              <a:gd name="connsiteY24" fmla="*/ 2785378 h 2785378"/>
              <a:gd name="connsiteX25" fmla="*/ 1241191 w 6470662"/>
              <a:gd name="connsiteY25" fmla="*/ 2785378 h 2785378"/>
              <a:gd name="connsiteX26" fmla="*/ 652949 w 6470662"/>
              <a:gd name="connsiteY26" fmla="*/ 2785378 h 2785378"/>
              <a:gd name="connsiteX27" fmla="*/ 0 w 6470662"/>
              <a:gd name="connsiteY27" fmla="*/ 2785378 h 2785378"/>
              <a:gd name="connsiteX28" fmla="*/ 0 w 6470662"/>
              <a:gd name="connsiteY28" fmla="*/ 2256156 h 2785378"/>
              <a:gd name="connsiteX29" fmla="*/ 0 w 6470662"/>
              <a:gd name="connsiteY29" fmla="*/ 1643373 h 2785378"/>
              <a:gd name="connsiteX30" fmla="*/ 0 w 6470662"/>
              <a:gd name="connsiteY30" fmla="*/ 1030590 h 2785378"/>
              <a:gd name="connsiteX31" fmla="*/ 0 w 6470662"/>
              <a:gd name="connsiteY31" fmla="*/ 0 h 27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70662" h="2785378" fill="none" extrusionOk="0">
                <a:moveTo>
                  <a:pt x="0" y="0"/>
                </a:moveTo>
                <a:cubicBezTo>
                  <a:pt x="192319" y="-11326"/>
                  <a:pt x="333621" y="17723"/>
                  <a:pt x="652949" y="0"/>
                </a:cubicBezTo>
                <a:cubicBezTo>
                  <a:pt x="972277" y="-17723"/>
                  <a:pt x="1078015" y="70378"/>
                  <a:pt x="1370604" y="0"/>
                </a:cubicBezTo>
                <a:cubicBezTo>
                  <a:pt x="1663193" y="-70378"/>
                  <a:pt x="1650165" y="12969"/>
                  <a:pt x="1829433" y="0"/>
                </a:cubicBezTo>
                <a:cubicBezTo>
                  <a:pt x="2008701" y="-12969"/>
                  <a:pt x="2224068" y="57192"/>
                  <a:pt x="2482381" y="0"/>
                </a:cubicBezTo>
                <a:cubicBezTo>
                  <a:pt x="2740694" y="-57192"/>
                  <a:pt x="2845842" y="23305"/>
                  <a:pt x="2941210" y="0"/>
                </a:cubicBezTo>
                <a:cubicBezTo>
                  <a:pt x="3036578" y="-23305"/>
                  <a:pt x="3364376" y="15742"/>
                  <a:pt x="3529452" y="0"/>
                </a:cubicBezTo>
                <a:cubicBezTo>
                  <a:pt x="3694528" y="-15742"/>
                  <a:pt x="3989885" y="23076"/>
                  <a:pt x="4182401" y="0"/>
                </a:cubicBezTo>
                <a:cubicBezTo>
                  <a:pt x="4374917" y="-23076"/>
                  <a:pt x="4454442" y="31351"/>
                  <a:pt x="4576523" y="0"/>
                </a:cubicBezTo>
                <a:cubicBezTo>
                  <a:pt x="4698604" y="-31351"/>
                  <a:pt x="4782580" y="44299"/>
                  <a:pt x="4970645" y="0"/>
                </a:cubicBezTo>
                <a:cubicBezTo>
                  <a:pt x="5158710" y="-44299"/>
                  <a:pt x="5336026" y="36272"/>
                  <a:pt x="5688300" y="0"/>
                </a:cubicBezTo>
                <a:cubicBezTo>
                  <a:pt x="6040574" y="-36272"/>
                  <a:pt x="6081375" y="85973"/>
                  <a:pt x="6470662" y="0"/>
                </a:cubicBezTo>
                <a:cubicBezTo>
                  <a:pt x="6494291" y="109064"/>
                  <a:pt x="6436082" y="253388"/>
                  <a:pt x="6470662" y="473514"/>
                </a:cubicBezTo>
                <a:cubicBezTo>
                  <a:pt x="6505242" y="693640"/>
                  <a:pt x="6411025" y="886157"/>
                  <a:pt x="6470662" y="1002736"/>
                </a:cubicBezTo>
                <a:cubicBezTo>
                  <a:pt x="6530299" y="1119315"/>
                  <a:pt x="6422114" y="1315316"/>
                  <a:pt x="6470662" y="1587665"/>
                </a:cubicBezTo>
                <a:cubicBezTo>
                  <a:pt x="6519210" y="1860014"/>
                  <a:pt x="6433914" y="1925774"/>
                  <a:pt x="6470662" y="2089034"/>
                </a:cubicBezTo>
                <a:cubicBezTo>
                  <a:pt x="6507410" y="2252294"/>
                  <a:pt x="6464392" y="2502760"/>
                  <a:pt x="6470662" y="2785378"/>
                </a:cubicBezTo>
                <a:cubicBezTo>
                  <a:pt x="6352234" y="2787594"/>
                  <a:pt x="6158717" y="2764313"/>
                  <a:pt x="6076540" y="2785378"/>
                </a:cubicBezTo>
                <a:cubicBezTo>
                  <a:pt x="5994363" y="2806443"/>
                  <a:pt x="5507207" y="2728832"/>
                  <a:pt x="5358885" y="2785378"/>
                </a:cubicBezTo>
                <a:cubicBezTo>
                  <a:pt x="5210563" y="2841924"/>
                  <a:pt x="4943682" y="2740124"/>
                  <a:pt x="4705936" y="2785378"/>
                </a:cubicBezTo>
                <a:cubicBezTo>
                  <a:pt x="4468190" y="2830632"/>
                  <a:pt x="4378630" y="2783820"/>
                  <a:pt x="4052987" y="2785378"/>
                </a:cubicBezTo>
                <a:cubicBezTo>
                  <a:pt x="3727344" y="2786936"/>
                  <a:pt x="3688172" y="2780213"/>
                  <a:pt x="3400039" y="2785378"/>
                </a:cubicBezTo>
                <a:cubicBezTo>
                  <a:pt x="3111906" y="2790543"/>
                  <a:pt x="3160174" y="2748532"/>
                  <a:pt x="2941210" y="2785378"/>
                </a:cubicBezTo>
                <a:cubicBezTo>
                  <a:pt x="2722246" y="2822224"/>
                  <a:pt x="2485581" y="2746850"/>
                  <a:pt x="2223555" y="2785378"/>
                </a:cubicBezTo>
                <a:cubicBezTo>
                  <a:pt x="1961529" y="2823906"/>
                  <a:pt x="1901551" y="2721321"/>
                  <a:pt x="1635313" y="2785378"/>
                </a:cubicBezTo>
                <a:cubicBezTo>
                  <a:pt x="1369075" y="2849435"/>
                  <a:pt x="1366032" y="2778321"/>
                  <a:pt x="1241191" y="2785378"/>
                </a:cubicBezTo>
                <a:cubicBezTo>
                  <a:pt x="1116350" y="2792435"/>
                  <a:pt x="921519" y="2735317"/>
                  <a:pt x="652949" y="2785378"/>
                </a:cubicBezTo>
                <a:cubicBezTo>
                  <a:pt x="384379" y="2835439"/>
                  <a:pt x="219594" y="2710706"/>
                  <a:pt x="0" y="2785378"/>
                </a:cubicBezTo>
                <a:cubicBezTo>
                  <a:pt x="-57328" y="2664724"/>
                  <a:pt x="35592" y="2459256"/>
                  <a:pt x="0" y="2256156"/>
                </a:cubicBezTo>
                <a:cubicBezTo>
                  <a:pt x="-35592" y="2053056"/>
                  <a:pt x="20446" y="1882079"/>
                  <a:pt x="0" y="1643373"/>
                </a:cubicBezTo>
                <a:cubicBezTo>
                  <a:pt x="-20446" y="1404667"/>
                  <a:pt x="53710" y="1336419"/>
                  <a:pt x="0" y="1030590"/>
                </a:cubicBezTo>
                <a:cubicBezTo>
                  <a:pt x="-53710" y="724761"/>
                  <a:pt x="24970" y="437888"/>
                  <a:pt x="0" y="0"/>
                </a:cubicBezTo>
                <a:close/>
              </a:path>
              <a:path w="6470662" h="2785378" stroke="0" extrusionOk="0">
                <a:moveTo>
                  <a:pt x="0" y="0"/>
                </a:moveTo>
                <a:cubicBezTo>
                  <a:pt x="156796" y="-12481"/>
                  <a:pt x="403145" y="49041"/>
                  <a:pt x="523535" y="0"/>
                </a:cubicBezTo>
                <a:cubicBezTo>
                  <a:pt x="643925" y="-49041"/>
                  <a:pt x="765949" y="38521"/>
                  <a:pt x="917658" y="0"/>
                </a:cubicBezTo>
                <a:cubicBezTo>
                  <a:pt x="1069367" y="-38521"/>
                  <a:pt x="1441958" y="79090"/>
                  <a:pt x="1635313" y="0"/>
                </a:cubicBezTo>
                <a:cubicBezTo>
                  <a:pt x="1828668" y="-79090"/>
                  <a:pt x="2037972" y="9699"/>
                  <a:pt x="2158848" y="0"/>
                </a:cubicBezTo>
                <a:cubicBezTo>
                  <a:pt x="2279725" y="-9699"/>
                  <a:pt x="2425251" y="35878"/>
                  <a:pt x="2682384" y="0"/>
                </a:cubicBezTo>
                <a:cubicBezTo>
                  <a:pt x="2939517" y="-35878"/>
                  <a:pt x="3251642" y="39503"/>
                  <a:pt x="3400039" y="0"/>
                </a:cubicBezTo>
                <a:cubicBezTo>
                  <a:pt x="3548436" y="-39503"/>
                  <a:pt x="3706028" y="17821"/>
                  <a:pt x="3858868" y="0"/>
                </a:cubicBezTo>
                <a:cubicBezTo>
                  <a:pt x="4011708" y="-17821"/>
                  <a:pt x="4416975" y="74996"/>
                  <a:pt x="4576523" y="0"/>
                </a:cubicBezTo>
                <a:cubicBezTo>
                  <a:pt x="4736072" y="-74996"/>
                  <a:pt x="5013171" y="24397"/>
                  <a:pt x="5294178" y="0"/>
                </a:cubicBezTo>
                <a:cubicBezTo>
                  <a:pt x="5575186" y="-24397"/>
                  <a:pt x="5625585" y="56983"/>
                  <a:pt x="5882420" y="0"/>
                </a:cubicBezTo>
                <a:cubicBezTo>
                  <a:pt x="6139255" y="-56983"/>
                  <a:pt x="6324043" y="12505"/>
                  <a:pt x="6470662" y="0"/>
                </a:cubicBezTo>
                <a:cubicBezTo>
                  <a:pt x="6474645" y="112591"/>
                  <a:pt x="6412685" y="398704"/>
                  <a:pt x="6470662" y="529222"/>
                </a:cubicBezTo>
                <a:cubicBezTo>
                  <a:pt x="6528639" y="659740"/>
                  <a:pt x="6421313" y="819267"/>
                  <a:pt x="6470662" y="1002736"/>
                </a:cubicBezTo>
                <a:cubicBezTo>
                  <a:pt x="6520011" y="1186205"/>
                  <a:pt x="6452842" y="1396536"/>
                  <a:pt x="6470662" y="1559812"/>
                </a:cubicBezTo>
                <a:cubicBezTo>
                  <a:pt x="6488482" y="1723088"/>
                  <a:pt x="6454653" y="1871049"/>
                  <a:pt x="6470662" y="2116887"/>
                </a:cubicBezTo>
                <a:cubicBezTo>
                  <a:pt x="6486671" y="2362725"/>
                  <a:pt x="6457062" y="2581942"/>
                  <a:pt x="6470662" y="2785378"/>
                </a:cubicBezTo>
                <a:cubicBezTo>
                  <a:pt x="6276528" y="2862739"/>
                  <a:pt x="6042036" y="2725093"/>
                  <a:pt x="5817713" y="2785378"/>
                </a:cubicBezTo>
                <a:cubicBezTo>
                  <a:pt x="5593390" y="2845663"/>
                  <a:pt x="5402051" y="2729312"/>
                  <a:pt x="5229471" y="2785378"/>
                </a:cubicBezTo>
                <a:cubicBezTo>
                  <a:pt x="5056891" y="2841444"/>
                  <a:pt x="4942396" y="2752960"/>
                  <a:pt x="4835349" y="2785378"/>
                </a:cubicBezTo>
                <a:cubicBezTo>
                  <a:pt x="4728302" y="2817796"/>
                  <a:pt x="4491137" y="2737137"/>
                  <a:pt x="4376520" y="2785378"/>
                </a:cubicBezTo>
                <a:cubicBezTo>
                  <a:pt x="4261903" y="2833619"/>
                  <a:pt x="3869174" y="2704362"/>
                  <a:pt x="3658865" y="2785378"/>
                </a:cubicBezTo>
                <a:cubicBezTo>
                  <a:pt x="3448556" y="2866394"/>
                  <a:pt x="3201654" y="2776543"/>
                  <a:pt x="3070623" y="2785378"/>
                </a:cubicBezTo>
                <a:cubicBezTo>
                  <a:pt x="2939592" y="2794213"/>
                  <a:pt x="2828026" y="2757064"/>
                  <a:pt x="2611794" y="2785378"/>
                </a:cubicBezTo>
                <a:cubicBezTo>
                  <a:pt x="2395562" y="2813692"/>
                  <a:pt x="2153784" y="2732135"/>
                  <a:pt x="2023552" y="2785378"/>
                </a:cubicBezTo>
                <a:cubicBezTo>
                  <a:pt x="1893320" y="2838621"/>
                  <a:pt x="1756977" y="2775623"/>
                  <a:pt x="1629430" y="2785378"/>
                </a:cubicBezTo>
                <a:cubicBezTo>
                  <a:pt x="1501883" y="2795133"/>
                  <a:pt x="1405516" y="2767021"/>
                  <a:pt x="1235308" y="2785378"/>
                </a:cubicBezTo>
                <a:cubicBezTo>
                  <a:pt x="1065100" y="2803735"/>
                  <a:pt x="891484" y="2744984"/>
                  <a:pt x="647066" y="2785378"/>
                </a:cubicBezTo>
                <a:cubicBezTo>
                  <a:pt x="402648" y="2825772"/>
                  <a:pt x="322961" y="2772419"/>
                  <a:pt x="0" y="2785378"/>
                </a:cubicBezTo>
                <a:cubicBezTo>
                  <a:pt x="-49446" y="2626946"/>
                  <a:pt x="64126" y="2371115"/>
                  <a:pt x="0" y="2200449"/>
                </a:cubicBezTo>
                <a:cubicBezTo>
                  <a:pt x="-64126" y="2029783"/>
                  <a:pt x="16577" y="1912418"/>
                  <a:pt x="0" y="1671227"/>
                </a:cubicBezTo>
                <a:cubicBezTo>
                  <a:pt x="-16577" y="1430036"/>
                  <a:pt x="11186" y="1312342"/>
                  <a:pt x="0" y="1197713"/>
                </a:cubicBezTo>
                <a:cubicBezTo>
                  <a:pt x="-11186" y="1083084"/>
                  <a:pt x="45719" y="890820"/>
                  <a:pt x="0" y="612783"/>
                </a:cubicBezTo>
                <a:cubicBezTo>
                  <a:pt x="-45719" y="334746"/>
                  <a:pt x="17886" y="163322"/>
                  <a:pt x="0" y="0"/>
                </a:cubicBezTo>
                <a:close/>
              </a:path>
            </a:pathLst>
          </a:custGeom>
          <a:ln w="6350">
            <a:solidFill>
              <a:schemeClr val="bg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b="1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700" b="1" dirty="0" err="1"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Cheatsheet</a:t>
            </a:r>
            <a:r>
              <a:rPr lang="en-US" sz="700" b="1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</a:p>
          <a:p>
            <a:r>
              <a:rPr lang="en-US" sz="700" i="1" dirty="0" err="1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verifySimpleLogger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"name"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, () =&gt; {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/* your code here*/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});</a:t>
            </a:r>
            <a:endParaRPr lang="en-US" sz="700" b="1" dirty="0"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700" dirty="0">
              <a:solidFill>
                <a:srgbClr val="0033B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function </a:t>
            </a:r>
            <a:r>
              <a:rPr lang="en-US" sz="700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logEverything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(input: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number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):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number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return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useMarkers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(() =&gt; {      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=&gt; </a:t>
            </a:r>
            <a:r>
              <a:rPr lang="en-US" sz="700" i="1" dirty="0" err="1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logEverything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(input: 4)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"Select * from people"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</a:t>
            </a:r>
            <a:r>
              <a:rPr lang="en-US" sz="700" i="1" dirty="0" err="1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Sql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Select * from people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variable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"Nonsense"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"foo"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true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variable: Nonsense = foo &lt;String&gt;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event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"Testing"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            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event: Testing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message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"Something random"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 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message: Something random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for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let </a:t>
            </a:r>
            <a:r>
              <a:rPr lang="en-US" sz="700" dirty="0" err="1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sz="700" dirty="0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= </a:t>
            </a:r>
            <a:r>
              <a:rPr lang="en-US" sz="7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r>
              <a:rPr lang="en-US" sz="700" dirty="0" err="1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sz="700" dirty="0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&lt; </a:t>
            </a:r>
            <a:r>
              <a:rPr lang="en-US" sz="7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123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r>
              <a:rPr lang="en-US" sz="700" dirty="0" err="1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++) {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hourglass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();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  .........1.........2.........3.........4.........5.........6.........7.........8.........9.........10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//   .........1.........2...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try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throw new </a:t>
            </a:r>
            <a:r>
              <a:rPr lang="en-US" sz="700" i="1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Error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"Bad stuff happened here"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}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catch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(e: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any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 {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warning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(e);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  ***************************************************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//   Error: Bad stuff happened here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//   ***************************************************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return </a:t>
            </a:r>
            <a:r>
              <a:rPr lang="en-US" sz="7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200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;                               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&lt;= </a:t>
            </a:r>
            <a:r>
              <a:rPr lang="en-US" sz="700" i="1" dirty="0" err="1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logEverything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(): 200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}, 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`input: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${input}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`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true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99A5331-8828-AAFC-22CD-85760EC19EA9}"/>
              </a:ext>
            </a:extLst>
          </p:cNvPr>
          <p:cNvSpPr/>
          <p:nvPr/>
        </p:nvSpPr>
        <p:spPr>
          <a:xfrm>
            <a:off x="3414118" y="7139416"/>
            <a:ext cx="172764" cy="1783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D2971F-DF23-6112-DFA6-39C24CF65252}"/>
              </a:ext>
            </a:extLst>
          </p:cNvPr>
          <p:cNvSpPr txBox="1"/>
          <p:nvPr/>
        </p:nvSpPr>
        <p:spPr>
          <a:xfrm>
            <a:off x="903342" y="22414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Number of Functional Methods </a:t>
            </a:r>
            <a:r>
              <a:rPr lang="en-GB" dirty="0"/>
              <a:t>tested: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CE8F35-56EC-89A1-9C0F-13E68D094671}"/>
              </a:ext>
            </a:extLst>
          </p:cNvPr>
          <p:cNvGrpSpPr/>
          <p:nvPr/>
        </p:nvGrpSpPr>
        <p:grpSpPr>
          <a:xfrm>
            <a:off x="3448447" y="2619073"/>
            <a:ext cx="393444" cy="294517"/>
            <a:chOff x="5329845" y="1105593"/>
            <a:chExt cx="721820" cy="54032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E9F770-4240-624F-1CAC-D44A78F7558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CEE07C5-7F51-65D7-0A37-651BC3B37088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0DD0B0-0725-1CA0-D5C1-3DC7DEAF7D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92CCC6-0574-1550-460E-791CE60B7FBD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B395EE-DB63-E104-B894-969954ABD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56FEDB6-06F4-82E3-699B-376CD8AFD799}"/>
              </a:ext>
            </a:extLst>
          </p:cNvPr>
          <p:cNvGrpSpPr/>
          <p:nvPr/>
        </p:nvGrpSpPr>
        <p:grpSpPr>
          <a:xfrm>
            <a:off x="3938898" y="2619073"/>
            <a:ext cx="393444" cy="294517"/>
            <a:chOff x="5329845" y="1105593"/>
            <a:chExt cx="721820" cy="54032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F7370AC-E05D-EDE1-45A2-C8109FA4EC5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B750CAC-F7FC-C319-6C16-D40F4FBE6BE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F98B72-368C-5F20-2537-02CDEEE44F2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E50878-3B2C-CCD2-D53B-C3D2AE679E30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C85E8B4-31C2-601F-577F-5212430C8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DD17721-FC8B-8AAC-C83C-6C97DF2B74EF}"/>
              </a:ext>
            </a:extLst>
          </p:cNvPr>
          <p:cNvGrpSpPr/>
          <p:nvPr/>
        </p:nvGrpSpPr>
        <p:grpSpPr>
          <a:xfrm>
            <a:off x="4429349" y="2619073"/>
            <a:ext cx="393444" cy="294517"/>
            <a:chOff x="5329845" y="1105593"/>
            <a:chExt cx="721820" cy="54032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316D053-ADD3-7AB5-6CD4-13F6A485CEA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118CA1A-8DB6-B30F-D768-B0D0C48D30C2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83AE3C2-B4EA-CBE0-4F20-37D888C34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C066529-70FF-8173-03E0-A485F1F6399E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DC562A-4BED-11C1-0D00-C020F46F4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95C8088-356E-DE5C-102A-DC96939BC4B0}"/>
              </a:ext>
            </a:extLst>
          </p:cNvPr>
          <p:cNvGrpSpPr/>
          <p:nvPr/>
        </p:nvGrpSpPr>
        <p:grpSpPr>
          <a:xfrm>
            <a:off x="2467545" y="2619073"/>
            <a:ext cx="393444" cy="294517"/>
            <a:chOff x="5329845" y="1105593"/>
            <a:chExt cx="721820" cy="54032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34F0E-61AF-C933-46FA-8DB4A20BBC00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6104D28-54B5-22D4-1304-DA73805471F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0150C9B-C264-06E5-9640-EDEA979CAA1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8E32E11-1850-D584-B6E3-78875214339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68E7ECB-84A2-998A-0DD0-8DC575343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E516C36-C46D-B8F7-0697-DA6BA611BA7A}"/>
              </a:ext>
            </a:extLst>
          </p:cNvPr>
          <p:cNvGrpSpPr/>
          <p:nvPr/>
        </p:nvGrpSpPr>
        <p:grpSpPr>
          <a:xfrm>
            <a:off x="1977094" y="2619073"/>
            <a:ext cx="393444" cy="294517"/>
            <a:chOff x="5329845" y="1105593"/>
            <a:chExt cx="721820" cy="54032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6D0DBF-3AA0-DB9E-743C-70CA05B0A5B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34D6008-086B-CFF4-E5DF-19AD316E9A1F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EBE3C0-B23E-1EA4-9354-D450D6FB61F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BF91824-B896-D469-4CEB-EABC5817736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0FE67C6-318A-AEE5-8F3F-73383396E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78E4048-F790-E479-C984-4BEE744FB6E1}"/>
              </a:ext>
            </a:extLst>
          </p:cNvPr>
          <p:cNvGrpSpPr/>
          <p:nvPr/>
        </p:nvGrpSpPr>
        <p:grpSpPr>
          <a:xfrm>
            <a:off x="1486643" y="2619073"/>
            <a:ext cx="393444" cy="294517"/>
            <a:chOff x="5329845" y="1105593"/>
            <a:chExt cx="721820" cy="540327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036F6D-66F8-DE49-625D-A43685F59D72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7A8A19D-1842-A9B0-847D-AAD6EFD7FE50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CD99FF7-154D-DFE0-A8D3-EE59202A29AA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E7CE306-498F-E730-4F54-611092F0F61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B77C5BA-326A-0F77-724D-93E7859C2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AE0ADE7-7599-DFA6-15D5-2DDEBB691757}"/>
              </a:ext>
            </a:extLst>
          </p:cNvPr>
          <p:cNvGrpSpPr/>
          <p:nvPr/>
        </p:nvGrpSpPr>
        <p:grpSpPr>
          <a:xfrm>
            <a:off x="4919800" y="2619073"/>
            <a:ext cx="393444" cy="294517"/>
            <a:chOff x="5329845" y="1105593"/>
            <a:chExt cx="721820" cy="540327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085733E-82D0-BF51-8F27-9F1555828779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96C0958-5F67-F383-8D2C-58ECE1D6C05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DD738F-DD3D-47EB-364F-2D119863967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8D4024D-0C0A-8EDA-F898-BB3987BC8F6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D634257-680C-E5E5-24D3-E3EC9E385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C271A51-99BF-CB7C-CBC5-208CA25CB96E}"/>
              </a:ext>
            </a:extLst>
          </p:cNvPr>
          <p:cNvGrpSpPr/>
          <p:nvPr/>
        </p:nvGrpSpPr>
        <p:grpSpPr>
          <a:xfrm>
            <a:off x="5472929" y="2619073"/>
            <a:ext cx="166138" cy="294517"/>
            <a:chOff x="5492300" y="1391798"/>
            <a:chExt cx="166138" cy="29451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3F2D6E0-3766-53CF-475D-B4A0E46EDC72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05A94AE-AC00-FBD3-5B85-970F4DA559A4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E3D29D9-149B-1EA4-57EA-E573FF90079D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D5499D7-6408-F7D6-BD95-F64C841A0585}"/>
              </a:ext>
            </a:extLst>
          </p:cNvPr>
          <p:cNvGrpSpPr/>
          <p:nvPr/>
        </p:nvGrpSpPr>
        <p:grpSpPr>
          <a:xfrm>
            <a:off x="2957996" y="2619073"/>
            <a:ext cx="393444" cy="294517"/>
            <a:chOff x="5329845" y="1105593"/>
            <a:chExt cx="721820" cy="54032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D1BA42C-394C-5D80-513A-91B36BAC8BE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E9BDCDB-67B2-4F52-8BCE-1A63525F1D59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0EDB585-6426-252B-4240-374E7C495A8A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493E57B-C97E-6103-E7EF-6A33DBF7DE61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9DC5EFF-59EC-2FA0-8AE0-15A205515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I wish had printers: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4293438"/>
            <a:ext cx="5734097" cy="867203"/>
            <a:chOff x="633452" y="3200400"/>
            <a:chExt cx="5734097" cy="8672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ClassName3,       ClassName4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5547516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Printer ideas (examples):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87F36-C8D7-C54A-A7BD-50EC341E87C7}"/>
              </a:ext>
            </a:extLst>
          </p:cNvPr>
          <p:cNvGrpSpPr/>
          <p:nvPr/>
        </p:nvGrpSpPr>
        <p:grpSpPr>
          <a:xfrm>
            <a:off x="633452" y="6031579"/>
            <a:ext cx="2693900" cy="2633064"/>
            <a:chOff x="633452" y="6031579"/>
            <a:chExt cx="2693900" cy="26330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AB048-6580-A34D-AD24-8C1A984B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6A72F3-D6EE-D240-B2AF-8BF7D24E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46A698-A8D2-0B44-91F8-9C0820A5D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7DDE6-1BF1-BB49-91CB-4C693A511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E81771-9F47-F442-AFC4-6DD1BF1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5DBD1-EA6B-DC45-9E6F-B94D64AFDC88}"/>
              </a:ext>
            </a:extLst>
          </p:cNvPr>
          <p:cNvGrpSpPr/>
          <p:nvPr/>
        </p:nvGrpSpPr>
        <p:grpSpPr>
          <a:xfrm>
            <a:off x="3463738" y="6031579"/>
            <a:ext cx="2693900" cy="2633064"/>
            <a:chOff x="633452" y="6031579"/>
            <a:chExt cx="2693900" cy="2633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3FD9C-AAFD-164D-8728-848316432ED8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ClassName6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A30B22-142D-3046-BF3B-050A9C4419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47CD7D-C50D-CC47-BE5B-915586FEBD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81B216-D9BD-A044-B5F7-970E6992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8DF04-7B64-4D41-873A-71794E181C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A2A09B-998A-554B-AF1E-34E50FA02C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161AAD-CE00-0241-B9C9-05031F5BA1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6DA71A-B432-E943-9287-669396F6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976FB-C4BF-344B-A059-D165DC99DD0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B24B7E-4774-0346-9F68-4BA78F196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42C55-C3B2-5148-956F-13547E231F5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83393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that are hard to test (ClassName::method)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402470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I tried to test (method: effort required)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81356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652348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when I tried testing: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Peel &amp; Slice Videos: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E1AB5-5238-4D47-934E-E3D067B308AE}"/>
              </a:ext>
            </a:extLst>
          </p:cNvPr>
          <p:cNvGrpSpPr/>
          <p:nvPr/>
        </p:nvGrpSpPr>
        <p:grpSpPr>
          <a:xfrm>
            <a:off x="633452" y="7040369"/>
            <a:ext cx="5734097" cy="1457407"/>
            <a:chOff x="633452" y="3200400"/>
            <a:chExt cx="5734097" cy="14574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C9E04-9B22-3440-B36A-4E044E7A8D25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method2: I couldn’t 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1D1C76-450E-624E-BF96-570F8C256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4466BE-460A-5B4A-B5A9-4CE5CCCD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08790F-069A-E64B-964D-3C251C64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858FE5-1603-E447-A5EA-F1D68836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BDA8F8-2726-4F49-9F58-690297C994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0CA4F-B584-F84E-B0DF-A875554A7361}"/>
              </a:ext>
            </a:extLst>
          </p:cNvPr>
          <p:cNvGrpSpPr/>
          <p:nvPr/>
        </p:nvGrpSpPr>
        <p:grpSpPr>
          <a:xfrm>
            <a:off x="633452" y="4572400"/>
            <a:ext cx="5734097" cy="1457407"/>
            <a:chOff x="633452" y="3200400"/>
            <a:chExt cx="5734097" cy="14574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5EAF35-2F6B-FE4E-9A7A-5A01045BA828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method1: easy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C0CD94-4557-2549-9ED4-F28769ABB04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48B284-EB31-1043-995A-193C99C0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E7B53B-2646-3947-98AE-0739969D3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C2788-8392-D541-B50E-DE5E9E73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138A7-D5A0-2C4F-8B54-6F38C9F806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7FA2C43-8793-A245-9C03-0DE3685AC609}"/>
              </a:ext>
            </a:extLst>
          </p:cNvPr>
          <p:cNvSpPr/>
          <p:nvPr/>
        </p:nvSpPr>
        <p:spPr>
          <a:xfrm>
            <a:off x="1697805" y="1611632"/>
            <a:ext cx="1836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http://lfal.co/PeelAndSlice</a:t>
            </a:r>
          </a:p>
        </p:txBody>
      </p:sp>
    </p:spTree>
    <p:extLst>
      <p:ext uri="{BB962C8B-B14F-4D97-AF65-F5344CB8AC3E}">
        <p14:creationId xmlns:p14="http://schemas.microsoft.com/office/powerpoint/2010/main" val="30812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800787" y="207498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Peeled: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4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800787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464177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411894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800787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Class Survey: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464177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411894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43B51-64FC-2C4E-9F90-79C1CAC90972}"/>
              </a:ext>
            </a:extLst>
          </p:cNvPr>
          <p:cNvSpPr txBox="1"/>
          <p:nvPr/>
        </p:nvSpPr>
        <p:spPr>
          <a:xfrm>
            <a:off x="800787" y="4060225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Sliced: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B2D60A-174E-C14E-9B6C-1E76021ECEF4}"/>
              </a:ext>
            </a:extLst>
          </p:cNvPr>
          <p:cNvSpPr txBox="1"/>
          <p:nvPr/>
        </p:nvSpPr>
        <p:spPr>
          <a:xfrm>
            <a:off x="800787" y="575827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Scrubbed: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016914-74FE-5145-BAD5-CAE8315D3E2B}"/>
              </a:ext>
            </a:extLst>
          </p:cNvPr>
          <p:cNvGrpSpPr/>
          <p:nvPr/>
        </p:nvGrpSpPr>
        <p:grpSpPr>
          <a:xfrm>
            <a:off x="857609" y="6215995"/>
            <a:ext cx="5212260" cy="1475471"/>
            <a:chOff x="633452" y="3182336"/>
            <a:chExt cx="5734097" cy="14754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A84BF2-0B2D-D34B-AD44-9B3F06BA198C}"/>
                </a:ext>
              </a:extLst>
            </p:cNvPr>
            <p:cNvSpPr txBox="1"/>
            <p:nvPr/>
          </p:nvSpPr>
          <p:spPr>
            <a:xfrm>
              <a:off x="750803" y="3504554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getReport()           		Scrubbed dates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4BA1A0-5100-5349-A5D3-D4FC571BA3A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EC5A7D-822E-3348-9B46-A3A9E37196A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16A0D4-B712-9C44-93F5-C2B5F62A04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46CF68-B975-5449-9F67-50DAE788D0B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AE3FBBA-BFC0-9646-859E-F8A9B5F5B8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0D70F2D-AADF-A74A-A529-E98CAA835D3E}"/>
                </a:ext>
              </a:extLst>
            </p:cNvPr>
            <p:cNvSpPr txBox="1"/>
            <p:nvPr/>
          </p:nvSpPr>
          <p:spPr>
            <a:xfrm>
              <a:off x="750803" y="3182336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method name           		Scrubbing method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414602-8FA1-DF4B-B0DD-D9E138ADAE0B}"/>
              </a:ext>
            </a:extLst>
          </p:cNvPr>
          <p:cNvGrpSpPr/>
          <p:nvPr/>
        </p:nvGrpSpPr>
        <p:grpSpPr>
          <a:xfrm>
            <a:off x="909338" y="3030142"/>
            <a:ext cx="4152424" cy="294517"/>
            <a:chOff x="1506014" y="1954058"/>
            <a:chExt cx="4152424" cy="2945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1D3F4F-4683-5948-80A4-FB68D81D7DBD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3BE5DE-F558-D143-B36D-543DD6F23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AF8F20-B486-B446-B40F-EF10A3DA6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673076-59DF-104E-958E-1FCA90424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9EDFF29-E29C-0A40-9E72-E75C23557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99E5CA-CD99-5E42-A279-748BBA281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AF010D-9F9F-E94F-9E63-B870D5EBBF84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4AD266-2B82-4543-8347-67E80803B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9F32A7-6690-A747-B6CE-BEEF5259D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65A5B6F-9094-654B-AE68-C021106C8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49C3F22-4716-554C-A9A4-51A71D54D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4EE58A-384A-3D46-BDAF-2232E46B9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DB93E3-6F4B-424E-ADE8-78EEF1BA1864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52E6928-9040-984A-8084-987C8DC4E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11AAA0D-134F-C84E-AF8E-1D1DB295A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9CF6821-11AE-6547-A1F5-4D867D3B2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77714EB-8B75-6048-B35D-C4845619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0F091EA-9311-7240-9C61-8EA919105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3D4896-31DE-E543-B429-57A531E0820D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2384CA5-C915-0442-B800-E6415087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E66D74-D455-454D-AA96-42472249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02F5279-0E49-D141-83D0-B0E1662F9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2D4CB3-9ABC-0C41-BECA-D50A32B40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3F3B667-311E-D449-A4A8-9B5D4AF1C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4F5FDD4-C8E8-3443-A251-15ACD44F37B0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43CD1C-A363-4A46-967C-8411A3860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AB78A53-36D4-6F46-A79F-303D427B4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C848666-7954-2249-96F1-827B4ABE7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D50CCA-5C49-4846-9411-C269FF6BC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12BBD6-8DE7-CA42-9948-9DC700401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67A2723-DD37-F54B-8440-64584AEE3113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B0B39C2-0209-3643-9ECE-7D6655263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30E8F51-0875-6C4D-927B-ED2E8650C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3C5D78C-DD64-494C-8001-B3CE5169C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6942C84-1D02-AD48-9666-EE5AF3BD8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737406C-9836-6342-B706-75E5E99E5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0255C0-741F-C548-9C3E-96112E239C6A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F9B1E5-90C6-8447-BB94-294B6FBBA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B7FA601-DDD2-A04F-A303-1E6F5A3C1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C6C0EA3-9A48-CD47-80F3-649AABB4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85FA72C-4FC3-E64E-BC47-C6668B74F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059790C-B794-BA49-BE79-FE2899252D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AC3A581-6522-E348-9968-0C53FD013346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3D90B08-8167-FA47-89C9-A86480C9C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552F2C8-A7FB-6E4D-BBA3-67A0BEDFE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A7BD5DD-252A-9E48-A83B-B608DEEE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34DD09F-E234-9D4D-B989-D4CA0C96043B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7905AEF-AC67-A148-9D32-4FB3384E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FA74345-98A3-7F4A-BFCE-884FA1FC3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4344147-1B30-5A4A-AC7E-D7EC1A80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16DD54-A77B-8749-9D76-11C1CDE5B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3C70EF-AC24-E24E-A955-CC98B27F4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82E4880-0C55-DF43-B0D2-83907EE42F21}"/>
              </a:ext>
            </a:extLst>
          </p:cNvPr>
          <p:cNvGrpSpPr/>
          <p:nvPr/>
        </p:nvGrpSpPr>
        <p:grpSpPr>
          <a:xfrm>
            <a:off x="857608" y="4940570"/>
            <a:ext cx="4152424" cy="294517"/>
            <a:chOff x="1506014" y="1954058"/>
            <a:chExt cx="4152424" cy="29451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433F588-61CA-0B40-9B0D-4E41D01CC6C2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DA040D5-FA6B-4442-86F7-63702D0E3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93F704-B365-4047-BB1B-D30FA870B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7B7EEC6-C85A-6542-9561-3659DE8E9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52FF5DB-9CBD-0640-B62A-67AA2F1EA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093929B-7B33-394D-A033-199C68227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939062C-EF26-814A-BBEA-EF4A2F042E63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33B3CF3-5CF6-144A-A155-AC054FDDC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F6813C1-B183-7E40-B0FD-2F977966C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63C3AC9-0015-1347-914A-9F412D06D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832E653-76C2-F241-BBC0-F7995991D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873ADE3-5243-3C4A-B771-EA682AEF2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98B03C8-868A-B940-BE69-A47F8AEA4D28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7DAB1C-4446-0E42-B05A-5BE2DFA3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21B0BE7-5215-DF4E-BEAA-28567C008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AA34DD-B984-9B4B-B858-7691452AC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C7F5003-54F2-7B43-846F-D690D3430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DC95734-2703-9949-9219-8E03CBB1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903E311-1353-7347-A0D2-D6C4440D8921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3142725-2F4E-3F41-AB2E-F178A173A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137535C-067D-9844-A71A-E09233E3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23B39E3-F182-B345-94D8-79385F863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178DA92-DB66-A14A-99AA-44B34B64F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53871A4-920F-8646-ADB5-6A9419775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3429F48-4B72-384E-98C9-A751A189FE4E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09C8F05-D7A7-E648-9CF3-B91AE2172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7658305-FD52-D84A-90A2-E1DEECF8D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5B24825-9299-A94C-85B4-372C1A2C3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522293-9590-AC4D-B174-DFB48C55A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54BF6C9-7A9D-7C47-83B8-5AA81666AF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6BEAE02-4F32-3B4B-8A5F-520B37CDBFD1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C720926-3DA9-8947-A418-C290271B3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C514A47-E281-C64A-B20A-93EF4DF1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7A92201-8682-2946-9026-A7DF2A64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9505EFC-20CB-F94A-8686-1ED34DE12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C0DF588-657C-AC45-B740-F71B23D4F1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F961150-E914-DD4D-A7ED-0B01C21B16F5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98501F2-3189-D54B-A268-73EA37DF5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DA62D93-51AF-4C48-9139-01256F428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708BAF-D2A0-7645-A197-A14D5E993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F5BB3DB-565A-2F46-AAD3-1EED582D7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E702153-E2A3-EE4F-95D7-5AC30EF7B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44400CA-C24F-C142-AC23-1AC8DE3BFA21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40C98F4-9345-2C43-A282-4B42267E9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53C8B93-02F3-5440-A080-71D70AA52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7F52DAD-21F4-AD4A-9E6A-F0DAC4CB8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1B64175-30E6-CC4E-8104-806D69FC480C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D4FEEA-5B23-3243-99A7-8D5862A2E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63746BB-9DF8-7447-B4D4-5BDE0840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48B2AA1-3555-F94B-B348-FE4FC518B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0649765-DBCD-C541-9E69-0AB154392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FD88AA-147D-C44F-A0F9-0379E3498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5A4AFD-2F7F-2D4D-99A7-E41B2F69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11" y="4026412"/>
            <a:ext cx="3147566" cy="693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A3265-A57B-CA44-9259-D6C13122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09" y="2112235"/>
            <a:ext cx="2274085" cy="708231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5CA6A69-7AAC-F247-8723-3CCCB62355A0}"/>
              </a:ext>
            </a:extLst>
          </p:cNvPr>
          <p:cNvCxnSpPr>
            <a:cxnSpLocks/>
          </p:cNvCxnSpPr>
          <p:nvPr/>
        </p:nvCxnSpPr>
        <p:spPr>
          <a:xfrm>
            <a:off x="2585536" y="6092775"/>
            <a:ext cx="0" cy="160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B4F8C-E2F1-7C46-B6C1-30C9322ECE8A}"/>
              </a:ext>
            </a:extLst>
          </p:cNvPr>
          <p:cNvSpPr txBox="1"/>
          <p:nvPr/>
        </p:nvSpPr>
        <p:spPr>
          <a:xfrm>
            <a:off x="1038191" y="8182730"/>
            <a:ext cx="512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We hope you enjoyed this class as much as we enjoy teaching it.</a:t>
            </a:r>
          </a:p>
          <a:p>
            <a:pPr algn="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Please ping us if you ever need help.</a:t>
            </a:r>
          </a:p>
          <a:p>
            <a:pPr algn="r"/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llewellyn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.falco@gmail.com</a:t>
            </a:r>
          </a:p>
          <a:p>
            <a:pPr algn="r"/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clare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@claremacrae.co.uk</a:t>
            </a:r>
          </a:p>
        </p:txBody>
      </p:sp>
    </p:spTree>
    <p:extLst>
      <p:ext uri="{BB962C8B-B14F-4D97-AF65-F5344CB8AC3E}">
        <p14:creationId xmlns:p14="http://schemas.microsoft.com/office/powerpoint/2010/main" val="253445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487</Words>
  <Application>Microsoft Macintosh PowerPoint</Application>
  <PresentationFormat>Letter Paper (8.5x11 in)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Cavolini</vt:lpstr>
      <vt:lpstr>Fira Code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Llewellyn Falco</cp:lastModifiedBy>
  <cp:revision>24</cp:revision>
  <cp:lastPrinted>2022-10-30T20:21:01Z</cp:lastPrinted>
  <dcterms:created xsi:type="dcterms:W3CDTF">2020-10-30T14:47:31Z</dcterms:created>
  <dcterms:modified xsi:type="dcterms:W3CDTF">2022-10-30T20:21:08Z</dcterms:modified>
</cp:coreProperties>
</file>