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4" r:id="rId11"/>
    <p:sldId id="377" r:id="rId12"/>
    <p:sldId id="378" r:id="rId13"/>
    <p:sldId id="367" r:id="rId14"/>
    <p:sldId id="368" r:id="rId15"/>
    <p:sldId id="369" r:id="rId16"/>
    <p:sldId id="370" r:id="rId17"/>
    <p:sldId id="374" r:id="rId18"/>
    <p:sldId id="375" r:id="rId19"/>
    <p:sldId id="380" r:id="rId20"/>
    <p:sldId id="381" r:id="rId21"/>
    <p:sldId id="379" r:id="rId22"/>
    <p:sldId id="300" r:id="rId23"/>
    <p:sldId id="361" r:id="rId24"/>
    <p:sldId id="295" r:id="rId25"/>
    <p:sldId id="297" r:id="rId26"/>
    <p:sldId id="296" r:id="rId27"/>
    <p:sldId id="387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2"/>
    <p:restoredTop sz="76568"/>
  </p:normalViewPr>
  <p:slideViewPr>
    <p:cSldViewPr snapToGrid="0" snapToObjects="1" showGuides="1">
      <p:cViewPr varScale="1">
        <p:scale>
          <a:sx n="161" d="100"/>
          <a:sy n="161" d="100"/>
        </p:scale>
        <p:origin x="2152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2" d="100"/>
        <a:sy n="122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people think that methods being small is enough to make them easier to test?</a:t>
            </a:r>
          </a:p>
          <a:p>
            <a:r>
              <a:rPr lang="en-GB" dirty="0"/>
              <a:t>Is “small” alone enough to determine if easier to test</a:t>
            </a:r>
          </a:p>
          <a:p>
            <a:r>
              <a:rPr lang="en-GB" dirty="0"/>
              <a:t>No</a:t>
            </a:r>
          </a:p>
          <a:p>
            <a:r>
              <a:rPr lang="en-GB" dirty="0"/>
              <a:t>#2 rand() is in a very small method!</a:t>
            </a:r>
          </a:p>
          <a:p>
            <a:r>
              <a:rPr lang="en-GB" dirty="0"/>
              <a:t>#3 is not small, but flow is simple – only one path through - so easier to test</a:t>
            </a:r>
          </a:p>
          <a:p>
            <a:r>
              <a:rPr lang="en-GB" dirty="0"/>
              <a:t>Small is factor, but it’s not the only factor</a:t>
            </a:r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focus has been testing </a:t>
            </a:r>
            <a:r>
              <a:rPr lang="en-GB" b="1" dirty="0"/>
              <a:t>what we call “functional code” aka “Pure functions”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reason that today’s code was easier to test was because they are </a:t>
            </a:r>
            <a:r>
              <a:rPr lang="en-GB" b="1" dirty="0"/>
              <a:t>functional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put </a:t>
            </a:r>
            <a:r>
              <a:rPr lang="en-GB" b="1" dirty="0"/>
              <a:t>stuff in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got </a:t>
            </a:r>
            <a:r>
              <a:rPr lang="en-GB" b="1" dirty="0"/>
              <a:t>stuff 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</a:t>
            </a:r>
            <a:r>
              <a:rPr lang="en-GB" b="1" dirty="0"/>
              <a:t>results were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any one of those conditions is not true</a:t>
            </a:r>
            <a:r>
              <a:rPr lang="en-GB" dirty="0"/>
              <a:t>, the code is </a:t>
            </a:r>
            <a:r>
              <a:rPr lang="en-GB" b="1" dirty="0"/>
              <a:t>not functional </a:t>
            </a:r>
            <a:r>
              <a:rPr lang="en-GB" dirty="0"/>
              <a:t>by our definition</a:t>
            </a:r>
          </a:p>
          <a:p>
            <a:r>
              <a:rPr lang="en-GB" dirty="0"/>
              <a:t>And then the </a:t>
            </a:r>
            <a:r>
              <a:rPr lang="en-GB" b="1" dirty="0"/>
              <a:t>code is harder to test</a:t>
            </a:r>
          </a:p>
          <a:p>
            <a:r>
              <a:rPr lang="en-GB" dirty="0"/>
              <a:t>Later on in the course, we will </a:t>
            </a:r>
            <a:r>
              <a:rPr lang="en-GB" b="1" dirty="0"/>
              <a:t>give you tactics to use in these situations</a:t>
            </a:r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Thumbs up for if this is functional/pure?</a:t>
            </a:r>
          </a:p>
          <a:p>
            <a:r>
              <a:rPr lang="en-GB" dirty="0"/>
              <a:t>Yes it’s functional</a:t>
            </a:r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Not all inputs passed in – global gets incremented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7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Not deterministic because of </a:t>
            </a:r>
            <a:r>
              <a:rPr lang="en-GB" dirty="0" err="1"/>
              <a:t>DateTime.Now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9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Clue is in the void return 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3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 code is easier to test</a:t>
            </a:r>
          </a:p>
          <a:p>
            <a:r>
              <a:rPr lang="en-GB" dirty="0"/>
              <a:t>Why? Because good unit tests are also functional</a:t>
            </a:r>
          </a:p>
          <a:p>
            <a:pPr lvl="1"/>
            <a:r>
              <a:rPr lang="en-GB" dirty="0"/>
              <a:t>Everything they need comes on</a:t>
            </a:r>
          </a:p>
          <a:p>
            <a:pPr lvl="1"/>
            <a:r>
              <a:rPr lang="en-GB" dirty="0"/>
              <a:t>Everything they do comes out – pass/fail</a:t>
            </a:r>
          </a:p>
          <a:p>
            <a:pPr lvl="1"/>
            <a:r>
              <a:rPr lang="en-GB" dirty="0"/>
              <a:t>Non-deterministic unit tests are flaky and bad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code composes well with functional code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Functions snap together</a:t>
            </a:r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code does not compose well with non-functional code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Hard to get them to work together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calling to non-functional requires building a </a:t>
            </a:r>
            <a:r>
              <a:rPr lang="en-GB" b="1" dirty="0"/>
              <a:t>functional harness</a:t>
            </a:r>
          </a:p>
          <a:p>
            <a:pPr lvl="1"/>
            <a:r>
              <a:rPr lang="en-GB" dirty="0"/>
              <a:t>Weird setup stuff</a:t>
            </a:r>
          </a:p>
          <a:p>
            <a:pPr lvl="1"/>
            <a:r>
              <a:rPr lang="en-GB" dirty="0"/>
              <a:t>Weird mocking</a:t>
            </a:r>
          </a:p>
          <a:p>
            <a:pPr lvl="1"/>
            <a:r>
              <a:rPr lang="en-GB" dirty="0"/>
              <a:t>Making it deterministic</a:t>
            </a:r>
          </a:p>
          <a:p>
            <a:pPr lvl="0"/>
            <a:r>
              <a:rPr lang="en-GB" dirty="0"/>
              <a:t>Functional harness might be:</a:t>
            </a:r>
          </a:p>
          <a:p>
            <a:pPr lvl="1"/>
            <a:r>
              <a:rPr lang="en-GB" dirty="0"/>
              <a:t>Before the test runs, go to the file system and delete all logs</a:t>
            </a:r>
          </a:p>
          <a:p>
            <a:pPr lvl="1"/>
            <a:r>
              <a:rPr lang="en-GB" dirty="0"/>
              <a:t>At end of test, save the logs</a:t>
            </a:r>
          </a:p>
          <a:p>
            <a:pPr lvl="1"/>
            <a:r>
              <a:rPr lang="en-GB" dirty="0"/>
              <a:t>And then read the logs</a:t>
            </a:r>
          </a:p>
          <a:p>
            <a:pPr lvl="0"/>
            <a:r>
              <a:rPr lang="en-GB" dirty="0"/>
              <a:t>Another example:</a:t>
            </a:r>
          </a:p>
          <a:p>
            <a:pPr lvl="1"/>
            <a:r>
              <a:rPr lang="en-GB" dirty="0"/>
              <a:t>Read a file from disk and then remove all the dates and times, to get stable output</a:t>
            </a:r>
          </a:p>
          <a:p>
            <a:r>
              <a:rPr lang="en-GB" dirty="0"/>
              <a:t>Another example</a:t>
            </a:r>
          </a:p>
          <a:p>
            <a:pPr lvl="1"/>
            <a:r>
              <a:rPr lang="en-GB" dirty="0"/>
              <a:t>Mocks</a:t>
            </a:r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Specification is about figuring out what you are trying to build – benefit: future people can know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moment you start to write tests, you realise what you don’t know, and it drives conversations to fill in the blanks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TicTacToe</a:t>
            </a:r>
            <a:r>
              <a:rPr lang="en-GB" dirty="0"/>
              <a:t> 4x4 board example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 needs to be quick – how quick?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Feedback is about letting you know, when you are building it, if it is working yet - by executing the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Regression is “OK I finally got it working today, does it still work tomorrow”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Granularity is “It stopped working, why?”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When you come across code that isn’t easy to test, we want you to be able to compare that with this, and say </a:t>
            </a:r>
            <a:r>
              <a:rPr lang="en-GB" b="1" dirty="0"/>
              <a:t>“what’s different?”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to </a:t>
            </a:r>
            <a:r>
              <a:rPr lang="en-GB" b="1" dirty="0"/>
              <a:t>change it, so it feels like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Great thing about being a programmer: </a:t>
            </a:r>
            <a:r>
              <a:rPr lang="en-GB" b="1" dirty="0"/>
              <a:t>We are not trapped in the current code</a:t>
            </a:r>
            <a:r>
              <a:rPr lang="en-GB" dirty="0"/>
              <a:t>… But you </a:t>
            </a:r>
            <a:r>
              <a:rPr lang="en-GB" b="1" dirty="0"/>
              <a:t>can be trapped if you are not aware that another option exists.</a:t>
            </a: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We want to show you that </a:t>
            </a:r>
            <a:r>
              <a:rPr lang="en-GB" b="1" dirty="0"/>
              <a:t>code can be easy to test</a:t>
            </a:r>
            <a:r>
              <a:rPr lang="en-GB" b="0" dirty="0"/>
              <a:t>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and when it’s not, we want you </a:t>
            </a:r>
            <a:r>
              <a:rPr lang="en-GB" b="1" dirty="0"/>
              <a:t>to not accept it</a:t>
            </a:r>
            <a:r>
              <a:rPr lang="en-GB" b="0" dirty="0"/>
              <a:t>, and to start asking </a:t>
            </a:r>
            <a:r>
              <a:rPr lang="en-GB" b="1" dirty="0"/>
              <a:t>why is it not?</a:t>
            </a: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later on</a:t>
            </a:r>
            <a:r>
              <a:rPr lang="en-GB" b="0" dirty="0"/>
              <a:t>, we’ll show you tactics to make it easy to test – but for now, this is </a:t>
            </a:r>
            <a:r>
              <a:rPr lang="en-GB" b="1" dirty="0"/>
              <a:t>about awareness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golden balls. the weirdest split or steal ever!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https://</a:t>
            </a:r>
            <a:r>
              <a:rPr lang="en-GB" b="0" dirty="0" err="1"/>
              <a:t>www.youtube.com</a:t>
            </a:r>
            <a:r>
              <a:rPr lang="en-GB" b="0" dirty="0"/>
              <a:t>/</a:t>
            </a:r>
            <a:r>
              <a:rPr lang="en-GB" b="0" dirty="0" err="1"/>
              <a:t>watch?v</a:t>
            </a:r>
            <a:r>
              <a:rPr lang="en-GB" b="0" dirty="0"/>
              <a:t>=S0qjK3TWZE8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Where someone changes the rules to add a third option.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With legacy code, when writing tests after the code was written, you only get the benefit of regression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don’t get any of the other benefits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are only recording the current behaviour, to detect future changes in behaviour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other 3 things, we care about in normal TDD, but not when testing legacy/existing code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Hard to discover intention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Too late for feedback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When things break – it’s temporal, “what did we change recently”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Capture the current behaviour</a:t>
            </a:r>
          </a:p>
        </p:txBody>
      </p:sp>
    </p:spTree>
    <p:extLst>
      <p:ext uri="{BB962C8B-B14F-4D97-AF65-F5344CB8AC3E}">
        <p14:creationId xmlns:p14="http://schemas.microsoft.com/office/powerpoint/2010/main" val="720405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 and explore</a:t>
            </a:r>
          </a:p>
          <a:p>
            <a:r>
              <a:rPr lang="en-GB" dirty="0"/>
              <a:t>Explore the current behaviour</a:t>
            </a:r>
          </a:p>
          <a:p>
            <a:r>
              <a:rPr lang="en-GB" dirty="0"/>
              <a:t>Can I even call it all?</a:t>
            </a:r>
          </a:p>
          <a:p>
            <a:r>
              <a:rPr lang="en-GB" dirty="0"/>
              <a:t>We will use this phrase in future sessions</a:t>
            </a:r>
          </a:p>
        </p:txBody>
      </p:sp>
    </p:spTree>
    <p:extLst>
      <p:ext uri="{BB962C8B-B14F-4D97-AF65-F5344CB8AC3E}">
        <p14:creationId xmlns:p14="http://schemas.microsoft.com/office/powerpoint/2010/main" val="3152563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week – not doing this, that comes later</a:t>
            </a:r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week - Better ways of testing code which is functional</a:t>
            </a:r>
          </a:p>
          <a:p>
            <a:r>
              <a:rPr lang="en-GB" dirty="0"/>
              <a:t>How can we make today’s code even easier to test – even nicer place to be</a:t>
            </a:r>
          </a:p>
          <a:p>
            <a:r>
              <a:rPr lang="en-GB" dirty="0"/>
              <a:t>Then in last 2 weeks, will talk about making it even easier test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Next week we will build on what we did today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Will need today’s steps to bed in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Ideally get to 100% coverage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See our notes on front page of this repo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you have any problems at all, please do get in touch – we will can help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Print out this page and keep it at your desk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Any time you see a functional method, just make a mark here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awareness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you decide to test it, give a sentence or two about what happened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Optional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Photo and send it to us before the </a:t>
            </a:r>
            <a:r>
              <a:rPr lang="en-GB"/>
              <a:t>next course</a:t>
            </a:r>
            <a:endParaRPr lang="en-GB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had a </a:t>
            </a:r>
            <a:r>
              <a:rPr lang="en-GB" b="1" dirty="0"/>
              <a:t>lot of repetition</a:t>
            </a:r>
            <a:r>
              <a:rPr lang="en-GB" dirty="0"/>
              <a:t> today – over and over again</a:t>
            </a:r>
          </a:p>
          <a:p>
            <a:r>
              <a:rPr lang="en-GB" dirty="0"/>
              <a:t>We want you to </a:t>
            </a:r>
            <a:r>
              <a:rPr lang="en-GB" b="1" dirty="0"/>
              <a:t>feel really comfortable in this good place </a:t>
            </a:r>
            <a:r>
              <a:rPr lang="en-GB" dirty="0"/>
              <a:t>– this is code that is easy to test</a:t>
            </a:r>
          </a:p>
          <a:p>
            <a:r>
              <a:rPr lang="en-GB" dirty="0"/>
              <a:t>If you don’t feel comfortable, we want you to come back to this place</a:t>
            </a:r>
          </a:p>
          <a:p>
            <a:r>
              <a:rPr lang="en-GB" dirty="0"/>
              <a:t>That’s why we did so much repetition today</a:t>
            </a:r>
          </a:p>
        </p:txBody>
      </p:sp>
    </p:spTree>
    <p:extLst>
      <p:ext uri="{BB962C8B-B14F-4D97-AF65-F5344CB8AC3E}">
        <p14:creationId xmlns:p14="http://schemas.microsoft.com/office/powerpoint/2010/main" val="342964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Adding that </a:t>
            </a:r>
            <a:r>
              <a:rPr lang="en-GB" b="1" dirty="0"/>
              <a:t>first test took longer</a:t>
            </a:r>
          </a:p>
          <a:p>
            <a:r>
              <a:rPr lang="en-GB" dirty="0"/>
              <a:t>The first cycle with the </a:t>
            </a:r>
            <a:r>
              <a:rPr lang="en-GB" dirty="0" err="1"/>
              <a:t>MobTimer</a:t>
            </a:r>
            <a:r>
              <a:rPr lang="en-GB" dirty="0"/>
              <a:t> look longer</a:t>
            </a:r>
          </a:p>
          <a:p>
            <a:r>
              <a:rPr lang="en-GB" dirty="0"/>
              <a:t>By the end, you were </a:t>
            </a:r>
            <a:r>
              <a:rPr lang="en-GB" b="1" dirty="0"/>
              <a:t>moving really very quickly</a:t>
            </a:r>
          </a:p>
        </p:txBody>
      </p:sp>
    </p:spTree>
    <p:extLst>
      <p:ext uri="{BB962C8B-B14F-4D97-AF65-F5344CB8AC3E}">
        <p14:creationId xmlns:p14="http://schemas.microsoft.com/office/powerpoint/2010/main" val="420322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what we did:</a:t>
            </a:r>
          </a:p>
          <a:p>
            <a:pPr lvl="1"/>
            <a:r>
              <a:rPr lang="en-GB" dirty="0"/>
              <a:t>Wrote tests that we knew would fail</a:t>
            </a:r>
          </a:p>
          <a:p>
            <a:pPr lvl="1"/>
            <a:r>
              <a:rPr lang="en-GB" dirty="0"/>
              <a:t>Captured that information in the test code itself</a:t>
            </a:r>
          </a:p>
          <a:p>
            <a:pPr lvl="1"/>
            <a:r>
              <a:rPr lang="en-GB" dirty="0"/>
              <a:t>Running tests in future will detect any change in behaviour</a:t>
            </a:r>
          </a:p>
          <a:p>
            <a:pPr lvl="0"/>
            <a:r>
              <a:rPr lang="en-GB" dirty="0"/>
              <a:t>This is the normal behaviour when adding tests to legacy code (put aside your preconceived ideas about Sin and Cos)</a:t>
            </a:r>
          </a:p>
          <a:p>
            <a:pPr lvl="1"/>
            <a:r>
              <a:rPr lang="en-GB" dirty="0"/>
              <a:t>Then use code overage for guidance </a:t>
            </a:r>
          </a:p>
        </p:txBody>
      </p:sp>
    </p:spTree>
    <p:extLst>
      <p:ext uri="{BB962C8B-B14F-4D97-AF65-F5344CB8AC3E}">
        <p14:creationId xmlns:p14="http://schemas.microsoft.com/office/powerpoint/2010/main" val="186871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Reflect on what happened today</a:t>
            </a:r>
          </a:p>
          <a:p>
            <a:r>
              <a:rPr lang="en-GB" dirty="0"/>
              <a:t>For you, how did you find this</a:t>
            </a:r>
          </a:p>
          <a:p>
            <a:r>
              <a:rPr lang="en-GB" dirty="0"/>
              <a:t>No judgement on the answers!</a:t>
            </a:r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we tested, how similar is that to the code you test in your work – is your code nice and easy to test</a:t>
            </a:r>
          </a:p>
          <a:p>
            <a:r>
              <a:rPr lang="en-GB" dirty="0"/>
              <a:t>Are you used to testing simple code - little methods that take numbers and return numbers</a:t>
            </a:r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Probably share the </a:t>
            </a:r>
            <a:r>
              <a:rPr lang="en-GB" dirty="0" err="1"/>
              <a:t>mindmap</a:t>
            </a:r>
            <a:r>
              <a:rPr lang="en-GB" dirty="0"/>
              <a:t>, for people to type independently – paste link in to Google Doc</a:t>
            </a:r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#3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 </a:t>
            </a:r>
            <a:br>
              <a:rPr lang="en" dirty="0"/>
            </a:br>
            <a:r>
              <a:rPr lang="en" sz="1600" dirty="0"/>
              <a:t>(Pure Functions)</a:t>
            </a:r>
            <a:endParaRPr sz="1600"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11681677">
            <a:off x="2741792" y="2178224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2425976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test)</a:t>
            </a: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D0085-D610-1C49-9B2B-08C9D010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99" y="986788"/>
            <a:ext cx="2469599" cy="3292798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44912" y="694275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RESEMBLE 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1804</Words>
  <Application>Microsoft Macintosh PowerPoint</Application>
  <PresentationFormat>On-screen Show (16:9)</PresentationFormat>
  <Paragraphs>226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RESEMBLE  YOUR WORK?</vt:lpstr>
      <vt:lpstr>EASIER TO TEST… WHY?</vt:lpstr>
      <vt:lpstr>Small methods?</vt:lpstr>
      <vt:lpstr>Functional Code  (Pure Functions)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74</cp:revision>
  <dcterms:modified xsi:type="dcterms:W3CDTF">2022-10-30T19:42:59Z</dcterms:modified>
</cp:coreProperties>
</file>