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B39F-9FA3-5D48-A411-68469AE8C6B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0058A-1931-C24B-810F-CE2A69EC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0058A-1931-C24B-810F-CE2A69EC4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E9F-627D-CBCB-1916-9B389941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9F3BD-FFC9-FD2B-0782-67E46BF6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15E0-9DFC-E7A4-1A92-5919632B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23B9-3838-5664-8EE9-3EB4FD2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7515-F906-410C-5462-57621413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D6B9-4EC2-E4E0-23AD-101396FC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926D-0F34-8302-173D-867A9883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847B-DABE-5610-11FE-880B9E16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6017-1D3D-629B-707D-59FEA2CB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F422-665C-BEC9-5C34-3D7CCC18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C12C-E340-4B49-61F1-E07A4F24E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5F0D-24A5-CFA5-7448-0338913D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1A2F-A01A-8F58-1C16-0280F465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D95C-4887-625A-78EA-A196DB98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60C4-E642-BF8E-6FB4-720C195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2F5D-6F84-CBC8-335B-E78F2CDC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22F0-273E-CEB2-E7FB-B8F4CD06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7B53-97F2-7B73-C19D-5FB1B732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EBF1-6D66-07BD-AF0D-9843A56E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5863-6F04-ADCF-DD71-FC557CFF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0F97-0FBD-DFAA-5982-8140FEB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FDEB-75E8-A9D1-BD6C-FBA680B1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A98A-ED83-8CC5-B7F6-D0AF1869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3439-F017-D94C-1C1C-73B61C71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98FB-7B75-2755-640C-D070EB2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3842-3807-0178-C774-28B87B9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CB04-6E70-05DA-CFE3-064D4AEC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66A5-DA6A-9C1B-EA52-49E07253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0B24C-ACC9-BD8F-A90C-F0C517B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289-C844-1906-AF21-9FF003E5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706-8096-8AC0-FAC1-39F01CB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6B85-5E01-A927-E7A7-908887AD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6CAC-7FBA-6484-93C9-E6EA56D8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EB67D-D7FB-0CB7-05C9-3F809FCC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26EFC-8241-DE5C-B7BA-C41AFFB4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4BC4-5E6A-E632-135E-F857BAAC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A20F7-8B60-2F29-AC3C-86B0CDC1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131D-FE18-8DF9-C435-A61C737D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E5293-0411-4BE2-8030-1863197E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6DF7-3FBF-8716-15C9-C1824476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8B972-9401-0F38-599E-F372BDF9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E5E8D-97CB-6871-E5EF-73A22E0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E303-D851-D41F-2158-E9F8619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CB4CB-EA26-02B9-0056-73A2EFC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0EA56-31DF-345A-062D-93D3223D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62F4-5233-B969-280E-47FDA6B4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890-9692-8EE3-99F4-936740F2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24D5-B9DE-5FD7-7BD5-E17ADE13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1E5B8-BB09-46FE-91E6-52336CF6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7154-8CAA-6D03-A743-6B98AE80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9B69C-A1FD-5856-A7A3-16B517ED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0F31-4E08-7F7D-4239-1E8B1E95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4580-96BE-A0F9-4697-272CC155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E5A1-A1C7-35F2-7D2E-673B2EEE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A9C-B299-3EB1-51E6-2B622F11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497AC-4CDB-175D-073E-238C5ED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64F9-6C84-A691-B3EE-6333618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6149-D1DC-8C64-3A44-9CEE5528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1A11-8290-1321-9570-7A1C617C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BFDF-0A9C-9BD9-07F1-E18B5D43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67D6-30AE-000F-2CB5-EEB4A67D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6082-6810-6844-36EE-15B5AC46C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466C-722C-F546-DFAD-1AF429600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4D39A-BEE4-DEEF-342E-65BA61ABB76C}"/>
              </a:ext>
            </a:extLst>
          </p:cNvPr>
          <p:cNvSpPr/>
          <p:nvPr/>
        </p:nvSpPr>
        <p:spPr>
          <a:xfrm>
            <a:off x="1303283" y="2448910"/>
            <a:ext cx="2617076" cy="1345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C7B852CD-13F8-5E5B-D4DF-E57ED4AFB2FC}"/>
              </a:ext>
            </a:extLst>
          </p:cNvPr>
          <p:cNvSpPr/>
          <p:nvPr/>
        </p:nvSpPr>
        <p:spPr>
          <a:xfrm>
            <a:off x="4256689" y="2506716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6C652F4B-4AAE-BFCB-3DC0-66C109560659}"/>
              </a:ext>
            </a:extLst>
          </p:cNvPr>
          <p:cNvSpPr/>
          <p:nvPr/>
        </p:nvSpPr>
        <p:spPr>
          <a:xfrm>
            <a:off x="4960881" y="2186151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2054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22E86-F3B8-C80B-122B-15FCA4D101B6}"/>
              </a:ext>
            </a:extLst>
          </p:cNvPr>
          <p:cNvSpPr txBox="1"/>
          <p:nvPr/>
        </p:nvSpPr>
        <p:spPr>
          <a:xfrm>
            <a:off x="420129" y="383059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Context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19E77AC-0416-3267-335C-C1A9C47C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50" y="2450756"/>
            <a:ext cx="1909354" cy="260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72123-D63D-F4DB-6728-ECF4ABE69FD7}"/>
              </a:ext>
            </a:extLst>
          </p:cNvPr>
          <p:cNvSpPr txBox="1"/>
          <p:nvPr/>
        </p:nvSpPr>
        <p:spPr>
          <a:xfrm>
            <a:off x="5065061" y="1589901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56914-8EC6-7EAB-3856-420725AE5FA3}"/>
              </a:ext>
            </a:extLst>
          </p:cNvPr>
          <p:cNvSpPr txBox="1"/>
          <p:nvPr/>
        </p:nvSpPr>
        <p:spPr>
          <a:xfrm>
            <a:off x="8197967" y="155214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Doc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F721-C30C-99D4-4569-1A15AB9C792A}"/>
              </a:ext>
            </a:extLst>
          </p:cNvPr>
          <p:cNvSpPr/>
          <p:nvPr/>
        </p:nvSpPr>
        <p:spPr>
          <a:xfrm>
            <a:off x="7405817" y="2434281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70A3B-8218-C853-852C-679C062D442D}"/>
              </a:ext>
            </a:extLst>
          </p:cNvPr>
          <p:cNvSpPr txBox="1"/>
          <p:nvPr/>
        </p:nvSpPr>
        <p:spPr>
          <a:xfrm>
            <a:off x="7622712" y="3011612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D814-7B39-410E-D2FF-2E4C86A64BD6}"/>
              </a:ext>
            </a:extLst>
          </p:cNvPr>
          <p:cNvSpPr/>
          <p:nvPr/>
        </p:nvSpPr>
        <p:spPr>
          <a:xfrm>
            <a:off x="9101404" y="2415746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A5AF8-3B60-ED7D-0A75-87F78EB778A8}"/>
              </a:ext>
            </a:extLst>
          </p:cNvPr>
          <p:cNvSpPr txBox="1"/>
          <p:nvPr/>
        </p:nvSpPr>
        <p:spPr>
          <a:xfrm>
            <a:off x="9365072" y="2601773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AAFA1-49EC-82B6-C0CF-92A14B1AD24D}"/>
              </a:ext>
            </a:extLst>
          </p:cNvPr>
          <p:cNvSpPr/>
          <p:nvPr/>
        </p:nvSpPr>
        <p:spPr>
          <a:xfrm>
            <a:off x="9877168" y="3162757"/>
            <a:ext cx="403712" cy="3347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493367-930C-3BB4-AFC7-5EA2222F3625}"/>
              </a:ext>
            </a:extLst>
          </p:cNvPr>
          <p:cNvSpPr/>
          <p:nvPr/>
        </p:nvSpPr>
        <p:spPr>
          <a:xfrm>
            <a:off x="9315703" y="3273047"/>
            <a:ext cx="403712" cy="3347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3E79E-6D63-28F2-3E94-B2F7A00EF8B0}"/>
              </a:ext>
            </a:extLst>
          </p:cNvPr>
          <p:cNvSpPr/>
          <p:nvPr/>
        </p:nvSpPr>
        <p:spPr>
          <a:xfrm>
            <a:off x="9625943" y="3711146"/>
            <a:ext cx="403712" cy="319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F1F004-ED36-3F5E-9C70-5E1615BDD664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9827799" y="3497535"/>
            <a:ext cx="251225" cy="213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182B38-1B7B-13B4-A34B-6BA107D100E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517559" y="3607825"/>
            <a:ext cx="310240" cy="103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EB92E-BA57-E21D-D6FF-56978AAC0CC8}"/>
              </a:ext>
            </a:extLst>
          </p:cNvPr>
          <p:cNvSpPr/>
          <p:nvPr/>
        </p:nvSpPr>
        <p:spPr>
          <a:xfrm>
            <a:off x="8240723" y="4579324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B5E70-4D57-450F-3FE8-40B58C065AE2}"/>
              </a:ext>
            </a:extLst>
          </p:cNvPr>
          <p:cNvSpPr txBox="1"/>
          <p:nvPr/>
        </p:nvSpPr>
        <p:spPr>
          <a:xfrm>
            <a:off x="8437968" y="5040645"/>
            <a:ext cx="1079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 item 1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☐ item 2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☐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item 3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2DE71-5F7C-6B6C-74C0-594BAEB9046C}"/>
              </a:ext>
            </a:extLst>
          </p:cNvPr>
          <p:cNvCxnSpPr>
            <a:cxnSpLocks/>
          </p:cNvCxnSpPr>
          <p:nvPr/>
        </p:nvCxnSpPr>
        <p:spPr>
          <a:xfrm>
            <a:off x="7228703" y="1186249"/>
            <a:ext cx="0" cy="477772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C80298-326B-F67D-7DB9-10580A258FC2}"/>
              </a:ext>
            </a:extLst>
          </p:cNvPr>
          <p:cNvCxnSpPr>
            <a:cxnSpLocks/>
          </p:cNvCxnSpPr>
          <p:nvPr/>
        </p:nvCxnSpPr>
        <p:spPr>
          <a:xfrm>
            <a:off x="4341341" y="1186249"/>
            <a:ext cx="0" cy="477772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F3D31-4ACF-CB57-9923-81FB64B9E1E7}"/>
              </a:ext>
            </a:extLst>
          </p:cNvPr>
          <p:cNvSpPr txBox="1"/>
          <p:nvPr/>
        </p:nvSpPr>
        <p:spPr>
          <a:xfrm>
            <a:off x="1578069" y="1589901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Pre-Heat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AF7AC5-0635-80E4-E30A-638D30FE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5" y="2012552"/>
            <a:ext cx="3886200" cy="28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0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6FB2D-9BED-A0C6-F6F1-8F1F0B8B0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3241D9BC-5CFB-F52F-BA69-831C9CC8BA34}"/>
              </a:ext>
            </a:extLst>
          </p:cNvPr>
          <p:cNvSpPr/>
          <p:nvPr/>
        </p:nvSpPr>
        <p:spPr>
          <a:xfrm>
            <a:off x="7109216" y="4667659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E3971857-2DFF-4657-2913-054901B1406F}"/>
              </a:ext>
            </a:extLst>
          </p:cNvPr>
          <p:cNvSpPr/>
          <p:nvPr/>
        </p:nvSpPr>
        <p:spPr>
          <a:xfrm>
            <a:off x="7663638" y="4720994"/>
            <a:ext cx="1176376" cy="1176376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5C605E-B521-E004-009D-28464DCD1D03}"/>
              </a:ext>
            </a:extLst>
          </p:cNvPr>
          <p:cNvGrpSpPr/>
          <p:nvPr/>
        </p:nvGrpSpPr>
        <p:grpSpPr>
          <a:xfrm>
            <a:off x="272926" y="336118"/>
            <a:ext cx="2946464" cy="2478027"/>
            <a:chOff x="1597572" y="662152"/>
            <a:chExt cx="6611008" cy="5559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39C165-2EAE-10E4-A679-3479A164CE0D}"/>
                </a:ext>
              </a:extLst>
            </p:cNvPr>
            <p:cNvSpPr/>
            <p:nvPr/>
          </p:nvSpPr>
          <p:spPr>
            <a:xfrm>
              <a:off x="1597572" y="662152"/>
              <a:ext cx="6611008" cy="5559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Prompt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17B514-BE35-6EC3-8835-BAAFCACC27B2}"/>
                </a:ext>
              </a:extLst>
            </p:cNvPr>
            <p:cNvSpPr/>
            <p:nvPr/>
          </p:nvSpPr>
          <p:spPr>
            <a:xfrm>
              <a:off x="7057066" y="872358"/>
              <a:ext cx="964954" cy="51395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Impromptu prompt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01AEEB-E658-3A66-4C18-647D0428C424}"/>
                </a:ext>
              </a:extLst>
            </p:cNvPr>
            <p:cNvSpPr/>
            <p:nvPr/>
          </p:nvSpPr>
          <p:spPr>
            <a:xfrm>
              <a:off x="1732433" y="872359"/>
              <a:ext cx="4779578" cy="3758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8A678E-2BE2-F95B-0167-1EAB70FBC58B}"/>
                </a:ext>
              </a:extLst>
            </p:cNvPr>
            <p:cNvSpPr/>
            <p:nvPr/>
          </p:nvSpPr>
          <p:spPr>
            <a:xfrm>
              <a:off x="4903076" y="1622365"/>
              <a:ext cx="1608935" cy="17406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ln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tx1"/>
                  </a:solidFill>
                </a:rPr>
                <a:t>Data / Context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0E761-1E95-8357-E242-C24EF954A90D}"/>
                </a:ext>
              </a:extLst>
            </p:cNvPr>
            <p:cNvSpPr/>
            <p:nvPr/>
          </p:nvSpPr>
          <p:spPr>
            <a:xfrm>
              <a:off x="1828800" y="3595423"/>
              <a:ext cx="5019372" cy="2492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process</a:t>
              </a:r>
            </a:p>
          </p:txBody>
        </p:sp>
      </p:grp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759101CC-EA41-070A-B548-0E46BEFE1446}"/>
              </a:ext>
            </a:extLst>
          </p:cNvPr>
          <p:cNvSpPr/>
          <p:nvPr/>
        </p:nvSpPr>
        <p:spPr>
          <a:xfrm>
            <a:off x="3462316" y="513554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04511-BC27-1C87-B087-2B2983FE0820}"/>
              </a:ext>
            </a:extLst>
          </p:cNvPr>
          <p:cNvSpPr/>
          <p:nvPr/>
        </p:nvSpPr>
        <p:spPr>
          <a:xfrm>
            <a:off x="4287489" y="815119"/>
            <a:ext cx="506933" cy="358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600" dirty="0">
                <a:solidFill>
                  <a:schemeClr val="tx1"/>
                </a:solidFill>
              </a:rPr>
              <a:t>Data / Context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84B57-5233-B4CD-4604-EFCD6C5D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56" b="33733"/>
          <a:stretch/>
        </p:blipFill>
        <p:spPr>
          <a:xfrm>
            <a:off x="4896490" y="597303"/>
            <a:ext cx="1296751" cy="1279222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67E1144A-63BB-8BA7-AC83-50EC05F5CA9D}"/>
              </a:ext>
            </a:extLst>
          </p:cNvPr>
          <p:cNvSpPr/>
          <p:nvPr/>
        </p:nvSpPr>
        <p:spPr>
          <a:xfrm rot="5400000">
            <a:off x="5124278" y="3245070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A18150-9C84-0FEA-81BE-B979F51357E7}"/>
              </a:ext>
            </a:extLst>
          </p:cNvPr>
          <p:cNvSpPr/>
          <p:nvPr/>
        </p:nvSpPr>
        <p:spPr>
          <a:xfrm>
            <a:off x="4287487" y="2634758"/>
            <a:ext cx="1075345" cy="794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F23FDD8D-A93A-CAA9-C07B-00817F37B828}"/>
              </a:ext>
            </a:extLst>
          </p:cNvPr>
          <p:cNvSpPr/>
          <p:nvPr/>
        </p:nvSpPr>
        <p:spPr>
          <a:xfrm rot="5400000">
            <a:off x="5124279" y="1736479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0DC3C-E3C3-5DD7-4A72-22EB61C20B56}"/>
              </a:ext>
            </a:extLst>
          </p:cNvPr>
          <p:cNvSpPr/>
          <p:nvPr/>
        </p:nvSpPr>
        <p:spPr>
          <a:xfrm>
            <a:off x="4287486" y="4387147"/>
            <a:ext cx="2446946" cy="1655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Data / Context</a:t>
            </a:r>
          </a:p>
        </p:txBody>
      </p:sp>
    </p:spTree>
    <p:extLst>
      <p:ext uri="{BB962C8B-B14F-4D97-AF65-F5344CB8AC3E}">
        <p14:creationId xmlns:p14="http://schemas.microsoft.com/office/powerpoint/2010/main" val="978358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9136A-C83B-3246-5049-D297B63AA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29F7F-8202-A8D8-4CB5-FD6863724C22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B75ED218-6309-D8F1-872F-9BECD369E194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39D25996-1D6D-5545-A568-C9EEF6BAB3F3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3E747-D5F7-F247-DCBA-96DC3EF7C9BC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1E8DE-E0ED-23D6-219F-3B8A7BE3603B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E9015-3C38-399C-6E19-1C4E5ACCFB12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C7AD3-CA8C-6732-CACF-9ABFEC224AD1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5526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14AA-DC87-0AC8-957C-DCAD1779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53EE3-1156-0966-7D49-45C13DF620C7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4A1E077A-522C-78D6-43B0-109EFF253A93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9BF6C150-9EC8-933D-1D82-FF8332CEADDE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BF40-5F43-891A-F286-96D914517B44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9EB23-B3C4-8BC0-5D22-AD44F5F570A2}"/>
              </a:ext>
            </a:extLst>
          </p:cNvPr>
          <p:cNvSpPr/>
          <p:nvPr/>
        </p:nvSpPr>
        <p:spPr>
          <a:xfrm>
            <a:off x="2508423" y="872359"/>
            <a:ext cx="4003588" cy="42591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7A0D2-8DEA-9CB7-EDCE-B0EF30F2FCD2}"/>
              </a:ext>
            </a:extLst>
          </p:cNvPr>
          <p:cNvSpPr/>
          <p:nvPr/>
        </p:nvSpPr>
        <p:spPr>
          <a:xfrm>
            <a:off x="1828800" y="5341737"/>
            <a:ext cx="4779578" cy="268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80808-0473-468C-4021-905368D5AF3F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229186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71E3-6270-06BD-A3D7-F5790B65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63B58F-6816-C80C-75C7-87C1131607A2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AC3967AC-C7A6-A884-B552-E316CEFFB31E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103CD537-760C-905F-50E0-55CA94DE4049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16FD-779B-8312-6FF1-73FF92D74207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6E495-865D-F560-3C04-A44D59DAA94D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F7ACF-6A6A-B0D4-00C5-5621376C27E6}"/>
              </a:ext>
            </a:extLst>
          </p:cNvPr>
          <p:cNvSpPr/>
          <p:nvPr/>
        </p:nvSpPr>
        <p:spPr>
          <a:xfrm>
            <a:off x="2520778" y="1458383"/>
            <a:ext cx="3991233" cy="415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CE450-F9A7-FD69-0A72-5CDB65FDABDE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12959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B17-000D-0803-C981-E14E75CD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3441A-5A24-E231-2E91-5DC7FBF717A0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0869E114-4630-52E7-94F1-39922E0EF542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5D57215C-DACE-695E-B91C-2C994D781F00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DEC9D-F099-FDE3-F790-528DF4691B82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53FF1-C8B5-B4CD-AABF-933644A7CC97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1795E-E79E-1916-B867-F20A9D26AD72}"/>
              </a:ext>
            </a:extLst>
          </p:cNvPr>
          <p:cNvSpPr/>
          <p:nvPr/>
        </p:nvSpPr>
        <p:spPr>
          <a:xfrm>
            <a:off x="1732434" y="1458384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0DEEC-E70A-71B2-2F7E-D3FB3AEC6EF4}"/>
              </a:ext>
            </a:extLst>
          </p:cNvPr>
          <p:cNvSpPr/>
          <p:nvPr/>
        </p:nvSpPr>
        <p:spPr>
          <a:xfrm>
            <a:off x="2520778" y="1816443"/>
            <a:ext cx="3901040" cy="4271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87799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0E7A-2957-3884-37F1-CE21ED78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7AA3F-74EA-D436-3A17-DAEC7F9CEAB1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50C165F0-1BE8-127E-1E5D-8D48BEB61180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4262BDAF-345D-F314-2F99-859FEC9E98A7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E9993-3F0C-9C81-42EA-2708C4A6C2A8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3EEFE-1CEE-3CA6-1C48-E02C614B5AF9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47B61-10D8-8B9F-2AAD-F1E4C5320AAF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A44A3-E535-58F5-CF86-9C83937CCA8A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69432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22301-8F1C-B3BB-56C2-AE547B0F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046D4-BBF8-1A39-01F8-64D2CFA32216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5675E2F-0E88-7CCC-8752-19AD81EFBD7F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08C031F7-1269-E9F8-2DFF-03363949EC2B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AFB14-2123-6AF7-8951-DE8106E0B6FF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2B20E-619A-3877-0737-A2992F25FF94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A8C13-FC52-7B83-A691-814540D90D8A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D8687-FAA9-CAC9-ADB7-F73DF38DFEEE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615269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1B81-22A4-B00A-ED44-04918A7C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2A077-754A-0475-C95C-0AD6AD05B69B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9803C1FA-E272-CEBB-CE2C-6548C750B348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42DCF0CF-E6F0-37CF-EC7F-04D6AA3F3820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FB721-A789-3BC3-90C6-3423B15245DF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CB822-658B-5FDA-E842-61E3C800BE8F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C0D63-6390-7B72-95F7-652064DA7CB0}"/>
              </a:ext>
            </a:extLst>
          </p:cNvPr>
          <p:cNvSpPr/>
          <p:nvPr/>
        </p:nvSpPr>
        <p:spPr>
          <a:xfrm>
            <a:off x="2520778" y="1458383"/>
            <a:ext cx="3991233" cy="415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81AD3-1DA8-72A9-ECCE-13B401B638EB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3296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6442-54D1-FD61-03C3-66757966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A23796C-A263-A6DE-B88A-1ADF435A9FC5}"/>
              </a:ext>
            </a:extLst>
          </p:cNvPr>
          <p:cNvSpPr/>
          <p:nvPr/>
        </p:nvSpPr>
        <p:spPr>
          <a:xfrm>
            <a:off x="10148979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91B65733-1DB8-8126-5628-FEB67A9712AD}"/>
              </a:ext>
            </a:extLst>
          </p:cNvPr>
          <p:cNvSpPr/>
          <p:nvPr/>
        </p:nvSpPr>
        <p:spPr>
          <a:xfrm>
            <a:off x="10703401" y="2867480"/>
            <a:ext cx="1176376" cy="1176376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E2F7C2-3615-11EB-40A7-8E779E415E02}"/>
              </a:ext>
            </a:extLst>
          </p:cNvPr>
          <p:cNvGrpSpPr/>
          <p:nvPr/>
        </p:nvGrpSpPr>
        <p:grpSpPr>
          <a:xfrm>
            <a:off x="201927" y="2298355"/>
            <a:ext cx="2946464" cy="2478027"/>
            <a:chOff x="1597572" y="662152"/>
            <a:chExt cx="6611008" cy="5559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00AE2-119A-CE00-A65A-23BAD4D59952}"/>
                </a:ext>
              </a:extLst>
            </p:cNvPr>
            <p:cNvSpPr/>
            <p:nvPr/>
          </p:nvSpPr>
          <p:spPr>
            <a:xfrm>
              <a:off x="1597572" y="662152"/>
              <a:ext cx="6611008" cy="5559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Prompt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182210-5A3E-6C54-8A42-65E33F611A67}"/>
                </a:ext>
              </a:extLst>
            </p:cNvPr>
            <p:cNvSpPr/>
            <p:nvPr/>
          </p:nvSpPr>
          <p:spPr>
            <a:xfrm>
              <a:off x="6608378" y="872359"/>
              <a:ext cx="1413642" cy="5139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Impromptu prompt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44978D-B5DD-0DBA-3DE3-6BDEFD65E587}"/>
                </a:ext>
              </a:extLst>
            </p:cNvPr>
            <p:cNvSpPr/>
            <p:nvPr/>
          </p:nvSpPr>
          <p:spPr>
            <a:xfrm>
              <a:off x="1732433" y="872359"/>
              <a:ext cx="4779578" cy="3758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513D20-ABBE-BCBD-9215-62486C0B37BC}"/>
                </a:ext>
              </a:extLst>
            </p:cNvPr>
            <p:cNvSpPr/>
            <p:nvPr/>
          </p:nvSpPr>
          <p:spPr>
            <a:xfrm>
              <a:off x="2520778" y="1458383"/>
              <a:ext cx="3991233" cy="4151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Data / Context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EC7308-1E6E-FB32-A18F-FE0C9A4B2FD7}"/>
                </a:ext>
              </a:extLst>
            </p:cNvPr>
            <p:cNvSpPr/>
            <p:nvPr/>
          </p:nvSpPr>
          <p:spPr>
            <a:xfrm>
              <a:off x="1828800" y="5820032"/>
              <a:ext cx="4779578" cy="268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process</a:t>
              </a:r>
            </a:p>
          </p:txBody>
        </p:sp>
      </p:grp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7F4538F3-3CB6-6790-3F2C-F026F436BB89}"/>
              </a:ext>
            </a:extLst>
          </p:cNvPr>
          <p:cNvSpPr/>
          <p:nvPr/>
        </p:nvSpPr>
        <p:spPr>
          <a:xfrm>
            <a:off x="3739941" y="2963501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B5CD8-9A10-DB5A-6AFB-9EEFC043F163}"/>
              </a:ext>
            </a:extLst>
          </p:cNvPr>
          <p:cNvSpPr/>
          <p:nvPr/>
        </p:nvSpPr>
        <p:spPr>
          <a:xfrm>
            <a:off x="4667334" y="2653228"/>
            <a:ext cx="1778855" cy="1850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chemeClr val="tx1"/>
                </a:solidFill>
              </a:rPr>
              <a:t>Data / Context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75BD2-7D31-3C69-969C-C69F935F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56" b="33733"/>
          <a:stretch/>
        </p:blipFill>
        <p:spPr>
          <a:xfrm>
            <a:off x="6646165" y="2237105"/>
            <a:ext cx="1296751" cy="1279222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EFA5F463-86F2-9999-C501-3E8303FCA1F3}"/>
              </a:ext>
            </a:extLst>
          </p:cNvPr>
          <p:cNvSpPr/>
          <p:nvPr/>
        </p:nvSpPr>
        <p:spPr>
          <a:xfrm rot="8115961">
            <a:off x="4340374" y="1544594"/>
            <a:ext cx="3768811" cy="3768811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EF536-2D2D-BDFB-E9B6-8B6A3A9B8031}"/>
              </a:ext>
            </a:extLst>
          </p:cNvPr>
          <p:cNvSpPr txBox="1"/>
          <p:nvPr/>
        </p:nvSpPr>
        <p:spPr>
          <a:xfrm>
            <a:off x="6713600" y="351097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11478-8979-89B5-CF89-D42A4DA61E48}"/>
              </a:ext>
            </a:extLst>
          </p:cNvPr>
          <p:cNvSpPr txBox="1"/>
          <p:nvPr/>
        </p:nvSpPr>
        <p:spPr>
          <a:xfrm>
            <a:off x="6734084" y="3829799"/>
            <a:ext cx="1278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</a:t>
            </a:r>
            <a:br>
              <a:rPr lang="en-US" dirty="0"/>
            </a:br>
            <a:r>
              <a:rPr lang="en-US" dirty="0"/>
              <a:t>Edit</a:t>
            </a:r>
            <a:br>
              <a:rPr lang="en-US" dirty="0"/>
            </a:br>
            <a:r>
              <a:rPr lang="en-US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2427354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127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Google Sans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Falco, Llewellyn</dc:creator>
  <cp:lastModifiedBy>Falco, Llewellyn</cp:lastModifiedBy>
  <cp:revision>3</cp:revision>
  <dcterms:created xsi:type="dcterms:W3CDTF">2025-05-04T01:13:36Z</dcterms:created>
  <dcterms:modified xsi:type="dcterms:W3CDTF">2025-05-04T02:41:49Z</dcterms:modified>
</cp:coreProperties>
</file>