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0"/>
  </p:notesMasterIdLst>
  <p:sldIdLst>
    <p:sldId id="256" r:id="rId2"/>
    <p:sldId id="348" r:id="rId3"/>
    <p:sldId id="366" r:id="rId4"/>
    <p:sldId id="365" r:id="rId5"/>
    <p:sldId id="344" r:id="rId6"/>
    <p:sldId id="349" r:id="rId7"/>
    <p:sldId id="350" r:id="rId8"/>
    <p:sldId id="352" r:id="rId9"/>
    <p:sldId id="351" r:id="rId10"/>
    <p:sldId id="355" r:id="rId11"/>
    <p:sldId id="354" r:id="rId12"/>
    <p:sldId id="356" r:id="rId13"/>
    <p:sldId id="357" r:id="rId14"/>
    <p:sldId id="359" r:id="rId15"/>
    <p:sldId id="360" r:id="rId16"/>
    <p:sldId id="358" r:id="rId17"/>
    <p:sldId id="364" r:id="rId18"/>
    <p:sldId id="361" r:id="rId19"/>
    <p:sldId id="369" r:id="rId20"/>
    <p:sldId id="370" r:id="rId21"/>
    <p:sldId id="363" r:id="rId22"/>
    <p:sldId id="362" r:id="rId23"/>
    <p:sldId id="368" r:id="rId24"/>
    <p:sldId id="367" r:id="rId25"/>
    <p:sldId id="311" r:id="rId26"/>
    <p:sldId id="309" r:id="rId27"/>
    <p:sldId id="279" r:id="rId28"/>
    <p:sldId id="282" r:id="rId29"/>
  </p:sldIdLst>
  <p:sldSz cx="12192000" cy="6858000"/>
  <p:notesSz cx="6858000" cy="9144000"/>
  <p:embeddedFontLst>
    <p:embeddedFont>
      <p:font typeface="Cousine" panose="02070409020205020404" pitchFamily="49" charset="0"/>
      <p:regular r:id="rId31"/>
      <p:bold r:id="rId32"/>
      <p:italic r:id="rId33"/>
      <p:boldItalic r:id="rId34"/>
    </p:embeddedFont>
    <p:embeddedFont>
      <p:font typeface="Fira Code" panose="020B0509050000020004" pitchFamily="49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1100"/>
    <a:srgbClr val="D07576"/>
    <a:srgbClr val="FFFF66"/>
    <a:srgbClr val="6CA4D6"/>
    <a:srgbClr val="5C9BD0"/>
    <a:srgbClr val="3C85C6"/>
    <a:srgbClr val="458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FB25EF-059A-4ABF-9B0C-58F141130076}">
  <a:tblStyle styleId="{21FB25EF-059A-4ABF-9B0C-58F1411300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79"/>
    <p:restoredTop sz="92662"/>
  </p:normalViewPr>
  <p:slideViewPr>
    <p:cSldViewPr snapToGrid="0" snapToObjects="1">
      <p:cViewPr varScale="1">
        <p:scale>
          <a:sx n="131" d="100"/>
          <a:sy n="131" d="100"/>
        </p:scale>
        <p:origin x="200" y="3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67182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53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046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743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39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86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26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549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461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24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51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31996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672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047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422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725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2004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2273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306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5347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33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31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32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18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29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19200" y="4279286"/>
            <a:ext cx="96168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 dirty="0"/>
          </a:p>
        </p:txBody>
      </p:sp>
      <p:sp>
        <p:nvSpPr>
          <p:cNvPr id="13" name="Google Shape;13;p2"/>
          <p:cNvSpPr/>
          <p:nvPr/>
        </p:nvSpPr>
        <p:spPr>
          <a:xfrm rot="5400000">
            <a:off x="6036236" y="1033692"/>
            <a:ext cx="123450" cy="9475816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894767" y="4860025"/>
            <a:ext cx="1769200" cy="13269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5" name="Google Shape;15;p2"/>
          <p:cNvCxnSpPr/>
          <p:nvPr/>
        </p:nvCxnSpPr>
        <p:spPr>
          <a:xfrm>
            <a:off x="11153733" y="3066475"/>
            <a:ext cx="0" cy="2766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6034270" y="-1623558"/>
            <a:ext cx="123450" cy="9475816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9386233" y="2497866"/>
            <a:ext cx="2285600" cy="1714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11364209" y="6391956"/>
            <a:ext cx="6148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917867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6036236" y="-734014"/>
            <a:ext cx="123450" cy="9475816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1105850" y="1141569"/>
            <a:ext cx="1326900" cy="1769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21" name="Google Shape;21;p3"/>
          <p:cNvCxnSpPr/>
          <p:nvPr/>
        </p:nvCxnSpPr>
        <p:spPr>
          <a:xfrm>
            <a:off x="11153733" y="1793734"/>
            <a:ext cx="0" cy="2262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6034270" y="-2896299"/>
            <a:ext cx="123450" cy="9475816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9167537" y="3598040"/>
            <a:ext cx="1714200" cy="22856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228267" y="2012275"/>
            <a:ext cx="96076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6264752" y="4145091"/>
            <a:ext cx="472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64209" y="6391956"/>
            <a:ext cx="6148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555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blueprint.png"/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297" b="3297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71200" y="128397"/>
            <a:ext cx="11852800" cy="659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39107" y="658442"/>
            <a:ext cx="109728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609600" y="1500000"/>
            <a:ext cx="10972800" cy="48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sine"/>
              <a:buChar char="▪"/>
              <a:defRPr sz="3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1364209" y="6391956"/>
            <a:ext cx="614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TextBox 1"/>
          <p:cNvSpPr txBox="1"/>
          <p:nvPr userDrawn="1"/>
        </p:nvSpPr>
        <p:spPr>
          <a:xfrm>
            <a:off x="171200" y="6251702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u="none" strike="noStrike" cap="none" dirty="0">
                <a:solidFill>
                  <a:srgbClr val="6CA4D6"/>
                </a:solidFill>
                <a:latin typeface="Cousine"/>
                <a:ea typeface="Cousine"/>
                <a:cs typeface="Cousine"/>
                <a:sym typeface="Arial"/>
              </a:rPr>
              <a:t>@</a:t>
            </a:r>
            <a:r>
              <a:rPr lang="en-US" sz="2800" b="1" i="0" u="none" strike="noStrike" cap="none" dirty="0">
                <a:solidFill>
                  <a:srgbClr val="6CA4D6"/>
                </a:solidFill>
                <a:latin typeface="Cousine"/>
                <a:ea typeface="Cousine"/>
                <a:cs typeface="Cousine"/>
                <a:sym typeface="Cousine"/>
              </a:rPr>
              <a:t>LlewellynFalco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60" r:id="rId3"/>
    <p:sldLayoutId id="214748366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llewellynfalco/do-not-use-the-greater-than-sign-in-programming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2617509" y="3120272"/>
            <a:ext cx="6956983" cy="27055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dirty="0"/>
              <a:t>Don’t use the greater than sign in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4532AD-EEF3-8142-B75B-C6A679E479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D1FC0D11-06C6-E848-B0A1-B0309868E756}"/>
              </a:ext>
            </a:extLst>
          </p:cNvPr>
          <p:cNvSpPr txBox="1">
            <a:spLocks/>
          </p:cNvSpPr>
          <p:nvPr/>
        </p:nvSpPr>
        <p:spPr>
          <a:xfrm>
            <a:off x="1957138" y="875901"/>
            <a:ext cx="7205663" cy="77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4400" dirty="0">
                <a:latin typeface="Fira Code" panose="020B0509050000020004" pitchFamily="49" charset="0"/>
                <a:ea typeface="Fira Code" panose="020B0509050000020004" pitchFamily="49" charset="0"/>
              </a:rPr>
              <a:t>5 &lt; x &amp;&amp; x &lt; 10</a:t>
            </a:r>
          </a:p>
        </p:txBody>
      </p:sp>
    </p:spTree>
    <p:extLst>
      <p:ext uri="{BB962C8B-B14F-4D97-AF65-F5344CB8AC3E}">
        <p14:creationId xmlns:p14="http://schemas.microsoft.com/office/powerpoint/2010/main" val="2708779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4532AD-EEF3-8142-B75B-C6A679E479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D1FC0D11-06C6-E848-B0A1-B0309868E756}"/>
              </a:ext>
            </a:extLst>
          </p:cNvPr>
          <p:cNvSpPr txBox="1">
            <a:spLocks/>
          </p:cNvSpPr>
          <p:nvPr/>
        </p:nvSpPr>
        <p:spPr>
          <a:xfrm>
            <a:off x="1957138" y="875901"/>
            <a:ext cx="7205663" cy="77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4400" dirty="0">
                <a:latin typeface="Fira Code" panose="020B0509050000020004" pitchFamily="49" charset="0"/>
                <a:ea typeface="Fira Code" panose="020B0509050000020004" pitchFamily="49" charset="0"/>
              </a:rPr>
              <a:t>5 &lt; x &amp;&amp; x &lt; 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E0CD4-D529-204E-979A-9020FD78606D}"/>
              </a:ext>
            </a:extLst>
          </p:cNvPr>
          <p:cNvSpPr/>
          <p:nvPr/>
        </p:nvSpPr>
        <p:spPr>
          <a:xfrm>
            <a:off x="4074695" y="986589"/>
            <a:ext cx="2415942" cy="6689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3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4532AD-EEF3-8142-B75B-C6A679E479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D1FC0D11-06C6-E848-B0A1-B0309868E756}"/>
              </a:ext>
            </a:extLst>
          </p:cNvPr>
          <p:cNvSpPr txBox="1">
            <a:spLocks/>
          </p:cNvSpPr>
          <p:nvPr/>
        </p:nvSpPr>
        <p:spPr>
          <a:xfrm>
            <a:off x="1957138" y="875901"/>
            <a:ext cx="7205663" cy="77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4400" dirty="0">
                <a:latin typeface="Fira Code" panose="020B0509050000020004" pitchFamily="49" charset="0"/>
                <a:ea typeface="Fira Code" panose="020B0509050000020004" pitchFamily="49" charset="0"/>
              </a:rPr>
              <a:t>5 &lt; x &amp;&amp; x &lt; 10</a:t>
            </a:r>
          </a:p>
          <a:p>
            <a:pPr algn="ctr"/>
            <a:r>
              <a:rPr lang="en-US" sz="4400" dirty="0">
                <a:latin typeface="Fira Code" panose="020B0509050000020004" pitchFamily="49" charset="0"/>
                <a:ea typeface="Fira Code" panose="020B0509050000020004" pitchFamily="49" charset="0"/>
              </a:rPr>
              <a:t>5 &lt; x &lt; 10</a:t>
            </a:r>
          </a:p>
          <a:p>
            <a:pPr algn="ctr"/>
            <a:endParaRPr lang="en-US" sz="44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E0CD4-D529-204E-979A-9020FD78606D}"/>
              </a:ext>
            </a:extLst>
          </p:cNvPr>
          <p:cNvSpPr/>
          <p:nvPr/>
        </p:nvSpPr>
        <p:spPr>
          <a:xfrm>
            <a:off x="4074695" y="986589"/>
            <a:ext cx="2415942" cy="6689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65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4532AD-EEF3-8142-B75B-C6A679E479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D1FC0D11-06C6-E848-B0A1-B0309868E756}"/>
              </a:ext>
            </a:extLst>
          </p:cNvPr>
          <p:cNvSpPr txBox="1">
            <a:spLocks/>
          </p:cNvSpPr>
          <p:nvPr/>
        </p:nvSpPr>
        <p:spPr>
          <a:xfrm>
            <a:off x="4573604" y="3422986"/>
            <a:ext cx="702645" cy="77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4000" dirty="0">
                <a:latin typeface="Fira Code" panose="020B0509050000020004" pitchFamily="49" charset="0"/>
                <a:ea typeface="Fira Code" panose="020B0509050000020004" pitchFamily="49" charset="0"/>
              </a:rPr>
              <a:t>5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2ED63F-489B-F34D-AE76-B1E97CE7F3AD}"/>
              </a:ext>
            </a:extLst>
          </p:cNvPr>
          <p:cNvCxnSpPr/>
          <p:nvPr/>
        </p:nvCxnSpPr>
        <p:spPr>
          <a:xfrm>
            <a:off x="2525028" y="3070459"/>
            <a:ext cx="714194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F6C6BB-B59A-7B4C-8F66-1E86B1A86386}"/>
              </a:ext>
            </a:extLst>
          </p:cNvPr>
          <p:cNvCxnSpPr/>
          <p:nvPr/>
        </p:nvCxnSpPr>
        <p:spPr>
          <a:xfrm>
            <a:off x="2553903" y="2728762"/>
            <a:ext cx="0" cy="68339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C2EB6A-A029-1D42-A8F1-924D8D95253B}"/>
              </a:ext>
            </a:extLst>
          </p:cNvPr>
          <p:cNvCxnSpPr/>
          <p:nvPr/>
        </p:nvCxnSpPr>
        <p:spPr>
          <a:xfrm>
            <a:off x="9666972" y="2728762"/>
            <a:ext cx="0" cy="68339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265FC8-3B2F-314E-9988-2F736CB0BE96}"/>
              </a:ext>
            </a:extLst>
          </p:cNvPr>
          <p:cNvCxnSpPr/>
          <p:nvPr/>
        </p:nvCxnSpPr>
        <p:spPr>
          <a:xfrm>
            <a:off x="4924926" y="2728762"/>
            <a:ext cx="0" cy="68339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3AE107-EC13-534D-B92A-ACB11EFAEA17}"/>
              </a:ext>
            </a:extLst>
          </p:cNvPr>
          <p:cNvCxnSpPr/>
          <p:nvPr/>
        </p:nvCxnSpPr>
        <p:spPr>
          <a:xfrm>
            <a:off x="7295949" y="2728762"/>
            <a:ext cx="0" cy="68339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2">
            <a:extLst>
              <a:ext uri="{FF2B5EF4-FFF2-40B4-BE49-F238E27FC236}">
                <a16:creationId xmlns:a16="http://schemas.microsoft.com/office/drawing/2014/main" id="{4A014E34-28F8-3940-93EE-1935356A047F}"/>
              </a:ext>
            </a:extLst>
          </p:cNvPr>
          <p:cNvSpPr txBox="1">
            <a:spLocks/>
          </p:cNvSpPr>
          <p:nvPr/>
        </p:nvSpPr>
        <p:spPr>
          <a:xfrm>
            <a:off x="6815490" y="3422986"/>
            <a:ext cx="960915" cy="77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4000" dirty="0">
                <a:latin typeface="Fira Code" panose="020B0509050000020004" pitchFamily="49" charset="0"/>
                <a:ea typeface="Fira Code" panose="020B0509050000020004" pitchFamily="49" charset="0"/>
              </a:rPr>
              <a:t>10</a:t>
            </a:r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7DBB04A1-89CE-3844-913A-DB29B964600E}"/>
              </a:ext>
            </a:extLst>
          </p:cNvPr>
          <p:cNvSpPr txBox="1">
            <a:spLocks/>
          </p:cNvSpPr>
          <p:nvPr/>
        </p:nvSpPr>
        <p:spPr>
          <a:xfrm>
            <a:off x="2212205" y="3422986"/>
            <a:ext cx="702645" cy="77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4000" dirty="0"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E45D9156-C37C-2340-B9B9-F9B5333F3E32}"/>
              </a:ext>
            </a:extLst>
          </p:cNvPr>
          <p:cNvSpPr txBox="1">
            <a:spLocks/>
          </p:cNvSpPr>
          <p:nvPr/>
        </p:nvSpPr>
        <p:spPr>
          <a:xfrm>
            <a:off x="9086243" y="3422986"/>
            <a:ext cx="960915" cy="77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4000" dirty="0">
                <a:latin typeface="Fira Code" panose="020B0509050000020004" pitchFamily="49" charset="0"/>
                <a:ea typeface="Fira Code" panose="020B0509050000020004" pitchFamily="49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730815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4532AD-EEF3-8142-B75B-C6A679E479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D1FC0D11-06C6-E848-B0A1-B0309868E756}"/>
              </a:ext>
            </a:extLst>
          </p:cNvPr>
          <p:cNvSpPr txBox="1">
            <a:spLocks/>
          </p:cNvSpPr>
          <p:nvPr/>
        </p:nvSpPr>
        <p:spPr>
          <a:xfrm>
            <a:off x="4573604" y="3422986"/>
            <a:ext cx="702645" cy="77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4000" dirty="0">
                <a:latin typeface="Fira Code" panose="020B0509050000020004" pitchFamily="49" charset="0"/>
                <a:ea typeface="Fira Code" panose="020B0509050000020004" pitchFamily="49" charset="0"/>
              </a:rPr>
              <a:t>5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2ED63F-489B-F34D-AE76-B1E97CE7F3AD}"/>
              </a:ext>
            </a:extLst>
          </p:cNvPr>
          <p:cNvCxnSpPr/>
          <p:nvPr/>
        </p:nvCxnSpPr>
        <p:spPr>
          <a:xfrm>
            <a:off x="2525028" y="3070459"/>
            <a:ext cx="714194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F6C6BB-B59A-7B4C-8F66-1E86B1A86386}"/>
              </a:ext>
            </a:extLst>
          </p:cNvPr>
          <p:cNvCxnSpPr/>
          <p:nvPr/>
        </p:nvCxnSpPr>
        <p:spPr>
          <a:xfrm>
            <a:off x="2553903" y="2728762"/>
            <a:ext cx="0" cy="68339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C2EB6A-A029-1D42-A8F1-924D8D95253B}"/>
              </a:ext>
            </a:extLst>
          </p:cNvPr>
          <p:cNvCxnSpPr/>
          <p:nvPr/>
        </p:nvCxnSpPr>
        <p:spPr>
          <a:xfrm>
            <a:off x="9666972" y="2728762"/>
            <a:ext cx="0" cy="68339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265FC8-3B2F-314E-9988-2F736CB0BE96}"/>
              </a:ext>
            </a:extLst>
          </p:cNvPr>
          <p:cNvCxnSpPr/>
          <p:nvPr/>
        </p:nvCxnSpPr>
        <p:spPr>
          <a:xfrm>
            <a:off x="4924926" y="2728762"/>
            <a:ext cx="0" cy="68339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3AE107-EC13-534D-B92A-ACB11EFAEA17}"/>
              </a:ext>
            </a:extLst>
          </p:cNvPr>
          <p:cNvCxnSpPr/>
          <p:nvPr/>
        </p:nvCxnSpPr>
        <p:spPr>
          <a:xfrm>
            <a:off x="7295949" y="2728762"/>
            <a:ext cx="0" cy="68339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2">
            <a:extLst>
              <a:ext uri="{FF2B5EF4-FFF2-40B4-BE49-F238E27FC236}">
                <a16:creationId xmlns:a16="http://schemas.microsoft.com/office/drawing/2014/main" id="{4A014E34-28F8-3940-93EE-1935356A047F}"/>
              </a:ext>
            </a:extLst>
          </p:cNvPr>
          <p:cNvSpPr txBox="1">
            <a:spLocks/>
          </p:cNvSpPr>
          <p:nvPr/>
        </p:nvSpPr>
        <p:spPr>
          <a:xfrm>
            <a:off x="6815490" y="3422986"/>
            <a:ext cx="960915" cy="77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4000" dirty="0">
                <a:latin typeface="Fira Code" panose="020B0509050000020004" pitchFamily="49" charset="0"/>
                <a:ea typeface="Fira Code" panose="020B0509050000020004" pitchFamily="49" charset="0"/>
              </a:rPr>
              <a:t>10</a:t>
            </a: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BFB5B867-D51E-704F-8697-E39DAECD191B}"/>
              </a:ext>
            </a:extLst>
          </p:cNvPr>
          <p:cNvSpPr txBox="1">
            <a:spLocks/>
          </p:cNvSpPr>
          <p:nvPr/>
        </p:nvSpPr>
        <p:spPr>
          <a:xfrm>
            <a:off x="2553904" y="847026"/>
            <a:ext cx="7205663" cy="77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4400" dirty="0">
                <a:latin typeface="Fira Code" panose="020B0509050000020004" pitchFamily="49" charset="0"/>
                <a:ea typeface="Fira Code" panose="020B0509050000020004" pitchFamily="49" charset="0"/>
              </a:rPr>
              <a:t>5 &lt; x &amp;&amp; x &lt; 10</a:t>
            </a:r>
          </a:p>
        </p:txBody>
      </p:sp>
    </p:spTree>
    <p:extLst>
      <p:ext uri="{BB962C8B-B14F-4D97-AF65-F5344CB8AC3E}">
        <p14:creationId xmlns:p14="http://schemas.microsoft.com/office/powerpoint/2010/main" val="1534791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4532AD-EEF3-8142-B75B-C6A679E479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D1FC0D11-06C6-E848-B0A1-B0309868E756}"/>
              </a:ext>
            </a:extLst>
          </p:cNvPr>
          <p:cNvSpPr txBox="1">
            <a:spLocks/>
          </p:cNvSpPr>
          <p:nvPr/>
        </p:nvSpPr>
        <p:spPr>
          <a:xfrm>
            <a:off x="4573604" y="3422986"/>
            <a:ext cx="702645" cy="77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4000" dirty="0">
                <a:latin typeface="Fira Code" panose="020B0509050000020004" pitchFamily="49" charset="0"/>
                <a:ea typeface="Fira Code" panose="020B0509050000020004" pitchFamily="49" charset="0"/>
              </a:rPr>
              <a:t>5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2ED63F-489B-F34D-AE76-B1E97CE7F3AD}"/>
              </a:ext>
            </a:extLst>
          </p:cNvPr>
          <p:cNvCxnSpPr/>
          <p:nvPr/>
        </p:nvCxnSpPr>
        <p:spPr>
          <a:xfrm>
            <a:off x="2525028" y="3070459"/>
            <a:ext cx="714194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F6C6BB-B59A-7B4C-8F66-1E86B1A86386}"/>
              </a:ext>
            </a:extLst>
          </p:cNvPr>
          <p:cNvCxnSpPr/>
          <p:nvPr/>
        </p:nvCxnSpPr>
        <p:spPr>
          <a:xfrm>
            <a:off x="2553903" y="2728762"/>
            <a:ext cx="0" cy="68339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C2EB6A-A029-1D42-A8F1-924D8D95253B}"/>
              </a:ext>
            </a:extLst>
          </p:cNvPr>
          <p:cNvCxnSpPr/>
          <p:nvPr/>
        </p:nvCxnSpPr>
        <p:spPr>
          <a:xfrm>
            <a:off x="9666972" y="2728762"/>
            <a:ext cx="0" cy="68339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265FC8-3B2F-314E-9988-2F736CB0BE96}"/>
              </a:ext>
            </a:extLst>
          </p:cNvPr>
          <p:cNvCxnSpPr/>
          <p:nvPr/>
        </p:nvCxnSpPr>
        <p:spPr>
          <a:xfrm>
            <a:off x="4924926" y="2728762"/>
            <a:ext cx="0" cy="68339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3AE107-EC13-534D-B92A-ACB11EFAEA17}"/>
              </a:ext>
            </a:extLst>
          </p:cNvPr>
          <p:cNvCxnSpPr/>
          <p:nvPr/>
        </p:nvCxnSpPr>
        <p:spPr>
          <a:xfrm>
            <a:off x="7295949" y="2728762"/>
            <a:ext cx="0" cy="68339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2">
            <a:extLst>
              <a:ext uri="{FF2B5EF4-FFF2-40B4-BE49-F238E27FC236}">
                <a16:creationId xmlns:a16="http://schemas.microsoft.com/office/drawing/2014/main" id="{4A014E34-28F8-3940-93EE-1935356A047F}"/>
              </a:ext>
            </a:extLst>
          </p:cNvPr>
          <p:cNvSpPr txBox="1">
            <a:spLocks/>
          </p:cNvSpPr>
          <p:nvPr/>
        </p:nvSpPr>
        <p:spPr>
          <a:xfrm>
            <a:off x="6815490" y="3422986"/>
            <a:ext cx="960915" cy="77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4000" dirty="0">
                <a:latin typeface="Fira Code" panose="020B0509050000020004" pitchFamily="49" charset="0"/>
                <a:ea typeface="Fira Code" panose="020B0509050000020004" pitchFamily="49" charset="0"/>
              </a:rPr>
              <a:t>10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F728AA4-6B5E-B240-9890-747657F4CA59}"/>
              </a:ext>
            </a:extLst>
          </p:cNvPr>
          <p:cNvSpPr/>
          <p:nvPr/>
        </p:nvSpPr>
        <p:spPr>
          <a:xfrm>
            <a:off x="4924925" y="2926080"/>
            <a:ext cx="2342150" cy="317634"/>
          </a:xfrm>
          <a:prstGeom prst="roundRect">
            <a:avLst>
              <a:gd name="adj" fmla="val 50000"/>
            </a:avLst>
          </a:prstGeom>
          <a:solidFill>
            <a:srgbClr val="D07576">
              <a:alpha val="60000"/>
            </a:srgbClr>
          </a:solidFill>
          <a:ln>
            <a:solidFill>
              <a:srgbClr val="941100">
                <a:alpha val="67059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4FF1BFBF-8F95-5C45-A1CD-5E36E67A8B57}"/>
              </a:ext>
            </a:extLst>
          </p:cNvPr>
          <p:cNvSpPr txBox="1">
            <a:spLocks/>
          </p:cNvSpPr>
          <p:nvPr/>
        </p:nvSpPr>
        <p:spPr>
          <a:xfrm>
            <a:off x="5686925" y="2656570"/>
            <a:ext cx="702645" cy="77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4000" dirty="0">
                <a:latin typeface="Fira Code" panose="020B0509050000020004" pitchFamily="49" charset="0"/>
                <a:ea typeface="Fira Code" panose="020B0509050000020004" pitchFamily="49" charset="0"/>
              </a:rPr>
              <a:t>x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A7261500-B96A-1E41-BC2F-A328CC3707E8}"/>
              </a:ext>
            </a:extLst>
          </p:cNvPr>
          <p:cNvSpPr txBox="1">
            <a:spLocks/>
          </p:cNvSpPr>
          <p:nvPr/>
        </p:nvSpPr>
        <p:spPr>
          <a:xfrm>
            <a:off x="2553904" y="847026"/>
            <a:ext cx="7205663" cy="77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4400" dirty="0">
                <a:latin typeface="Fira Code" panose="020B0509050000020004" pitchFamily="49" charset="0"/>
                <a:ea typeface="Fira Code" panose="020B0509050000020004" pitchFamily="49" charset="0"/>
              </a:rPr>
              <a:t>5 &lt; x &amp;&amp; x &lt; 10</a:t>
            </a:r>
          </a:p>
        </p:txBody>
      </p:sp>
    </p:spTree>
    <p:extLst>
      <p:ext uri="{BB962C8B-B14F-4D97-AF65-F5344CB8AC3E}">
        <p14:creationId xmlns:p14="http://schemas.microsoft.com/office/powerpoint/2010/main" val="564291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4532AD-EEF3-8142-B75B-C6A679E479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D1FC0D11-06C6-E848-B0A1-B0309868E756}"/>
              </a:ext>
            </a:extLst>
          </p:cNvPr>
          <p:cNvSpPr txBox="1">
            <a:spLocks/>
          </p:cNvSpPr>
          <p:nvPr/>
        </p:nvSpPr>
        <p:spPr>
          <a:xfrm>
            <a:off x="4467728" y="3422986"/>
            <a:ext cx="877504" cy="77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4000" dirty="0">
                <a:latin typeface="Fira Code" panose="020B0509050000020004" pitchFamily="49" charset="0"/>
                <a:ea typeface="Fira Code" panose="020B0509050000020004" pitchFamily="49" charset="0"/>
              </a:rPr>
              <a:t>12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2ED63F-489B-F34D-AE76-B1E97CE7F3AD}"/>
              </a:ext>
            </a:extLst>
          </p:cNvPr>
          <p:cNvCxnSpPr/>
          <p:nvPr/>
        </p:nvCxnSpPr>
        <p:spPr>
          <a:xfrm>
            <a:off x="2525028" y="3070459"/>
            <a:ext cx="714194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F6C6BB-B59A-7B4C-8F66-1E86B1A86386}"/>
              </a:ext>
            </a:extLst>
          </p:cNvPr>
          <p:cNvCxnSpPr/>
          <p:nvPr/>
        </p:nvCxnSpPr>
        <p:spPr>
          <a:xfrm>
            <a:off x="2553903" y="2728762"/>
            <a:ext cx="0" cy="68339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C2EB6A-A029-1D42-A8F1-924D8D95253B}"/>
              </a:ext>
            </a:extLst>
          </p:cNvPr>
          <p:cNvCxnSpPr/>
          <p:nvPr/>
        </p:nvCxnSpPr>
        <p:spPr>
          <a:xfrm>
            <a:off x="9666972" y="2728762"/>
            <a:ext cx="0" cy="68339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265FC8-3B2F-314E-9988-2F736CB0BE96}"/>
              </a:ext>
            </a:extLst>
          </p:cNvPr>
          <p:cNvCxnSpPr/>
          <p:nvPr/>
        </p:nvCxnSpPr>
        <p:spPr>
          <a:xfrm>
            <a:off x="4924926" y="2728762"/>
            <a:ext cx="0" cy="68339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3AE107-EC13-534D-B92A-ACB11EFAEA17}"/>
              </a:ext>
            </a:extLst>
          </p:cNvPr>
          <p:cNvCxnSpPr/>
          <p:nvPr/>
        </p:nvCxnSpPr>
        <p:spPr>
          <a:xfrm>
            <a:off x="7295949" y="2728762"/>
            <a:ext cx="0" cy="68339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2">
            <a:extLst>
              <a:ext uri="{FF2B5EF4-FFF2-40B4-BE49-F238E27FC236}">
                <a16:creationId xmlns:a16="http://schemas.microsoft.com/office/drawing/2014/main" id="{4A014E34-28F8-3940-93EE-1935356A047F}"/>
              </a:ext>
            </a:extLst>
          </p:cNvPr>
          <p:cNvSpPr txBox="1">
            <a:spLocks/>
          </p:cNvSpPr>
          <p:nvPr/>
        </p:nvSpPr>
        <p:spPr>
          <a:xfrm>
            <a:off x="6815490" y="3422986"/>
            <a:ext cx="960915" cy="77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4000" dirty="0">
                <a:latin typeface="Fira Code" panose="020B0509050000020004" pitchFamily="49" charset="0"/>
                <a:ea typeface="Fira Code" panose="020B0509050000020004" pitchFamily="49" charset="0"/>
              </a:rPr>
              <a:t>20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F728AA4-6B5E-B240-9890-747657F4CA59}"/>
              </a:ext>
            </a:extLst>
          </p:cNvPr>
          <p:cNvSpPr/>
          <p:nvPr/>
        </p:nvSpPr>
        <p:spPr>
          <a:xfrm>
            <a:off x="1167870" y="2929089"/>
            <a:ext cx="3728182" cy="317634"/>
          </a:xfrm>
          <a:prstGeom prst="roundRect">
            <a:avLst>
              <a:gd name="adj" fmla="val 50000"/>
            </a:avLst>
          </a:prstGeom>
          <a:solidFill>
            <a:srgbClr val="D07576">
              <a:alpha val="60000"/>
            </a:srgbClr>
          </a:solidFill>
          <a:ln>
            <a:solidFill>
              <a:srgbClr val="941100">
                <a:alpha val="67059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4FF1BFBF-8F95-5C45-A1CD-5E36E67A8B57}"/>
              </a:ext>
            </a:extLst>
          </p:cNvPr>
          <p:cNvSpPr txBox="1">
            <a:spLocks/>
          </p:cNvSpPr>
          <p:nvPr/>
        </p:nvSpPr>
        <p:spPr>
          <a:xfrm>
            <a:off x="3051208" y="2652963"/>
            <a:ext cx="702645" cy="77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4000" dirty="0">
                <a:latin typeface="Fira Code" panose="020B0509050000020004" pitchFamily="49" charset="0"/>
                <a:ea typeface="Fira Code" panose="020B0509050000020004" pitchFamily="49" charset="0"/>
              </a:rPr>
              <a:t>x</a:t>
            </a: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BFB5B867-D51E-704F-8697-E39DAECD191B}"/>
              </a:ext>
            </a:extLst>
          </p:cNvPr>
          <p:cNvSpPr txBox="1">
            <a:spLocks/>
          </p:cNvSpPr>
          <p:nvPr/>
        </p:nvSpPr>
        <p:spPr>
          <a:xfrm>
            <a:off x="2553904" y="981777"/>
            <a:ext cx="7205663" cy="77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4400" dirty="0">
                <a:latin typeface="Fira Code" panose="020B0509050000020004" pitchFamily="49" charset="0"/>
                <a:ea typeface="Fira Code" panose="020B0509050000020004" pitchFamily="49" charset="0"/>
              </a:rPr>
              <a:t>x &lt; 12 || 20 &lt;= x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1162CFB-B755-394F-B429-3CF08FBC786A}"/>
              </a:ext>
            </a:extLst>
          </p:cNvPr>
          <p:cNvSpPr/>
          <p:nvPr/>
        </p:nvSpPr>
        <p:spPr>
          <a:xfrm>
            <a:off x="7267075" y="2897209"/>
            <a:ext cx="3570953" cy="317634"/>
          </a:xfrm>
          <a:prstGeom prst="roundRect">
            <a:avLst>
              <a:gd name="adj" fmla="val 50000"/>
            </a:avLst>
          </a:prstGeom>
          <a:solidFill>
            <a:srgbClr val="D07576">
              <a:alpha val="60000"/>
            </a:srgbClr>
          </a:solidFill>
          <a:ln>
            <a:solidFill>
              <a:srgbClr val="941100">
                <a:alpha val="67059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3F790BC3-70A2-2F41-85CF-EB343A92E6FA}"/>
              </a:ext>
            </a:extLst>
          </p:cNvPr>
          <p:cNvSpPr txBox="1">
            <a:spLocks/>
          </p:cNvSpPr>
          <p:nvPr/>
        </p:nvSpPr>
        <p:spPr>
          <a:xfrm>
            <a:off x="8130139" y="2621083"/>
            <a:ext cx="702645" cy="77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4000" dirty="0">
                <a:latin typeface="Fira Code" panose="020B0509050000020004" pitchFamily="49" charset="0"/>
                <a:ea typeface="Fira Code" panose="020B0509050000020004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02312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4532AD-EEF3-8142-B75B-C6A679E479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D1FC0D11-06C6-E848-B0A1-B0309868E756}"/>
              </a:ext>
            </a:extLst>
          </p:cNvPr>
          <p:cNvSpPr txBox="1">
            <a:spLocks/>
          </p:cNvSpPr>
          <p:nvPr/>
        </p:nvSpPr>
        <p:spPr>
          <a:xfrm>
            <a:off x="2202581" y="3585407"/>
            <a:ext cx="702645" cy="77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4000" dirty="0"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2ED63F-489B-F34D-AE76-B1E97CE7F3AD}"/>
              </a:ext>
            </a:extLst>
          </p:cNvPr>
          <p:cNvCxnSpPr/>
          <p:nvPr/>
        </p:nvCxnSpPr>
        <p:spPr>
          <a:xfrm>
            <a:off x="2525028" y="3070459"/>
            <a:ext cx="714194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F6C6BB-B59A-7B4C-8F66-1E86B1A86386}"/>
              </a:ext>
            </a:extLst>
          </p:cNvPr>
          <p:cNvCxnSpPr/>
          <p:nvPr/>
        </p:nvCxnSpPr>
        <p:spPr>
          <a:xfrm>
            <a:off x="2553903" y="2728762"/>
            <a:ext cx="0" cy="68339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C2EB6A-A029-1D42-A8F1-924D8D95253B}"/>
              </a:ext>
            </a:extLst>
          </p:cNvPr>
          <p:cNvCxnSpPr/>
          <p:nvPr/>
        </p:nvCxnSpPr>
        <p:spPr>
          <a:xfrm>
            <a:off x="9666972" y="2728762"/>
            <a:ext cx="0" cy="68339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265FC8-3B2F-314E-9988-2F736CB0BE96}"/>
              </a:ext>
            </a:extLst>
          </p:cNvPr>
          <p:cNvCxnSpPr/>
          <p:nvPr/>
        </p:nvCxnSpPr>
        <p:spPr>
          <a:xfrm>
            <a:off x="4924926" y="2728762"/>
            <a:ext cx="0" cy="68339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3AE107-EC13-534D-B92A-ACB11EFAEA17}"/>
              </a:ext>
            </a:extLst>
          </p:cNvPr>
          <p:cNvCxnSpPr/>
          <p:nvPr/>
        </p:nvCxnSpPr>
        <p:spPr>
          <a:xfrm>
            <a:off x="7295949" y="2728762"/>
            <a:ext cx="0" cy="68339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2">
            <a:extLst>
              <a:ext uri="{FF2B5EF4-FFF2-40B4-BE49-F238E27FC236}">
                <a16:creationId xmlns:a16="http://schemas.microsoft.com/office/drawing/2014/main" id="{4A014E34-28F8-3940-93EE-1935356A047F}"/>
              </a:ext>
            </a:extLst>
          </p:cNvPr>
          <p:cNvSpPr txBox="1">
            <a:spLocks/>
          </p:cNvSpPr>
          <p:nvPr/>
        </p:nvSpPr>
        <p:spPr>
          <a:xfrm>
            <a:off x="6815490" y="3422986"/>
            <a:ext cx="960915" cy="77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BFB5B867-D51E-704F-8697-E39DAECD191B}"/>
              </a:ext>
            </a:extLst>
          </p:cNvPr>
          <p:cNvSpPr txBox="1">
            <a:spLocks/>
          </p:cNvSpPr>
          <p:nvPr/>
        </p:nvSpPr>
        <p:spPr>
          <a:xfrm>
            <a:off x="2553904" y="895152"/>
            <a:ext cx="7205663" cy="77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4400" dirty="0">
                <a:latin typeface="Fira Code" panose="020B0509050000020004" pitchFamily="49" charset="0"/>
                <a:ea typeface="Fira Code" panose="020B0509050000020004" pitchFamily="49" charset="0"/>
              </a:rPr>
              <a:t>0 &lt; length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1162CFB-B755-394F-B429-3CF08FBC786A}"/>
              </a:ext>
            </a:extLst>
          </p:cNvPr>
          <p:cNvSpPr/>
          <p:nvPr/>
        </p:nvSpPr>
        <p:spPr>
          <a:xfrm>
            <a:off x="2525026" y="2898415"/>
            <a:ext cx="8527985" cy="317634"/>
          </a:xfrm>
          <a:prstGeom prst="roundRect">
            <a:avLst>
              <a:gd name="adj" fmla="val 50000"/>
            </a:avLst>
          </a:prstGeom>
          <a:solidFill>
            <a:srgbClr val="D07576">
              <a:alpha val="60000"/>
            </a:srgbClr>
          </a:solidFill>
          <a:ln>
            <a:solidFill>
              <a:srgbClr val="941100">
                <a:alpha val="67059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3F790BC3-70A2-2F41-85CF-EB343A92E6FA}"/>
              </a:ext>
            </a:extLst>
          </p:cNvPr>
          <p:cNvSpPr txBox="1">
            <a:spLocks/>
          </p:cNvSpPr>
          <p:nvPr/>
        </p:nvSpPr>
        <p:spPr>
          <a:xfrm>
            <a:off x="5610132" y="2632512"/>
            <a:ext cx="1196333" cy="77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4000" dirty="0">
                <a:latin typeface="Fira Code" panose="020B0509050000020004" pitchFamily="49" charset="0"/>
                <a:ea typeface="Fira Code" panose="020B0509050000020004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73926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4532AD-EEF3-8142-B75B-C6A679E479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BFB5B867-D51E-704F-8697-E39DAECD191B}"/>
              </a:ext>
            </a:extLst>
          </p:cNvPr>
          <p:cNvSpPr txBox="1">
            <a:spLocks/>
          </p:cNvSpPr>
          <p:nvPr/>
        </p:nvSpPr>
        <p:spPr>
          <a:xfrm>
            <a:off x="1629887" y="1722926"/>
            <a:ext cx="8878368" cy="1724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(0 &lt; x &amp;&amp; x &lt; 3) || (90 &lt; x &amp;&amp; x &lt; 200)</a:t>
            </a:r>
          </a:p>
        </p:txBody>
      </p:sp>
    </p:spTree>
    <p:extLst>
      <p:ext uri="{BB962C8B-B14F-4D97-AF65-F5344CB8AC3E}">
        <p14:creationId xmlns:p14="http://schemas.microsoft.com/office/powerpoint/2010/main" val="1530620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67CB29-150F-0346-8057-A3BCBB3484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9ABAA4-2FDF-1E4A-A56E-A763CB0754A9}"/>
              </a:ext>
            </a:extLst>
          </p:cNvPr>
          <p:cNvSpPr/>
          <p:nvPr/>
        </p:nvSpPr>
        <p:spPr>
          <a:xfrm>
            <a:off x="1683743" y="184741"/>
            <a:ext cx="8824514" cy="600164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Fira Code" panose="020B0509050000020004" pitchFamily="49" charset="0"/>
              </a:rPr>
              <a:t>((0 &lt; x &amp;&amp; x &lt; 3))||((90 &lt; x &amp;&amp; x &lt; 200)))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Fira Code" panose="020B0509050000020004" pitchFamily="49" charset="0"/>
              </a:rPr>
              <a:t>((90 &lt; x &amp;&amp; x &lt; 200))||((0 &lt; x &amp;&amp; x &lt; 3)))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Fira Code" panose="020B0509050000020004" pitchFamily="49" charset="0"/>
              </a:rPr>
              <a:t>((0 &lt; x &amp;&amp; x &lt; 3))||((x &gt; 90 &amp;&amp; x &lt; 200)))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Fira Code" panose="020B0509050000020004" pitchFamily="49" charset="0"/>
              </a:rPr>
              <a:t>((x &gt; 90 &amp;&amp; x &lt; 200))||((0 &lt; x &amp;&amp; x &lt; 3)))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Fira Code" panose="020B0509050000020004" pitchFamily="49" charset="0"/>
              </a:rPr>
              <a:t>((0 &lt; x &amp;&amp; x &lt; 3))||((90 &lt; x &amp;&amp; 200 &gt; x)))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Fira Code" panose="020B0509050000020004" pitchFamily="49" charset="0"/>
              </a:rPr>
              <a:t>((90 &lt; x &amp;&amp; 200 &gt; x))||((0 &lt; x &amp;&amp; x &lt; 3)))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Fira Code" panose="020B0509050000020004" pitchFamily="49" charset="0"/>
              </a:rPr>
              <a:t>((0 &lt; x &amp;&amp; x &lt; 3))||((x &gt; 90 &amp;&amp; 200 &gt; x)))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Fira Code" panose="020B0509050000020004" pitchFamily="49" charset="0"/>
              </a:rPr>
              <a:t>((x &gt; 90 &amp;&amp; 200 &gt; x))||((0 &lt; x &amp;&amp; x &lt; 3)))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Fira Code" panose="020B0509050000020004" pitchFamily="49" charset="0"/>
              </a:rPr>
              <a:t>((x &gt; 0 &amp;&amp; x &lt; 3))||((90 &lt; x &amp;&amp; x &lt; 200)))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Fira Code" panose="020B0509050000020004" pitchFamily="49" charset="0"/>
              </a:rPr>
              <a:t>((90 &lt; x &amp;&amp; x &lt; 200))||((x &gt; 0 &amp;&amp; x &lt; 3)))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Fira Code" panose="020B0509050000020004" pitchFamily="49" charset="0"/>
              </a:rPr>
              <a:t>((x &gt; 0 &amp;&amp; x &lt; 3))||((x &gt; 90 &amp;&amp; x &lt; 200)))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Fira Code" panose="020B0509050000020004" pitchFamily="49" charset="0"/>
              </a:rPr>
              <a:t>((x &gt; 90 &amp;&amp; x &lt; 200))||((x &gt; 0 &amp;&amp; x &lt; 3)))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Fira Code" panose="020B0509050000020004" pitchFamily="49" charset="0"/>
              </a:rPr>
              <a:t>((x &gt; 0 &amp;&amp; x &lt; 3))||((90 &lt; x &amp;&amp; 200 &gt; x)))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Fira Code" panose="020B0509050000020004" pitchFamily="49" charset="0"/>
              </a:rPr>
              <a:t>((90 &lt; x &amp;&amp; 200 &gt; x))||((x &gt; 0 &amp;&amp; x &lt; 3)))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Fira Code" panose="020B0509050000020004" pitchFamily="49" charset="0"/>
              </a:rPr>
              <a:t>((x &gt; 0 &amp;&amp; x &lt; 3))||((x &gt; 90 &amp;&amp; 200 &gt; x)))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Fira Code" panose="020B0509050000020004" pitchFamily="49" charset="0"/>
              </a:rPr>
              <a:t>((x &gt; 90 &amp;&amp; 200 &gt; x))||((x &gt; 0 &amp;&amp; x &lt; 3)))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Fira Code" panose="020B0509050000020004" pitchFamily="49" charset="0"/>
              </a:rPr>
              <a:t>((0 &lt; x &amp;&amp; 3 &gt; x))||((90 &lt; x &amp;&amp; x &lt; 200)))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Fira Code" panose="020B0509050000020004" pitchFamily="49" charset="0"/>
              </a:rPr>
              <a:t>((90 &lt; x &amp;&amp; x &lt; 200))||((0 &lt; x &amp;&amp; 3 &gt; x)))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Fira Code" panose="020B0509050000020004" pitchFamily="49" charset="0"/>
              </a:rPr>
              <a:t>((0 &lt; x &amp;&amp; 3 &gt; x))||((x &gt; 90 &amp;&amp; x &lt; 200)))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Fira Code" panose="020B0509050000020004" pitchFamily="49" charset="0"/>
              </a:rPr>
              <a:t>((x &gt; 90 &amp;&amp; x &lt; 200))||((0 &lt; x &amp;&amp; 3 &gt; x)))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Fira Code" panose="020B0509050000020004" pitchFamily="49" charset="0"/>
              </a:rPr>
              <a:t>((0 &lt; x &amp;&amp; 3 &gt; x))||((90 &lt; x &amp;&amp; 200 &gt; x)))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Fira Code" panose="020B0509050000020004" pitchFamily="49" charset="0"/>
              </a:rPr>
              <a:t>((90 &lt; x &amp;&amp; 200 &gt; x))||((0 &lt; x &amp;&amp; 3 &gt; x)))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Fira Code" panose="020B0509050000020004" pitchFamily="49" charset="0"/>
              </a:rPr>
              <a:t>((0 &lt; x &amp;&amp; 3 &gt; x))||((x &gt; 90 &amp;&amp; 200 &gt; x)))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Fira Code" panose="020B0509050000020004" pitchFamily="49" charset="0"/>
              </a:rPr>
              <a:t>((x &gt; 90 &amp;&amp; 200 &gt; x))||((0 &lt; x &amp;&amp; 3 &gt; x)))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Fira Code" panose="020B0509050000020004" pitchFamily="49" charset="0"/>
              </a:rPr>
              <a:t>((x &gt; 0 &amp;&amp; 3 &gt; x))||((90 &lt; x &amp;&amp; x &lt; 200)))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Fira Code" panose="020B0509050000020004" pitchFamily="49" charset="0"/>
              </a:rPr>
              <a:t>((90 &lt; x &amp;&amp; x &lt; 200))||((x &gt; 0 &amp;&amp; 3 &gt; x)))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Fira Code" panose="020B0509050000020004" pitchFamily="49" charset="0"/>
              </a:rPr>
              <a:t>((x &gt; 0 &amp;&amp; 3 &gt; x))||((x &gt; 90 &amp;&amp; x &lt; 200)))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Fira Code" panose="020B0509050000020004" pitchFamily="49" charset="0"/>
              </a:rPr>
              <a:t>((x &gt; 90 &amp;&amp; x &lt; 200))||((x &gt; 0 &amp;&amp; 3 &gt; x)))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Fira Code" panose="020B0509050000020004" pitchFamily="49" charset="0"/>
              </a:rPr>
              <a:t>((x &gt; 0 &amp;&amp; 3 &gt; x))||((90 &lt; x &amp;&amp; 200 &gt; x)))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Fira Code" panose="020B0509050000020004" pitchFamily="49" charset="0"/>
              </a:rPr>
              <a:t>((90 &lt; x &amp;&amp; 200 &gt; x))||((x &gt; 0 &amp;&amp; 3 &gt; x)))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Fira Code" panose="020B0509050000020004" pitchFamily="49" charset="0"/>
              </a:rPr>
              <a:t>((x &gt; 0 &amp;&amp; 3 &gt; x))||((x &gt; 90 &amp;&amp; 200 &gt; x)))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Fira Code" panose="020B0509050000020004" pitchFamily="49" charset="0"/>
              </a:rPr>
              <a:t>((x &gt; 90 &amp;&amp; 200 &gt; x))||((x &gt; 0 &amp;&amp; 3 &gt; x)))</a:t>
            </a:r>
          </a:p>
        </p:txBody>
      </p:sp>
    </p:spTree>
    <p:extLst>
      <p:ext uri="{BB962C8B-B14F-4D97-AF65-F5344CB8AC3E}">
        <p14:creationId xmlns:p14="http://schemas.microsoft.com/office/powerpoint/2010/main" val="46292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2617508" y="3216522"/>
            <a:ext cx="7261220" cy="27055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6600" dirty="0"/>
              <a:t>&lt;   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7DD108-5953-1841-845B-5F9C1C3ECF0D}"/>
              </a:ext>
            </a:extLst>
          </p:cNvPr>
          <p:cNvSpPr/>
          <p:nvPr/>
        </p:nvSpPr>
        <p:spPr>
          <a:xfrm>
            <a:off x="4835271" y="1248507"/>
            <a:ext cx="3180679" cy="62478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37459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4532AD-EEF3-8142-B75B-C6A679E479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BFB5B867-D51E-704F-8697-E39DAECD191B}"/>
              </a:ext>
            </a:extLst>
          </p:cNvPr>
          <p:cNvSpPr txBox="1">
            <a:spLocks/>
          </p:cNvSpPr>
          <p:nvPr/>
        </p:nvSpPr>
        <p:spPr>
          <a:xfrm>
            <a:off x="1629887" y="1722926"/>
            <a:ext cx="8878368" cy="1724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(0 &lt; x &amp;&amp; x &lt; 3) || (90 &lt; x &amp;&amp; 200 &lt; x)</a:t>
            </a:r>
          </a:p>
        </p:txBody>
      </p:sp>
    </p:spTree>
    <p:extLst>
      <p:ext uri="{BB962C8B-B14F-4D97-AF65-F5344CB8AC3E}">
        <p14:creationId xmlns:p14="http://schemas.microsoft.com/office/powerpoint/2010/main" val="3021774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4532AD-EEF3-8142-B75B-C6A679E479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D1FC0D11-06C6-E848-B0A1-B0309868E756}"/>
              </a:ext>
            </a:extLst>
          </p:cNvPr>
          <p:cNvSpPr txBox="1">
            <a:spLocks/>
          </p:cNvSpPr>
          <p:nvPr/>
        </p:nvSpPr>
        <p:spPr>
          <a:xfrm>
            <a:off x="2905226" y="3364030"/>
            <a:ext cx="702645" cy="77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4000" dirty="0">
                <a:latin typeface="Fira Code" panose="020B0509050000020004" pitchFamily="49" charset="0"/>
                <a:ea typeface="Fira Code" panose="020B0509050000020004" pitchFamily="49" charset="0"/>
              </a:rPr>
              <a:t>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2ED63F-489B-F34D-AE76-B1E97CE7F3AD}"/>
              </a:ext>
            </a:extLst>
          </p:cNvPr>
          <p:cNvCxnSpPr/>
          <p:nvPr/>
        </p:nvCxnSpPr>
        <p:spPr>
          <a:xfrm>
            <a:off x="2525028" y="3070459"/>
            <a:ext cx="714194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F6C6BB-B59A-7B4C-8F66-1E86B1A86386}"/>
              </a:ext>
            </a:extLst>
          </p:cNvPr>
          <p:cNvCxnSpPr/>
          <p:nvPr/>
        </p:nvCxnSpPr>
        <p:spPr>
          <a:xfrm>
            <a:off x="2553903" y="2728762"/>
            <a:ext cx="0" cy="68339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C2EB6A-A029-1D42-A8F1-924D8D95253B}"/>
              </a:ext>
            </a:extLst>
          </p:cNvPr>
          <p:cNvCxnSpPr/>
          <p:nvPr/>
        </p:nvCxnSpPr>
        <p:spPr>
          <a:xfrm>
            <a:off x="9666972" y="2728762"/>
            <a:ext cx="0" cy="68339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265FC8-3B2F-314E-9988-2F736CB0BE96}"/>
              </a:ext>
            </a:extLst>
          </p:cNvPr>
          <p:cNvCxnSpPr/>
          <p:nvPr/>
        </p:nvCxnSpPr>
        <p:spPr>
          <a:xfrm>
            <a:off x="3269378" y="2728762"/>
            <a:ext cx="0" cy="68339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3AE107-EC13-534D-B92A-ACB11EFAEA17}"/>
              </a:ext>
            </a:extLst>
          </p:cNvPr>
          <p:cNvCxnSpPr/>
          <p:nvPr/>
        </p:nvCxnSpPr>
        <p:spPr>
          <a:xfrm>
            <a:off x="6593305" y="2728762"/>
            <a:ext cx="0" cy="68339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2">
            <a:extLst>
              <a:ext uri="{FF2B5EF4-FFF2-40B4-BE49-F238E27FC236}">
                <a16:creationId xmlns:a16="http://schemas.microsoft.com/office/drawing/2014/main" id="{4A014E34-28F8-3940-93EE-1935356A047F}"/>
              </a:ext>
            </a:extLst>
          </p:cNvPr>
          <p:cNvSpPr txBox="1">
            <a:spLocks/>
          </p:cNvSpPr>
          <p:nvPr/>
        </p:nvSpPr>
        <p:spPr>
          <a:xfrm>
            <a:off x="6156964" y="3364030"/>
            <a:ext cx="960915" cy="77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4000" dirty="0">
                <a:latin typeface="Fira Code" panose="020B0509050000020004" pitchFamily="49" charset="0"/>
                <a:ea typeface="Fira Code" panose="020B0509050000020004" pitchFamily="49" charset="0"/>
              </a:rPr>
              <a:t>90</a:t>
            </a:r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1D360E48-B835-E745-8764-B0B15EAAB184}"/>
              </a:ext>
            </a:extLst>
          </p:cNvPr>
          <p:cNvSpPr txBox="1">
            <a:spLocks/>
          </p:cNvSpPr>
          <p:nvPr/>
        </p:nvSpPr>
        <p:spPr>
          <a:xfrm>
            <a:off x="2210605" y="3364030"/>
            <a:ext cx="702645" cy="77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4000" dirty="0"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16827F07-AC88-614D-8C14-BE6B0ECA5FDA}"/>
              </a:ext>
            </a:extLst>
          </p:cNvPr>
          <p:cNvSpPr txBox="1">
            <a:spLocks/>
          </p:cNvSpPr>
          <p:nvPr/>
        </p:nvSpPr>
        <p:spPr>
          <a:xfrm>
            <a:off x="9086242" y="3364030"/>
            <a:ext cx="1167866" cy="77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4000" dirty="0">
                <a:latin typeface="Fira Code" panose="020B0509050000020004" pitchFamily="49" charset="0"/>
                <a:ea typeface="Fira Code" panose="020B0509050000020004" pitchFamily="49" charset="0"/>
              </a:rPr>
              <a:t>200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AD3EFEC-0229-6B42-9979-7CC53B5841E7}"/>
              </a:ext>
            </a:extLst>
          </p:cNvPr>
          <p:cNvSpPr txBox="1">
            <a:spLocks/>
          </p:cNvSpPr>
          <p:nvPr/>
        </p:nvSpPr>
        <p:spPr>
          <a:xfrm>
            <a:off x="1629887" y="1722926"/>
            <a:ext cx="8878368" cy="1724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(0 &lt; x &amp;&amp; x &lt; 3) || (90 &lt; x &amp;&amp; x &lt; 200)</a:t>
            </a:r>
          </a:p>
        </p:txBody>
      </p:sp>
    </p:spTree>
    <p:extLst>
      <p:ext uri="{BB962C8B-B14F-4D97-AF65-F5344CB8AC3E}">
        <p14:creationId xmlns:p14="http://schemas.microsoft.com/office/powerpoint/2010/main" val="3035590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4532AD-EEF3-8142-B75B-C6A679E479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D1FC0D11-06C6-E848-B0A1-B0309868E756}"/>
              </a:ext>
            </a:extLst>
          </p:cNvPr>
          <p:cNvSpPr txBox="1">
            <a:spLocks/>
          </p:cNvSpPr>
          <p:nvPr/>
        </p:nvSpPr>
        <p:spPr>
          <a:xfrm>
            <a:off x="2905226" y="3364030"/>
            <a:ext cx="702645" cy="77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4000" dirty="0">
                <a:latin typeface="Fira Code" panose="020B0509050000020004" pitchFamily="49" charset="0"/>
                <a:ea typeface="Fira Code" panose="020B0509050000020004" pitchFamily="49" charset="0"/>
              </a:rPr>
              <a:t>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2ED63F-489B-F34D-AE76-B1E97CE7F3AD}"/>
              </a:ext>
            </a:extLst>
          </p:cNvPr>
          <p:cNvCxnSpPr/>
          <p:nvPr/>
        </p:nvCxnSpPr>
        <p:spPr>
          <a:xfrm>
            <a:off x="2525028" y="3070459"/>
            <a:ext cx="714194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F6C6BB-B59A-7B4C-8F66-1E86B1A86386}"/>
              </a:ext>
            </a:extLst>
          </p:cNvPr>
          <p:cNvCxnSpPr/>
          <p:nvPr/>
        </p:nvCxnSpPr>
        <p:spPr>
          <a:xfrm>
            <a:off x="2553903" y="2728762"/>
            <a:ext cx="0" cy="68339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C2EB6A-A029-1D42-A8F1-924D8D95253B}"/>
              </a:ext>
            </a:extLst>
          </p:cNvPr>
          <p:cNvCxnSpPr/>
          <p:nvPr/>
        </p:nvCxnSpPr>
        <p:spPr>
          <a:xfrm>
            <a:off x="9666972" y="2728762"/>
            <a:ext cx="0" cy="68339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265FC8-3B2F-314E-9988-2F736CB0BE96}"/>
              </a:ext>
            </a:extLst>
          </p:cNvPr>
          <p:cNvCxnSpPr/>
          <p:nvPr/>
        </p:nvCxnSpPr>
        <p:spPr>
          <a:xfrm>
            <a:off x="3269378" y="2728762"/>
            <a:ext cx="0" cy="68339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3AE107-EC13-534D-B92A-ACB11EFAEA17}"/>
              </a:ext>
            </a:extLst>
          </p:cNvPr>
          <p:cNvCxnSpPr/>
          <p:nvPr/>
        </p:nvCxnSpPr>
        <p:spPr>
          <a:xfrm>
            <a:off x="6593305" y="2728762"/>
            <a:ext cx="0" cy="68339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2">
            <a:extLst>
              <a:ext uri="{FF2B5EF4-FFF2-40B4-BE49-F238E27FC236}">
                <a16:creationId xmlns:a16="http://schemas.microsoft.com/office/drawing/2014/main" id="{4A014E34-28F8-3940-93EE-1935356A047F}"/>
              </a:ext>
            </a:extLst>
          </p:cNvPr>
          <p:cNvSpPr txBox="1">
            <a:spLocks/>
          </p:cNvSpPr>
          <p:nvPr/>
        </p:nvSpPr>
        <p:spPr>
          <a:xfrm>
            <a:off x="6156964" y="3364030"/>
            <a:ext cx="960915" cy="77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4000" dirty="0">
                <a:latin typeface="Fira Code" panose="020B0509050000020004" pitchFamily="49" charset="0"/>
                <a:ea typeface="Fira Code" panose="020B0509050000020004" pitchFamily="49" charset="0"/>
              </a:rPr>
              <a:t>90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F728AA4-6B5E-B240-9890-747657F4CA59}"/>
              </a:ext>
            </a:extLst>
          </p:cNvPr>
          <p:cNvSpPr/>
          <p:nvPr/>
        </p:nvSpPr>
        <p:spPr>
          <a:xfrm>
            <a:off x="2553903" y="2929089"/>
            <a:ext cx="715475" cy="317634"/>
          </a:xfrm>
          <a:prstGeom prst="roundRect">
            <a:avLst>
              <a:gd name="adj" fmla="val 50000"/>
            </a:avLst>
          </a:prstGeom>
          <a:solidFill>
            <a:srgbClr val="D07576">
              <a:alpha val="60000"/>
            </a:srgbClr>
          </a:solidFill>
          <a:ln>
            <a:solidFill>
              <a:srgbClr val="941100">
                <a:alpha val="67059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4FF1BFBF-8F95-5C45-A1CD-5E36E67A8B57}"/>
              </a:ext>
            </a:extLst>
          </p:cNvPr>
          <p:cNvSpPr txBox="1">
            <a:spLocks/>
          </p:cNvSpPr>
          <p:nvPr/>
        </p:nvSpPr>
        <p:spPr>
          <a:xfrm>
            <a:off x="2531441" y="2652963"/>
            <a:ext cx="702645" cy="77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4000" dirty="0">
                <a:latin typeface="Fira Code" panose="020B0509050000020004" pitchFamily="49" charset="0"/>
                <a:ea typeface="Fira Code" panose="020B0509050000020004" pitchFamily="49" charset="0"/>
              </a:rPr>
              <a:t>x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1162CFB-B755-394F-B429-3CF08FBC786A}"/>
              </a:ext>
            </a:extLst>
          </p:cNvPr>
          <p:cNvSpPr/>
          <p:nvPr/>
        </p:nvSpPr>
        <p:spPr>
          <a:xfrm>
            <a:off x="6570850" y="2929089"/>
            <a:ext cx="3102536" cy="317634"/>
          </a:xfrm>
          <a:prstGeom prst="roundRect">
            <a:avLst>
              <a:gd name="adj" fmla="val 50000"/>
            </a:avLst>
          </a:prstGeom>
          <a:solidFill>
            <a:srgbClr val="D07576">
              <a:alpha val="60000"/>
            </a:srgbClr>
          </a:solidFill>
          <a:ln>
            <a:solidFill>
              <a:srgbClr val="941100">
                <a:alpha val="67059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3F790BC3-70A2-2F41-85CF-EB343A92E6FA}"/>
              </a:ext>
            </a:extLst>
          </p:cNvPr>
          <p:cNvSpPr txBox="1">
            <a:spLocks/>
          </p:cNvSpPr>
          <p:nvPr/>
        </p:nvSpPr>
        <p:spPr>
          <a:xfrm>
            <a:off x="7751543" y="2652367"/>
            <a:ext cx="702645" cy="77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4000" dirty="0">
                <a:latin typeface="Fira Code" panose="020B0509050000020004" pitchFamily="49" charset="0"/>
                <a:ea typeface="Fira Code" panose="020B0509050000020004" pitchFamily="49" charset="0"/>
              </a:rPr>
              <a:t>x</a:t>
            </a:r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1D360E48-B835-E745-8764-B0B15EAAB184}"/>
              </a:ext>
            </a:extLst>
          </p:cNvPr>
          <p:cNvSpPr txBox="1">
            <a:spLocks/>
          </p:cNvSpPr>
          <p:nvPr/>
        </p:nvSpPr>
        <p:spPr>
          <a:xfrm>
            <a:off x="2210605" y="3364030"/>
            <a:ext cx="702645" cy="77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4000" dirty="0"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16827F07-AC88-614D-8C14-BE6B0ECA5FDA}"/>
              </a:ext>
            </a:extLst>
          </p:cNvPr>
          <p:cNvSpPr txBox="1">
            <a:spLocks/>
          </p:cNvSpPr>
          <p:nvPr/>
        </p:nvSpPr>
        <p:spPr>
          <a:xfrm>
            <a:off x="9086242" y="3364030"/>
            <a:ext cx="1167866" cy="77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4000" dirty="0">
                <a:latin typeface="Fira Code" panose="020B0509050000020004" pitchFamily="49" charset="0"/>
                <a:ea typeface="Fira Code" panose="020B0509050000020004" pitchFamily="49" charset="0"/>
              </a:rPr>
              <a:t>200</a:t>
            </a: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CDCA64DD-83AC-5741-AA71-DB2DFA140717}"/>
              </a:ext>
            </a:extLst>
          </p:cNvPr>
          <p:cNvSpPr txBox="1">
            <a:spLocks/>
          </p:cNvSpPr>
          <p:nvPr/>
        </p:nvSpPr>
        <p:spPr>
          <a:xfrm>
            <a:off x="1629887" y="1722926"/>
            <a:ext cx="8878368" cy="1724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(0 &lt; x &amp;&amp; x &lt; 3) || (90 &lt; x &amp;&amp; x &lt; 200)</a:t>
            </a:r>
          </a:p>
        </p:txBody>
      </p:sp>
    </p:spTree>
    <p:extLst>
      <p:ext uri="{BB962C8B-B14F-4D97-AF65-F5344CB8AC3E}">
        <p14:creationId xmlns:p14="http://schemas.microsoft.com/office/powerpoint/2010/main" val="3072965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4532AD-EEF3-8142-B75B-C6A679E479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D1FC0D11-06C6-E848-B0A1-B0309868E756}"/>
              </a:ext>
            </a:extLst>
          </p:cNvPr>
          <p:cNvSpPr txBox="1">
            <a:spLocks/>
          </p:cNvSpPr>
          <p:nvPr/>
        </p:nvSpPr>
        <p:spPr>
          <a:xfrm>
            <a:off x="2905226" y="3364030"/>
            <a:ext cx="702645" cy="77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4000" dirty="0">
                <a:latin typeface="Fira Code" panose="020B0509050000020004" pitchFamily="49" charset="0"/>
                <a:ea typeface="Fira Code" panose="020B0509050000020004" pitchFamily="49" charset="0"/>
              </a:rPr>
              <a:t>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2ED63F-489B-F34D-AE76-B1E97CE7F3AD}"/>
              </a:ext>
            </a:extLst>
          </p:cNvPr>
          <p:cNvCxnSpPr/>
          <p:nvPr/>
        </p:nvCxnSpPr>
        <p:spPr>
          <a:xfrm>
            <a:off x="2525028" y="3070459"/>
            <a:ext cx="714194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F6C6BB-B59A-7B4C-8F66-1E86B1A86386}"/>
              </a:ext>
            </a:extLst>
          </p:cNvPr>
          <p:cNvCxnSpPr/>
          <p:nvPr/>
        </p:nvCxnSpPr>
        <p:spPr>
          <a:xfrm>
            <a:off x="2553903" y="2728762"/>
            <a:ext cx="0" cy="68339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C2EB6A-A029-1D42-A8F1-924D8D95253B}"/>
              </a:ext>
            </a:extLst>
          </p:cNvPr>
          <p:cNvCxnSpPr/>
          <p:nvPr/>
        </p:nvCxnSpPr>
        <p:spPr>
          <a:xfrm>
            <a:off x="9666972" y="2728762"/>
            <a:ext cx="0" cy="68339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265FC8-3B2F-314E-9988-2F736CB0BE96}"/>
              </a:ext>
            </a:extLst>
          </p:cNvPr>
          <p:cNvCxnSpPr/>
          <p:nvPr/>
        </p:nvCxnSpPr>
        <p:spPr>
          <a:xfrm>
            <a:off x="3269378" y="2728762"/>
            <a:ext cx="0" cy="68339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3AE107-EC13-534D-B92A-ACB11EFAEA17}"/>
              </a:ext>
            </a:extLst>
          </p:cNvPr>
          <p:cNvCxnSpPr/>
          <p:nvPr/>
        </p:nvCxnSpPr>
        <p:spPr>
          <a:xfrm>
            <a:off x="6593305" y="2728762"/>
            <a:ext cx="0" cy="68339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2">
            <a:extLst>
              <a:ext uri="{FF2B5EF4-FFF2-40B4-BE49-F238E27FC236}">
                <a16:creationId xmlns:a16="http://schemas.microsoft.com/office/drawing/2014/main" id="{4A014E34-28F8-3940-93EE-1935356A047F}"/>
              </a:ext>
            </a:extLst>
          </p:cNvPr>
          <p:cNvSpPr txBox="1">
            <a:spLocks/>
          </p:cNvSpPr>
          <p:nvPr/>
        </p:nvSpPr>
        <p:spPr>
          <a:xfrm>
            <a:off x="6156964" y="3364030"/>
            <a:ext cx="960915" cy="77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4000" dirty="0">
                <a:latin typeface="Fira Code" panose="020B0509050000020004" pitchFamily="49" charset="0"/>
                <a:ea typeface="Fira Code" panose="020B0509050000020004" pitchFamily="49" charset="0"/>
              </a:rPr>
              <a:t>90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F728AA4-6B5E-B240-9890-747657F4CA59}"/>
              </a:ext>
            </a:extLst>
          </p:cNvPr>
          <p:cNvSpPr/>
          <p:nvPr/>
        </p:nvSpPr>
        <p:spPr>
          <a:xfrm>
            <a:off x="2553903" y="2929089"/>
            <a:ext cx="715475" cy="317634"/>
          </a:xfrm>
          <a:prstGeom prst="roundRect">
            <a:avLst>
              <a:gd name="adj" fmla="val 50000"/>
            </a:avLst>
          </a:prstGeom>
          <a:solidFill>
            <a:srgbClr val="D07576">
              <a:alpha val="60000"/>
            </a:srgbClr>
          </a:solidFill>
          <a:ln>
            <a:solidFill>
              <a:srgbClr val="941100">
                <a:alpha val="67059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4FF1BFBF-8F95-5C45-A1CD-5E36E67A8B57}"/>
              </a:ext>
            </a:extLst>
          </p:cNvPr>
          <p:cNvSpPr txBox="1">
            <a:spLocks/>
          </p:cNvSpPr>
          <p:nvPr/>
        </p:nvSpPr>
        <p:spPr>
          <a:xfrm>
            <a:off x="2531441" y="2652963"/>
            <a:ext cx="702645" cy="77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4000" dirty="0">
                <a:latin typeface="Fira Code" panose="020B0509050000020004" pitchFamily="49" charset="0"/>
                <a:ea typeface="Fira Code" panose="020B0509050000020004" pitchFamily="49" charset="0"/>
              </a:rPr>
              <a:t>x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1162CFB-B755-394F-B429-3CF08FBC786A}"/>
              </a:ext>
            </a:extLst>
          </p:cNvPr>
          <p:cNvSpPr/>
          <p:nvPr/>
        </p:nvSpPr>
        <p:spPr>
          <a:xfrm>
            <a:off x="6570850" y="2929089"/>
            <a:ext cx="3102536" cy="317634"/>
          </a:xfrm>
          <a:prstGeom prst="roundRect">
            <a:avLst>
              <a:gd name="adj" fmla="val 50000"/>
            </a:avLst>
          </a:prstGeom>
          <a:solidFill>
            <a:srgbClr val="D07576">
              <a:alpha val="60000"/>
            </a:srgbClr>
          </a:solidFill>
          <a:ln>
            <a:solidFill>
              <a:srgbClr val="941100">
                <a:alpha val="67059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3F790BC3-70A2-2F41-85CF-EB343A92E6FA}"/>
              </a:ext>
            </a:extLst>
          </p:cNvPr>
          <p:cNvSpPr txBox="1">
            <a:spLocks/>
          </p:cNvSpPr>
          <p:nvPr/>
        </p:nvSpPr>
        <p:spPr>
          <a:xfrm>
            <a:off x="7751543" y="2652367"/>
            <a:ext cx="702645" cy="77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4000" dirty="0">
                <a:latin typeface="Fira Code" panose="020B0509050000020004" pitchFamily="49" charset="0"/>
                <a:ea typeface="Fira Code" panose="020B0509050000020004" pitchFamily="49" charset="0"/>
              </a:rPr>
              <a:t>x</a:t>
            </a:r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1D360E48-B835-E745-8764-B0B15EAAB184}"/>
              </a:ext>
            </a:extLst>
          </p:cNvPr>
          <p:cNvSpPr txBox="1">
            <a:spLocks/>
          </p:cNvSpPr>
          <p:nvPr/>
        </p:nvSpPr>
        <p:spPr>
          <a:xfrm>
            <a:off x="2210605" y="3364030"/>
            <a:ext cx="702645" cy="77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4000" dirty="0"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16827F07-AC88-614D-8C14-BE6B0ECA5FDA}"/>
              </a:ext>
            </a:extLst>
          </p:cNvPr>
          <p:cNvSpPr txBox="1">
            <a:spLocks/>
          </p:cNvSpPr>
          <p:nvPr/>
        </p:nvSpPr>
        <p:spPr>
          <a:xfrm>
            <a:off x="9086242" y="3364030"/>
            <a:ext cx="1167866" cy="77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4000" dirty="0">
                <a:latin typeface="Fira Code" panose="020B0509050000020004" pitchFamily="49" charset="0"/>
                <a:ea typeface="Fira Code" panose="020B0509050000020004" pitchFamily="49" charset="0"/>
              </a:rPr>
              <a:t>200</a:t>
            </a: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D9353829-D7A8-4542-B20B-705F7CFE4050}"/>
              </a:ext>
            </a:extLst>
          </p:cNvPr>
          <p:cNvSpPr txBox="1">
            <a:spLocks/>
          </p:cNvSpPr>
          <p:nvPr/>
        </p:nvSpPr>
        <p:spPr>
          <a:xfrm>
            <a:off x="1629887" y="1722926"/>
            <a:ext cx="8878368" cy="1724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(0 &lt; x &amp;&amp; x &lt; 3) || (90 &lt; x &amp;&amp; x &lt; 200)</a:t>
            </a:r>
          </a:p>
        </p:txBody>
      </p:sp>
    </p:spTree>
    <p:extLst>
      <p:ext uri="{BB962C8B-B14F-4D97-AF65-F5344CB8AC3E}">
        <p14:creationId xmlns:p14="http://schemas.microsoft.com/office/powerpoint/2010/main" val="2053740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1524001" y="1713304"/>
            <a:ext cx="8835992" cy="2358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4400" dirty="0"/>
              <a:t>Easier to Read</a:t>
            </a:r>
            <a:br>
              <a:rPr lang="en-US" sz="4400" dirty="0"/>
            </a:br>
            <a:r>
              <a:rPr lang="en-US" sz="4400" dirty="0"/>
              <a:t>Matches the Number Line</a:t>
            </a:r>
            <a:br>
              <a:rPr lang="en-US" sz="4400" dirty="0"/>
            </a:br>
            <a:r>
              <a:rPr lang="en-US" sz="4400" dirty="0"/>
              <a:t>One Consistent Way</a:t>
            </a:r>
            <a:br>
              <a:rPr lang="en-US" sz="4400" dirty="0"/>
            </a:br>
            <a:endParaRPr lang="en" sz="2400"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2059886" y="4145091"/>
            <a:ext cx="7705079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&lt; </a:t>
            </a:r>
            <a:r>
              <a:rPr lang="en-US" sz="2800" dirty="0"/>
              <a:t>&gt;</a:t>
            </a:r>
            <a:r>
              <a:rPr lang="en-US" dirty="0"/>
              <a:t> &gt;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10047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8376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2445200" y="1713304"/>
            <a:ext cx="7601957" cy="22873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4400" dirty="0"/>
              <a:t>Don’t use </a:t>
            </a:r>
            <a:br>
              <a:rPr lang="en-US" sz="4400" dirty="0"/>
            </a:br>
            <a:r>
              <a:rPr lang="en-US" sz="4400" dirty="0"/>
              <a:t>the greater than sign in Programming</a:t>
            </a:r>
            <a:endParaRPr lang="en" sz="2400"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2059886" y="4145091"/>
            <a:ext cx="7705079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&lt; </a:t>
            </a:r>
            <a:r>
              <a:rPr lang="en-US" sz="2800" dirty="0"/>
              <a:t>&gt;</a:t>
            </a:r>
            <a:r>
              <a:rPr lang="en-US" dirty="0"/>
              <a:t> &gt;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10047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9080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>
            <a:spLocks noGrp="1"/>
          </p:cNvSpPr>
          <p:nvPr>
            <p:ph type="body" idx="4294967295"/>
          </p:nvPr>
        </p:nvSpPr>
        <p:spPr>
          <a:xfrm>
            <a:off x="1934907" y="483942"/>
            <a:ext cx="8817935" cy="6199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RESOURCES</a:t>
            </a:r>
          </a:p>
          <a:p>
            <a:pPr marL="0" indent="0">
              <a:buNone/>
            </a:pPr>
            <a:r>
              <a:rPr lang="en" sz="1800" dirty="0"/>
              <a:t>  </a:t>
            </a:r>
          </a:p>
          <a:p>
            <a:pPr marL="0" indent="0">
              <a:buNone/>
            </a:pPr>
            <a:r>
              <a:rPr lang="en" sz="1800" dirty="0"/>
              <a:t>Blog : </a:t>
            </a:r>
            <a:r>
              <a:rPr lang="en-US" sz="1800" dirty="0"/>
              <a:t>https://</a:t>
            </a:r>
            <a:r>
              <a:rPr lang="en-US" sz="1800" dirty="0" err="1"/>
              <a:t>lfal.co</a:t>
            </a:r>
            <a:r>
              <a:rPr lang="en-US" sz="1800" dirty="0"/>
              <a:t>/</a:t>
            </a:r>
            <a:r>
              <a:rPr lang="en-US" sz="1800" dirty="0" err="1"/>
              <a:t>GreaterThan</a:t>
            </a:r>
            <a:endParaRPr lang="en" sz="1800" dirty="0"/>
          </a:p>
          <a:p>
            <a:pPr marL="0" indent="0">
              <a:buNone/>
            </a:pPr>
            <a:r>
              <a:rPr lang="en" sz="1800" dirty="0"/>
              <a:t>  </a:t>
            </a:r>
            <a:endParaRPr lang="en" sz="1600" dirty="0"/>
          </a:p>
          <a:p>
            <a:pPr marL="0" indent="0">
              <a:buNone/>
            </a:pPr>
            <a:r>
              <a:rPr lang="en" sz="1800" dirty="0"/>
              <a:t>These slides: </a:t>
            </a:r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slideshare.net/llewellynfalco/do-not-use-the-greater-than-sign-in-programming</a:t>
            </a:r>
            <a:endParaRPr lang="en" sz="1800" dirty="0"/>
          </a:p>
          <a:p>
            <a:pPr marL="0" indent="0">
              <a:buNone/>
            </a:pPr>
            <a:r>
              <a:rPr lang="en-US" sz="1800" dirty="0"/>
              <a:t>  </a:t>
            </a:r>
            <a:endParaRPr sz="1800" dirty="0"/>
          </a:p>
        </p:txBody>
      </p:sp>
      <p:sp>
        <p:nvSpPr>
          <p:cNvPr id="320" name="Google Shape;320;p33"/>
          <p:cNvSpPr txBox="1">
            <a:spLocks noGrp="1"/>
          </p:cNvSpPr>
          <p:nvPr>
            <p:ph type="sldNum" idx="12"/>
          </p:nvPr>
        </p:nvSpPr>
        <p:spPr>
          <a:xfrm>
            <a:off x="10047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8892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>
            <a:spLocks noGrp="1"/>
          </p:cNvSpPr>
          <p:nvPr>
            <p:ph type="ctrTitle" idx="4294967295"/>
          </p:nvPr>
        </p:nvSpPr>
        <p:spPr>
          <a:xfrm>
            <a:off x="2402657" y="3240834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6000" b="1" dirty="0"/>
              <a:t>Thanks!</a:t>
            </a:r>
            <a:endParaRPr sz="6000" b="1" dirty="0"/>
          </a:p>
        </p:txBody>
      </p:sp>
      <p:sp>
        <p:nvSpPr>
          <p:cNvPr id="326" name="Google Shape;326;p34"/>
          <p:cNvSpPr txBox="1">
            <a:spLocks noGrp="1"/>
          </p:cNvSpPr>
          <p:nvPr>
            <p:ph type="subTitle" idx="4294967295"/>
          </p:nvPr>
        </p:nvSpPr>
        <p:spPr>
          <a:xfrm>
            <a:off x="2402657" y="3970261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3600" dirty="0"/>
              <a:t>ANY QUESTIONS?</a:t>
            </a:r>
            <a:endParaRPr sz="3600" dirty="0"/>
          </a:p>
        </p:txBody>
      </p:sp>
      <p:sp>
        <p:nvSpPr>
          <p:cNvPr id="327" name="Google Shape;327;p34"/>
          <p:cNvSpPr txBox="1">
            <a:spLocks noGrp="1"/>
          </p:cNvSpPr>
          <p:nvPr>
            <p:ph type="body" idx="4294967295"/>
          </p:nvPr>
        </p:nvSpPr>
        <p:spPr>
          <a:xfrm>
            <a:off x="2433500" y="4924899"/>
            <a:ext cx="4141034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800" dirty="0"/>
              <a:t>You can find me at:</a:t>
            </a:r>
            <a:endParaRPr sz="1800" dirty="0"/>
          </a:p>
          <a:p>
            <a:pPr marL="0" indent="0">
              <a:buNone/>
            </a:pPr>
            <a:r>
              <a:rPr lang="en" sz="1800" dirty="0"/>
              <a:t>@LlewellynFalco</a:t>
            </a:r>
          </a:p>
          <a:p>
            <a:pPr marL="0" indent="0">
              <a:buNone/>
            </a:pPr>
            <a:r>
              <a:rPr lang="en" sz="1800" dirty="0"/>
              <a:t>llewellynfalco.blogspot.com</a:t>
            </a:r>
            <a:endParaRPr sz="1800" dirty="0"/>
          </a:p>
        </p:txBody>
      </p:sp>
      <p:sp>
        <p:nvSpPr>
          <p:cNvPr id="328" name="Google Shape;328;p34"/>
          <p:cNvSpPr txBox="1">
            <a:spLocks noGrp="1"/>
          </p:cNvSpPr>
          <p:nvPr>
            <p:ph type="sldNum" idx="12"/>
          </p:nvPr>
        </p:nvSpPr>
        <p:spPr>
          <a:xfrm>
            <a:off x="10047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sp>
        <p:nvSpPr>
          <p:cNvPr id="6" name="Google Shape;325;p34"/>
          <p:cNvSpPr txBox="1">
            <a:spLocks/>
          </p:cNvSpPr>
          <p:nvPr/>
        </p:nvSpPr>
        <p:spPr>
          <a:xfrm>
            <a:off x="2433500" y="31181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" sz="3600" b="1" dirty="0"/>
              <a:t>Please connect on </a:t>
            </a:r>
          </a:p>
          <a:p>
            <a:pPr algn="ctr"/>
            <a:r>
              <a:rPr lang="en" sz="3600" b="1" dirty="0"/>
              <a:t>LinkedIn &amp; Twitter</a:t>
            </a:r>
          </a:p>
        </p:txBody>
      </p:sp>
      <p:sp>
        <p:nvSpPr>
          <p:cNvPr id="2" name="Rectangle 1"/>
          <p:cNvSpPr/>
          <p:nvPr/>
        </p:nvSpPr>
        <p:spPr>
          <a:xfrm>
            <a:off x="7066290" y="6132999"/>
            <a:ext cx="3475631" cy="318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>
              <a:lnSpc>
                <a:spcPct val="115000"/>
              </a:lnSpc>
              <a:spcBef>
                <a:spcPts val="600"/>
              </a:spcBef>
              <a:buClr>
                <a:srgbClr val="FFFFFF"/>
              </a:buClr>
              <a:buSzPts val="1800"/>
            </a:pPr>
            <a:r>
              <a:rPr lang="en" dirty="0">
                <a:solidFill>
                  <a:srgbClr val="FFFFFF"/>
                </a:solidFill>
              </a:rPr>
              <a:t>Presentation template by </a:t>
            </a:r>
            <a:r>
              <a:rPr lang="en" u="sng" dirty="0">
                <a:solidFill>
                  <a:srgbClr val="FFFFFF"/>
                </a:solidFill>
              </a:rPr>
              <a:t>SlidesCarnival</a:t>
            </a:r>
            <a:endParaRPr lang="en" dirty="0">
              <a:solidFill>
                <a:srgbClr val="FFFFFF"/>
              </a:solidFill>
            </a:endParaRPr>
          </a:p>
        </p:txBody>
      </p:sp>
      <p:pic>
        <p:nvPicPr>
          <p:cNvPr id="3" name="Picture 2" descr="llew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38963" y="2767425"/>
            <a:ext cx="2005874" cy="2826149"/>
          </a:xfrm>
          <a:prstGeom prst="rect">
            <a:avLst/>
          </a:prstGeom>
          <a:ln w="28575" cmpd="sng">
            <a:solidFill>
              <a:schemeClr val="bg1"/>
            </a:solidFill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/>
          <p:nvPr/>
        </p:nvSpPr>
        <p:spPr>
          <a:xfrm>
            <a:off x="7772575" y="1179563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" sz="900" b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>
              <a:buSzPts val="1100"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>
              <a:buSzPts val="1100"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This means that you can: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457200" indent="-285750">
              <a:buClr>
                <a:srgbClr val="FFFFFF"/>
              </a:buClr>
              <a:buSzPts val="900"/>
              <a:buFont typeface="Cousine"/>
              <a:buChar char="●"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Resize them without losing quality.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457200" indent="-285750">
              <a:buClr>
                <a:srgbClr val="FFFFFF"/>
              </a:buClr>
              <a:buSzPts val="900"/>
              <a:buFont typeface="Cousine"/>
              <a:buChar char="●"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Change fill color and opacity.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Isn’t that nice? :)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Examples: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>
              <a:buSzPts val="1100"/>
            </a:pP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49" name="Google Shape;349;p37"/>
          <p:cNvSpPr/>
          <p:nvPr/>
        </p:nvSpPr>
        <p:spPr>
          <a:xfrm>
            <a:off x="1801966" y="1139451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0" name="Google Shape;350;p37"/>
          <p:cNvSpPr/>
          <p:nvPr/>
        </p:nvSpPr>
        <p:spPr>
          <a:xfrm>
            <a:off x="2376801" y="1206457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1" name="Google Shape;351;p37"/>
          <p:cNvSpPr/>
          <p:nvPr/>
        </p:nvSpPr>
        <p:spPr>
          <a:xfrm>
            <a:off x="2969209" y="1207506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2" name="Google Shape;352;p37"/>
          <p:cNvSpPr/>
          <p:nvPr/>
        </p:nvSpPr>
        <p:spPr>
          <a:xfrm>
            <a:off x="3595095" y="1198479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3" name="Google Shape;353;p37"/>
          <p:cNvSpPr/>
          <p:nvPr/>
        </p:nvSpPr>
        <p:spPr>
          <a:xfrm>
            <a:off x="4202363" y="1195289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4" name="Google Shape;354;p37"/>
          <p:cNvSpPr/>
          <p:nvPr/>
        </p:nvSpPr>
        <p:spPr>
          <a:xfrm>
            <a:off x="4714980" y="1191027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5" name="Google Shape;355;p37"/>
          <p:cNvSpPr/>
          <p:nvPr/>
        </p:nvSpPr>
        <p:spPr>
          <a:xfrm>
            <a:off x="5332913" y="1169217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5891796" y="1195814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7" name="Google Shape;357;p37"/>
          <p:cNvSpPr/>
          <p:nvPr/>
        </p:nvSpPr>
        <p:spPr>
          <a:xfrm>
            <a:off x="6501730" y="1202194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8" name="Google Shape;358;p37"/>
          <p:cNvSpPr/>
          <p:nvPr/>
        </p:nvSpPr>
        <p:spPr>
          <a:xfrm>
            <a:off x="7095185" y="1193693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9" name="Google Shape;359;p37"/>
          <p:cNvSpPr/>
          <p:nvPr/>
        </p:nvSpPr>
        <p:spPr>
          <a:xfrm>
            <a:off x="1806227" y="1732907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0" name="Google Shape;360;p37"/>
          <p:cNvSpPr/>
          <p:nvPr/>
        </p:nvSpPr>
        <p:spPr>
          <a:xfrm>
            <a:off x="2393826" y="1732907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1" name="Google Shape;361;p37"/>
          <p:cNvSpPr/>
          <p:nvPr/>
        </p:nvSpPr>
        <p:spPr>
          <a:xfrm>
            <a:off x="2971328" y="1801507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2" name="Google Shape;362;p37"/>
          <p:cNvSpPr/>
          <p:nvPr/>
        </p:nvSpPr>
        <p:spPr>
          <a:xfrm>
            <a:off x="3558403" y="1768530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3" name="Google Shape;363;p37"/>
          <p:cNvSpPr/>
          <p:nvPr/>
        </p:nvSpPr>
        <p:spPr>
          <a:xfrm>
            <a:off x="4148667" y="1793531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4742647" y="1793531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5" name="Google Shape;365;p37"/>
          <p:cNvSpPr/>
          <p:nvPr/>
        </p:nvSpPr>
        <p:spPr>
          <a:xfrm>
            <a:off x="5339818" y="1797245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6" name="Google Shape;366;p37"/>
          <p:cNvSpPr/>
          <p:nvPr/>
        </p:nvSpPr>
        <p:spPr>
          <a:xfrm>
            <a:off x="5908821" y="1778625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7" name="Google Shape;367;p37"/>
          <p:cNvSpPr/>
          <p:nvPr/>
        </p:nvSpPr>
        <p:spPr>
          <a:xfrm>
            <a:off x="6458130" y="1738217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8" name="Google Shape;368;p37"/>
          <p:cNvSpPr/>
          <p:nvPr/>
        </p:nvSpPr>
        <p:spPr>
          <a:xfrm>
            <a:off x="7056897" y="1754170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9" name="Google Shape;369;p37"/>
          <p:cNvSpPr/>
          <p:nvPr/>
        </p:nvSpPr>
        <p:spPr>
          <a:xfrm>
            <a:off x="1776964" y="2405585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0" name="Google Shape;370;p37"/>
          <p:cNvSpPr/>
          <p:nvPr/>
        </p:nvSpPr>
        <p:spPr>
          <a:xfrm>
            <a:off x="2366705" y="2349223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1" name="Google Shape;371;p37"/>
          <p:cNvSpPr/>
          <p:nvPr/>
        </p:nvSpPr>
        <p:spPr>
          <a:xfrm>
            <a:off x="2969732" y="2367296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2" name="Google Shape;372;p37"/>
          <p:cNvSpPr/>
          <p:nvPr/>
        </p:nvSpPr>
        <p:spPr>
          <a:xfrm>
            <a:off x="3553616" y="2355604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3" name="Google Shape;373;p37"/>
          <p:cNvSpPr/>
          <p:nvPr/>
        </p:nvSpPr>
        <p:spPr>
          <a:xfrm>
            <a:off x="4153978" y="2367843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4" name="Google Shape;374;p37"/>
          <p:cNvSpPr/>
          <p:nvPr/>
        </p:nvSpPr>
        <p:spPr>
          <a:xfrm>
            <a:off x="4758056" y="2324768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5" name="Google Shape;375;p37"/>
          <p:cNvSpPr/>
          <p:nvPr/>
        </p:nvSpPr>
        <p:spPr>
          <a:xfrm>
            <a:off x="5301531" y="2414633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6" name="Google Shape;376;p37"/>
          <p:cNvSpPr/>
          <p:nvPr/>
        </p:nvSpPr>
        <p:spPr>
          <a:xfrm>
            <a:off x="5906679" y="2357199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7" name="Google Shape;377;p37"/>
          <p:cNvSpPr/>
          <p:nvPr/>
        </p:nvSpPr>
        <p:spPr>
          <a:xfrm>
            <a:off x="6493228" y="2342317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8" name="Google Shape;378;p37"/>
          <p:cNvSpPr/>
          <p:nvPr/>
        </p:nvSpPr>
        <p:spPr>
          <a:xfrm>
            <a:off x="7062754" y="2354008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9" name="Google Shape;379;p37"/>
          <p:cNvSpPr/>
          <p:nvPr/>
        </p:nvSpPr>
        <p:spPr>
          <a:xfrm>
            <a:off x="1825895" y="2959680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0" name="Google Shape;380;p37"/>
          <p:cNvSpPr/>
          <p:nvPr/>
        </p:nvSpPr>
        <p:spPr>
          <a:xfrm>
            <a:off x="2399137" y="2960228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1" name="Google Shape;381;p37"/>
          <p:cNvSpPr/>
          <p:nvPr/>
        </p:nvSpPr>
        <p:spPr>
          <a:xfrm>
            <a:off x="2993664" y="2960228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2" name="Google Shape;382;p37"/>
          <p:cNvSpPr/>
          <p:nvPr/>
        </p:nvSpPr>
        <p:spPr>
          <a:xfrm>
            <a:off x="3576476" y="2960228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3" name="Google Shape;383;p37"/>
          <p:cNvSpPr/>
          <p:nvPr/>
        </p:nvSpPr>
        <p:spPr>
          <a:xfrm>
            <a:off x="4244368" y="2905984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4" name="Google Shape;384;p37"/>
          <p:cNvSpPr/>
          <p:nvPr/>
        </p:nvSpPr>
        <p:spPr>
          <a:xfrm>
            <a:off x="4843157" y="2909175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5" name="Google Shape;385;p37"/>
          <p:cNvSpPr/>
          <p:nvPr/>
        </p:nvSpPr>
        <p:spPr>
          <a:xfrm>
            <a:off x="5436066" y="2959681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6" name="Google Shape;386;p37"/>
          <p:cNvSpPr/>
          <p:nvPr/>
        </p:nvSpPr>
        <p:spPr>
          <a:xfrm>
            <a:off x="5926368" y="2954894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7" name="Google Shape;387;p37"/>
          <p:cNvSpPr/>
          <p:nvPr/>
        </p:nvSpPr>
        <p:spPr>
          <a:xfrm>
            <a:off x="6499610" y="2964466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8" name="Google Shape;388;p37"/>
          <p:cNvSpPr/>
          <p:nvPr/>
        </p:nvSpPr>
        <p:spPr>
          <a:xfrm>
            <a:off x="7094115" y="2905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9" name="Google Shape;389;p37"/>
          <p:cNvSpPr/>
          <p:nvPr/>
        </p:nvSpPr>
        <p:spPr>
          <a:xfrm>
            <a:off x="1924285" y="3509537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0" name="Google Shape;390;p37"/>
          <p:cNvSpPr/>
          <p:nvPr/>
        </p:nvSpPr>
        <p:spPr>
          <a:xfrm>
            <a:off x="2437425" y="3493583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1" name="Google Shape;391;p37"/>
          <p:cNvSpPr/>
          <p:nvPr/>
        </p:nvSpPr>
        <p:spPr>
          <a:xfrm>
            <a:off x="2985140" y="3493583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2" name="Google Shape;392;p37"/>
          <p:cNvSpPr/>
          <p:nvPr/>
        </p:nvSpPr>
        <p:spPr>
          <a:xfrm>
            <a:off x="4116214" y="3571757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3" name="Google Shape;393;p37"/>
          <p:cNvSpPr/>
          <p:nvPr/>
        </p:nvSpPr>
        <p:spPr>
          <a:xfrm>
            <a:off x="3537116" y="3521229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4" name="Google Shape;394;p37"/>
          <p:cNvSpPr/>
          <p:nvPr/>
        </p:nvSpPr>
        <p:spPr>
          <a:xfrm>
            <a:off x="4734672" y="3531347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5" name="Google Shape;395;p37"/>
          <p:cNvSpPr/>
          <p:nvPr/>
        </p:nvSpPr>
        <p:spPr>
          <a:xfrm>
            <a:off x="5320675" y="3534538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6" name="Google Shape;396;p37"/>
          <p:cNvSpPr/>
          <p:nvPr/>
        </p:nvSpPr>
        <p:spPr>
          <a:xfrm>
            <a:off x="5856173" y="3534539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7" name="Google Shape;397;p37"/>
          <p:cNvSpPr/>
          <p:nvPr/>
        </p:nvSpPr>
        <p:spPr>
          <a:xfrm>
            <a:off x="6536303" y="3518584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8" name="Google Shape;398;p37"/>
          <p:cNvSpPr/>
          <p:nvPr/>
        </p:nvSpPr>
        <p:spPr>
          <a:xfrm>
            <a:off x="7126569" y="3539325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9" name="Google Shape;399;p37"/>
          <p:cNvSpPr/>
          <p:nvPr/>
        </p:nvSpPr>
        <p:spPr>
          <a:xfrm>
            <a:off x="1788678" y="4147664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0" name="Google Shape;400;p37"/>
          <p:cNvSpPr/>
          <p:nvPr/>
        </p:nvSpPr>
        <p:spPr>
          <a:xfrm>
            <a:off x="2372016" y="4172119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1" name="Google Shape;401;p37"/>
          <p:cNvSpPr/>
          <p:nvPr/>
        </p:nvSpPr>
        <p:spPr>
          <a:xfrm>
            <a:off x="2971328" y="4160426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2" name="Google Shape;402;p37"/>
          <p:cNvSpPr/>
          <p:nvPr/>
        </p:nvSpPr>
        <p:spPr>
          <a:xfrm>
            <a:off x="3556261" y="4152450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3" name="Google Shape;403;p37"/>
          <p:cNvSpPr/>
          <p:nvPr/>
        </p:nvSpPr>
        <p:spPr>
          <a:xfrm>
            <a:off x="4164621" y="4126924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4" name="Google Shape;404;p37"/>
          <p:cNvSpPr/>
          <p:nvPr/>
        </p:nvSpPr>
        <p:spPr>
          <a:xfrm>
            <a:off x="4720312" y="4171594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5" name="Google Shape;405;p37"/>
          <p:cNvSpPr/>
          <p:nvPr/>
        </p:nvSpPr>
        <p:spPr>
          <a:xfrm>
            <a:off x="5308982" y="4171594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6" name="Google Shape;406;p37"/>
          <p:cNvSpPr/>
          <p:nvPr/>
        </p:nvSpPr>
        <p:spPr>
          <a:xfrm>
            <a:off x="5907225" y="4142878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7" name="Google Shape;407;p37"/>
          <p:cNvSpPr/>
          <p:nvPr/>
        </p:nvSpPr>
        <p:spPr>
          <a:xfrm>
            <a:off x="6475132" y="4102469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8" name="Google Shape;408;p37"/>
          <p:cNvSpPr/>
          <p:nvPr/>
        </p:nvSpPr>
        <p:spPr>
          <a:xfrm>
            <a:off x="7093066" y="4126399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9" name="Google Shape;409;p37"/>
          <p:cNvSpPr/>
          <p:nvPr/>
        </p:nvSpPr>
        <p:spPr>
          <a:xfrm>
            <a:off x="1782821" y="4698568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0" name="Google Shape;410;p37"/>
          <p:cNvSpPr/>
          <p:nvPr/>
        </p:nvSpPr>
        <p:spPr>
          <a:xfrm>
            <a:off x="2352347" y="476290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1" name="Google Shape;411;p37"/>
          <p:cNvSpPr/>
          <p:nvPr/>
        </p:nvSpPr>
        <p:spPr>
          <a:xfrm>
            <a:off x="3042574" y="4671447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2" name="Google Shape;412;p37"/>
          <p:cNvSpPr/>
          <p:nvPr/>
        </p:nvSpPr>
        <p:spPr>
          <a:xfrm>
            <a:off x="3593501" y="4713451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3" name="Google Shape;413;p37"/>
          <p:cNvSpPr/>
          <p:nvPr/>
        </p:nvSpPr>
        <p:spPr>
          <a:xfrm>
            <a:off x="4156645" y="4744310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4" name="Google Shape;414;p37"/>
          <p:cNvSpPr/>
          <p:nvPr/>
        </p:nvSpPr>
        <p:spPr>
          <a:xfrm>
            <a:off x="4742101" y="4716118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5" name="Google Shape;415;p37"/>
          <p:cNvSpPr/>
          <p:nvPr/>
        </p:nvSpPr>
        <p:spPr>
          <a:xfrm>
            <a:off x="5328128" y="4711331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6" name="Google Shape;416;p37"/>
          <p:cNvSpPr/>
          <p:nvPr/>
        </p:nvSpPr>
        <p:spPr>
          <a:xfrm>
            <a:off x="5887533" y="4715046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7" name="Google Shape;417;p37"/>
          <p:cNvSpPr/>
          <p:nvPr/>
        </p:nvSpPr>
        <p:spPr>
          <a:xfrm>
            <a:off x="6493228" y="4707617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8" name="Google Shape;418;p37"/>
          <p:cNvSpPr/>
          <p:nvPr/>
        </p:nvSpPr>
        <p:spPr>
          <a:xfrm>
            <a:off x="7090400" y="4689522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9" name="Google Shape;419;p37"/>
          <p:cNvSpPr/>
          <p:nvPr/>
        </p:nvSpPr>
        <p:spPr>
          <a:xfrm>
            <a:off x="1754651" y="5353720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0" name="Google Shape;420;p37"/>
          <p:cNvSpPr/>
          <p:nvPr/>
        </p:nvSpPr>
        <p:spPr>
          <a:xfrm>
            <a:off x="2382134" y="5282978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1" name="Google Shape;421;p37"/>
          <p:cNvSpPr/>
          <p:nvPr/>
        </p:nvSpPr>
        <p:spPr>
          <a:xfrm>
            <a:off x="2954850" y="5260118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2" name="Google Shape;422;p37"/>
          <p:cNvSpPr/>
          <p:nvPr/>
        </p:nvSpPr>
        <p:spPr>
          <a:xfrm>
            <a:off x="3563714" y="5296811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3" name="Google Shape;423;p37"/>
          <p:cNvSpPr/>
          <p:nvPr/>
        </p:nvSpPr>
        <p:spPr>
          <a:xfrm>
            <a:off x="4114093" y="5297881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4" name="Google Shape;424;p37"/>
          <p:cNvSpPr/>
          <p:nvPr/>
        </p:nvSpPr>
        <p:spPr>
          <a:xfrm>
            <a:off x="4751674" y="5265975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5" name="Google Shape;425;p37"/>
          <p:cNvSpPr/>
          <p:nvPr/>
        </p:nvSpPr>
        <p:spPr>
          <a:xfrm>
            <a:off x="5266432" y="5261188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6" name="Google Shape;426;p37"/>
          <p:cNvSpPr/>
          <p:nvPr/>
        </p:nvSpPr>
        <p:spPr>
          <a:xfrm>
            <a:off x="5860412" y="5254260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7" name="Google Shape;427;p37"/>
          <p:cNvSpPr/>
          <p:nvPr/>
        </p:nvSpPr>
        <p:spPr>
          <a:xfrm>
            <a:off x="6470346" y="5365411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8" name="Google Shape;428;p37"/>
          <p:cNvSpPr/>
          <p:nvPr/>
        </p:nvSpPr>
        <p:spPr>
          <a:xfrm>
            <a:off x="7115926" y="5319671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9" name="Google Shape;429;p37"/>
          <p:cNvSpPr/>
          <p:nvPr/>
        </p:nvSpPr>
        <p:spPr>
          <a:xfrm>
            <a:off x="7874993" y="3049892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0" name="Google Shape;430;p37"/>
          <p:cNvSpPr/>
          <p:nvPr/>
        </p:nvSpPr>
        <p:spPr>
          <a:xfrm>
            <a:off x="8768613" y="3049882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1" name="Google Shape;431;p37"/>
          <p:cNvSpPr/>
          <p:nvPr/>
        </p:nvSpPr>
        <p:spPr>
          <a:xfrm>
            <a:off x="8059709" y="3260746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2" name="Google Shape;432;p37"/>
          <p:cNvSpPr/>
          <p:nvPr/>
        </p:nvSpPr>
        <p:spPr>
          <a:xfrm>
            <a:off x="9213848" y="3558143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3" name="Google Shape;433;p37"/>
          <p:cNvSpPr txBox="1">
            <a:spLocks noGrp="1"/>
          </p:cNvSpPr>
          <p:nvPr>
            <p:ph type="sldNum" idx="12"/>
          </p:nvPr>
        </p:nvSpPr>
        <p:spPr>
          <a:xfrm>
            <a:off x="10047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2617509" y="3216522"/>
            <a:ext cx="1813321" cy="27055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6600" dirty="0"/>
              <a:t>&lt;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7DD108-5953-1841-845B-5F9C1C3ECF0D}"/>
              </a:ext>
            </a:extLst>
          </p:cNvPr>
          <p:cNvSpPr/>
          <p:nvPr/>
        </p:nvSpPr>
        <p:spPr>
          <a:xfrm>
            <a:off x="4835271" y="1248507"/>
            <a:ext cx="3180679" cy="62478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</a:p>
        </p:txBody>
      </p:sp>
      <p:sp>
        <p:nvSpPr>
          <p:cNvPr id="4" name="Google Shape;65;p11">
            <a:extLst>
              <a:ext uri="{FF2B5EF4-FFF2-40B4-BE49-F238E27FC236}">
                <a16:creationId xmlns:a16="http://schemas.microsoft.com/office/drawing/2014/main" id="{5454767C-B901-AC40-B8BD-6CD69BDBFBC5}"/>
              </a:ext>
            </a:extLst>
          </p:cNvPr>
          <p:cNvSpPr txBox="1">
            <a:spLocks/>
          </p:cNvSpPr>
          <p:nvPr/>
        </p:nvSpPr>
        <p:spPr>
          <a:xfrm>
            <a:off x="7828547" y="3195666"/>
            <a:ext cx="2202581" cy="270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ousine"/>
              <a:buNone/>
              <a:defRPr sz="5000" b="1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16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5520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62 -0.01458 L 0.13698 0.02547 C 0.17413 0.03449 0.22986 0.03936 0.28802 0.03936 C 0.35417 0.03936 0.40712 0.03449 0.44427 0.02547 L 0.62257 -0.0145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60" y="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-0.15677 0.04005 C -0.18959 0.04908 -0.23872 0.05394 -0.28976 0.05394 C -0.34809 0.05394 -0.3948 0.04908 -0.42761 0.04005 L -0.58421 -4.44444E-6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219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-0.00052 -0.2148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2" grpId="0"/>
      <p:bldP spid="2" grpId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2617508" y="3216522"/>
            <a:ext cx="7261220" cy="27055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6600" dirty="0"/>
              <a:t>&gt;   &lt;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7DD108-5953-1841-845B-5F9C1C3ECF0D}"/>
              </a:ext>
            </a:extLst>
          </p:cNvPr>
          <p:cNvSpPr/>
          <p:nvPr/>
        </p:nvSpPr>
        <p:spPr>
          <a:xfrm>
            <a:off x="4835271" y="1248507"/>
            <a:ext cx="3180679" cy="62478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235952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4532AD-EEF3-8142-B75B-C6A679E479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1D1BD8-D501-6542-AF3A-A4CF21DE3A2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57138" y="875900"/>
            <a:ext cx="7205663" cy="4505892"/>
          </a:xfrm>
        </p:spPr>
        <p:txBody>
          <a:bodyPr anchor="t"/>
          <a:lstStyle/>
          <a:p>
            <a:pPr algn="ctr"/>
            <a: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  <a:t>5 &lt; x &amp;&amp; x &lt; 10</a:t>
            </a:r>
            <a:b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  <a:t>x &lt; 10  &amp;&amp; 5 &lt; x</a:t>
            </a:r>
            <a:b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  <a:t>10 &gt; x  &amp;&amp; x &gt; 5</a:t>
            </a:r>
            <a:b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  <a:t>x &gt; 5  &amp;&amp; 10 &gt; x </a:t>
            </a:r>
            <a:b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  <a:t>5 &lt; x &amp;&amp; 10 &gt; x </a:t>
            </a:r>
            <a:b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  <a:t>x &lt; 10  &amp;&amp; x &gt; 5</a:t>
            </a:r>
            <a:b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  <a:t>10 &gt; x  &amp;&amp; 5 &gt; x</a:t>
            </a:r>
            <a:b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  <a:t>x &gt; 5  &amp;&amp; 10 &gt; x</a:t>
            </a:r>
          </a:p>
        </p:txBody>
      </p:sp>
    </p:spTree>
    <p:extLst>
      <p:ext uri="{BB962C8B-B14F-4D97-AF65-F5344CB8AC3E}">
        <p14:creationId xmlns:p14="http://schemas.microsoft.com/office/powerpoint/2010/main" val="340342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4532AD-EEF3-8142-B75B-C6A679E479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54E064-3710-DC49-9063-A7C5655E7D68}"/>
              </a:ext>
            </a:extLst>
          </p:cNvPr>
          <p:cNvSpPr/>
          <p:nvPr/>
        </p:nvSpPr>
        <p:spPr>
          <a:xfrm>
            <a:off x="3208422" y="4235117"/>
            <a:ext cx="4793381" cy="5582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6CFBD7D2-9504-314B-BE9E-77197AE9CEF8}"/>
              </a:ext>
            </a:extLst>
          </p:cNvPr>
          <p:cNvSpPr txBox="1">
            <a:spLocks/>
          </p:cNvSpPr>
          <p:nvPr/>
        </p:nvSpPr>
        <p:spPr>
          <a:xfrm>
            <a:off x="1957138" y="875900"/>
            <a:ext cx="7205663" cy="4505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  <a:t>5 &lt; x &amp;&amp; x &lt; 10</a:t>
            </a:r>
            <a:b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  <a:t>x &lt; 10  &amp;&amp; 5 &lt; x</a:t>
            </a:r>
            <a:b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  <a:t>10 &gt; x  &amp;&amp; x &gt; 5</a:t>
            </a:r>
            <a:b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  <a:t>x &gt; 5  &amp;&amp; 10 &gt; x </a:t>
            </a:r>
            <a:b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  <a:t>5 &lt; x &amp;&amp; 10 &gt; x </a:t>
            </a:r>
            <a:b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  <a:t>x &lt; 10  &amp;&amp; x &gt; 5</a:t>
            </a:r>
            <a:b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  <a:t>10 &gt; x  &amp;&amp; 5 &gt; x</a:t>
            </a:r>
            <a:b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  <a:t>x &gt; 5  &amp;&amp; 10 &gt; x</a:t>
            </a:r>
          </a:p>
        </p:txBody>
      </p:sp>
    </p:spTree>
    <p:extLst>
      <p:ext uri="{BB962C8B-B14F-4D97-AF65-F5344CB8AC3E}">
        <p14:creationId xmlns:p14="http://schemas.microsoft.com/office/powerpoint/2010/main" val="288340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4532AD-EEF3-8142-B75B-C6A679E479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D1FC0D11-06C6-E848-B0A1-B0309868E756}"/>
              </a:ext>
            </a:extLst>
          </p:cNvPr>
          <p:cNvSpPr txBox="1">
            <a:spLocks/>
          </p:cNvSpPr>
          <p:nvPr/>
        </p:nvSpPr>
        <p:spPr>
          <a:xfrm>
            <a:off x="1957138" y="875900"/>
            <a:ext cx="7205663" cy="4505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  <a:t>5 &lt; x &amp;&amp; x &lt; 10</a:t>
            </a:r>
            <a:b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  <a:t>x &lt; 10  &amp;&amp; 5 &lt; x</a:t>
            </a:r>
            <a:b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  <a:t>10 &gt; x  &amp;&amp; x &gt; 5</a:t>
            </a:r>
            <a:b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  <a:t>x &gt; 5  &amp;&amp; 10 &gt; x </a:t>
            </a:r>
            <a:b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  <a:t>5 &lt; x &amp;&amp; 10 &gt; x </a:t>
            </a:r>
            <a:b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  <a:t>x &lt; 10  &amp;&amp; x &gt; 5</a:t>
            </a:r>
            <a:b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  <a:t>10 &gt; x  &amp;&amp; 5 &lt; x</a:t>
            </a:r>
            <a:b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  <a:t>x &gt; 5  &amp;&amp; 10 &gt; x</a:t>
            </a:r>
          </a:p>
        </p:txBody>
      </p:sp>
    </p:spTree>
    <p:extLst>
      <p:ext uri="{BB962C8B-B14F-4D97-AF65-F5344CB8AC3E}">
        <p14:creationId xmlns:p14="http://schemas.microsoft.com/office/powerpoint/2010/main" val="322987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4532AD-EEF3-8142-B75B-C6A679E479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D1FC0D11-06C6-E848-B0A1-B0309868E756}"/>
              </a:ext>
            </a:extLst>
          </p:cNvPr>
          <p:cNvSpPr txBox="1">
            <a:spLocks/>
          </p:cNvSpPr>
          <p:nvPr/>
        </p:nvSpPr>
        <p:spPr>
          <a:xfrm>
            <a:off x="1957138" y="875900"/>
            <a:ext cx="7205663" cy="4505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  <a:t>5 &lt; x &amp;&amp; x &lt; 10</a:t>
            </a:r>
            <a:b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  <a:t>x &lt; 10 &amp;&amp; 5 &lt; x</a:t>
            </a:r>
          </a:p>
        </p:txBody>
      </p:sp>
    </p:spTree>
    <p:extLst>
      <p:ext uri="{BB962C8B-B14F-4D97-AF65-F5344CB8AC3E}">
        <p14:creationId xmlns:p14="http://schemas.microsoft.com/office/powerpoint/2010/main" val="3966483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4532AD-EEF3-8142-B75B-C6A679E479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D1FC0D11-06C6-E848-B0A1-B0309868E756}"/>
              </a:ext>
            </a:extLst>
          </p:cNvPr>
          <p:cNvSpPr txBox="1">
            <a:spLocks/>
          </p:cNvSpPr>
          <p:nvPr/>
        </p:nvSpPr>
        <p:spPr>
          <a:xfrm>
            <a:off x="1957138" y="875900"/>
            <a:ext cx="7205663" cy="4505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  <a:t>5 &lt; x &amp;&amp; x &lt; 10</a:t>
            </a:r>
            <a:b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3600" dirty="0">
                <a:latin typeface="Fira Code" panose="020B0509050000020004" pitchFamily="49" charset="0"/>
                <a:ea typeface="Fira Code" panose="020B0509050000020004" pitchFamily="49" charset="0"/>
              </a:rPr>
              <a:t>x &lt; 10 &amp;&amp; 5 &lt; 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2608C6-FFE1-D845-BBD1-AE7C0A3A8365}"/>
              </a:ext>
            </a:extLst>
          </p:cNvPr>
          <p:cNvSpPr/>
          <p:nvPr/>
        </p:nvSpPr>
        <p:spPr>
          <a:xfrm>
            <a:off x="3237298" y="1501544"/>
            <a:ext cx="4793381" cy="5582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39815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12045</TotalTime>
  <Words>1090</Words>
  <Application>Microsoft Macintosh PowerPoint</Application>
  <PresentationFormat>Widescreen</PresentationFormat>
  <Paragraphs>140</Paragraphs>
  <Slides>28</Slides>
  <Notes>28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Cousine</vt:lpstr>
      <vt:lpstr>Fira Code</vt:lpstr>
      <vt:lpstr>Valentine template</vt:lpstr>
      <vt:lpstr>Don’t use the greater than sign in Programming</vt:lpstr>
      <vt:lpstr>&lt;   &gt;</vt:lpstr>
      <vt:lpstr>&lt;</vt:lpstr>
      <vt:lpstr>&gt;   &lt;</vt:lpstr>
      <vt:lpstr>5 &lt; x &amp;&amp; x &lt; 10 x &lt; 10  &amp;&amp; 5 &lt; x 10 &gt; x  &amp;&amp; x &gt; 5 x &gt; 5  &amp;&amp; 10 &gt; x  5 &lt; x &amp;&amp; 10 &gt; x  x &lt; 10  &amp;&amp; x &gt; 5 10 &gt; x  &amp;&amp; 5 &gt; x x &gt; 5  &amp;&amp; 10 &gt; 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Easier to Read Matches the Number Line One Consistent Way </vt:lpstr>
      <vt:lpstr>Don’t use  the greater than sign in Programming</vt:lpstr>
      <vt:lpstr>PowerPoint Presentation</vt:lpstr>
      <vt:lpstr>Thanks!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FALCO TECHNICAL COACHING FRAMEWORK</dc:title>
  <dc:subject/>
  <dc:creator/>
  <cp:keywords/>
  <dc:description/>
  <cp:lastModifiedBy>Llewellyn Falco</cp:lastModifiedBy>
  <cp:revision>98</cp:revision>
  <dcterms:modified xsi:type="dcterms:W3CDTF">2020-09-24T20:02:29Z</dcterms:modified>
  <cp:category/>
</cp:coreProperties>
</file>