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3475038" cy="1736725"/>
  <p:notesSz cx="6858000" cy="9144000"/>
  <p:defaultTextStyle>
    <a:defPPr>
      <a:defRPr lang="en-US"/>
    </a:defPPr>
    <a:lvl1pPr marL="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148770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29754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446312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595083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743854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89262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041395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190166" algn="l" defTabSz="14877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47">
          <p15:clr>
            <a:srgbClr val="A4A3A4"/>
          </p15:clr>
        </p15:guide>
        <p15:guide id="2" pos="109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F4624"/>
    <a:srgbClr val="538B6C"/>
    <a:srgbClr val="FFC000"/>
    <a:srgbClr val="BF4724"/>
    <a:srgbClr val="528C6C"/>
    <a:srgbClr val="FA661C"/>
    <a:srgbClr val="0B1CFA"/>
    <a:srgbClr val="F9E6DD"/>
    <a:srgbClr val="1C0D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6827"/>
  </p:normalViewPr>
  <p:slideViewPr>
    <p:cSldViewPr snapToGrid="0" snapToObjects="1">
      <p:cViewPr varScale="1">
        <p:scale>
          <a:sx n="400" d="100"/>
          <a:sy n="400" d="100"/>
        </p:scale>
        <p:origin x="776" y="752"/>
      </p:cViewPr>
      <p:guideLst>
        <p:guide orient="horz" pos="547"/>
        <p:guide pos="109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09" d="100"/>
        <a:sy n="30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7E6344-DDDC-D149-8D73-B49E3AB7C1F6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157C8D-6C9C-3F41-A598-90F2004D49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8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00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275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35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02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997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8439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157C8D-6C9C-3F41-A598-90F2004D49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8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0628" y="539512"/>
            <a:ext cx="2953782" cy="372270"/>
          </a:xfrm>
        </p:spPr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56" y="984144"/>
            <a:ext cx="2432527" cy="4438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48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2975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463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5950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43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8926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413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190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228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1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19402" y="69551"/>
            <a:ext cx="781884" cy="1481845"/>
          </a:xfrm>
        </p:spPr>
        <p:txBody>
          <a:bodyPr vert="eaVert"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752" y="69551"/>
            <a:ext cx="2287733" cy="1481845"/>
          </a:xfrm>
        </p:spPr>
        <p:txBody>
          <a:bodyPr vert="eaVert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980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5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504" y="1116007"/>
            <a:ext cx="2953782" cy="344933"/>
          </a:xfrm>
        </p:spPr>
        <p:txBody>
          <a:bodyPr anchor="t"/>
          <a:lstStyle>
            <a:lvl1pPr algn="l">
              <a:defRPr sz="1300" b="1" cap="all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504" y="736099"/>
            <a:ext cx="2953782" cy="379909"/>
          </a:xfrm>
        </p:spPr>
        <p:txBody>
          <a:bodyPr anchor="b"/>
          <a:lstStyle>
            <a:lvl1pPr marL="0" indent="0">
              <a:buNone/>
              <a:defRPr sz="700">
                <a:solidFill>
                  <a:schemeClr val="tx1">
                    <a:tint val="75000"/>
                  </a:schemeClr>
                </a:solidFill>
              </a:defRPr>
            </a:lvl1pPr>
            <a:lvl2pPr marL="148770" indent="0">
              <a:buNone/>
              <a:defRPr sz="600">
                <a:solidFill>
                  <a:schemeClr val="tx1">
                    <a:tint val="75000"/>
                  </a:schemeClr>
                </a:solidFill>
              </a:defRPr>
            </a:lvl2pPr>
            <a:lvl3pPr marL="29754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3pPr>
            <a:lvl4pPr marL="446312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4pPr>
            <a:lvl5pPr marL="595083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5pPr>
            <a:lvl6pPr marL="743854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6pPr>
            <a:lvl7pPr marL="89262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7pPr>
            <a:lvl8pPr marL="1041395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8pPr>
            <a:lvl9pPr marL="1190166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46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752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66478" y="405238"/>
            <a:ext cx="1534808" cy="1146158"/>
          </a:xfrm>
        </p:spPr>
        <p:txBody>
          <a:bodyPr/>
          <a:lstStyle>
            <a:lvl1pPr>
              <a:defRPr sz="900"/>
            </a:lvl1pPr>
            <a:lvl2pPr>
              <a:defRPr sz="700"/>
            </a:lvl2pPr>
            <a:lvl3pPr>
              <a:defRPr sz="700"/>
            </a:lvl3pPr>
            <a:lvl4pPr>
              <a:defRPr sz="600"/>
            </a:lvl4pPr>
            <a:lvl5pPr>
              <a:defRPr sz="600"/>
            </a:lvl5pPr>
            <a:lvl6pPr>
              <a:defRPr sz="600"/>
            </a:lvl6pPr>
            <a:lvl7pPr>
              <a:defRPr sz="600"/>
            </a:lvl7pPr>
            <a:lvl8pPr>
              <a:defRPr sz="600"/>
            </a:lvl8pPr>
            <a:lvl9pPr>
              <a:defRPr sz="6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9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3" y="388755"/>
            <a:ext cx="1535412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753" y="550769"/>
            <a:ext cx="1535412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65272" y="388755"/>
            <a:ext cx="1536015" cy="162014"/>
          </a:xfrm>
        </p:spPr>
        <p:txBody>
          <a:bodyPr anchor="b"/>
          <a:lstStyle>
            <a:lvl1pPr marL="0" indent="0">
              <a:buNone/>
              <a:defRPr sz="700" b="1"/>
            </a:lvl1pPr>
            <a:lvl2pPr marL="148770" indent="0">
              <a:buNone/>
              <a:defRPr sz="700" b="1"/>
            </a:lvl2pPr>
            <a:lvl3pPr marL="297542" indent="0">
              <a:buNone/>
              <a:defRPr sz="600" b="1"/>
            </a:lvl3pPr>
            <a:lvl4pPr marL="446312" indent="0">
              <a:buNone/>
              <a:defRPr sz="500" b="1"/>
            </a:lvl4pPr>
            <a:lvl5pPr marL="595083" indent="0">
              <a:buNone/>
              <a:defRPr sz="500" b="1"/>
            </a:lvl5pPr>
            <a:lvl6pPr marL="743854" indent="0">
              <a:buNone/>
              <a:defRPr sz="500" b="1"/>
            </a:lvl6pPr>
            <a:lvl7pPr marL="892625" indent="0">
              <a:buNone/>
              <a:defRPr sz="500" b="1"/>
            </a:lvl7pPr>
            <a:lvl8pPr marL="1041395" indent="0">
              <a:buNone/>
              <a:defRPr sz="500" b="1"/>
            </a:lvl8pPr>
            <a:lvl9pPr marL="1190166" indent="0">
              <a:buNone/>
              <a:defRPr sz="500" b="1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65272" y="550769"/>
            <a:ext cx="1536015" cy="1000627"/>
          </a:xfrm>
        </p:spPr>
        <p:txBody>
          <a:bodyPr/>
          <a:lstStyle>
            <a:lvl1pPr>
              <a:defRPr sz="7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3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48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0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754" y="69147"/>
            <a:ext cx="1143264" cy="294278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8643" y="69148"/>
            <a:ext cx="1942643" cy="1482247"/>
          </a:xfrm>
        </p:spPr>
        <p:txBody>
          <a:bodyPr/>
          <a:lstStyle>
            <a:lvl1pPr>
              <a:defRPr sz="1000"/>
            </a:lvl1pPr>
            <a:lvl2pPr>
              <a:defRPr sz="900"/>
            </a:lvl2pPr>
            <a:lvl3pPr>
              <a:defRPr sz="700"/>
            </a:lvl3pPr>
            <a:lvl4pPr>
              <a:defRPr sz="700"/>
            </a:lvl4pPr>
            <a:lvl5pPr>
              <a:defRPr sz="700"/>
            </a:lvl5pPr>
            <a:lvl6pPr>
              <a:defRPr sz="700"/>
            </a:lvl6pPr>
            <a:lvl7pPr>
              <a:defRPr sz="700"/>
            </a:lvl7pPr>
            <a:lvl8pPr>
              <a:defRPr sz="700"/>
            </a:lvl8pPr>
            <a:lvl9pPr>
              <a:defRPr sz="700"/>
            </a:lvl9pPr>
          </a:lstStyle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54" y="363427"/>
            <a:ext cx="1143264" cy="1187968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9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132" y="1215708"/>
            <a:ext cx="2085023" cy="143521"/>
          </a:xfrm>
        </p:spPr>
        <p:txBody>
          <a:bodyPr anchor="b"/>
          <a:lstStyle>
            <a:lvl1pPr algn="l">
              <a:defRPr sz="700" b="1"/>
            </a:lvl1pPr>
          </a:lstStyle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1132" y="155180"/>
            <a:ext cx="2085023" cy="1042035"/>
          </a:xfrm>
        </p:spPr>
        <p:txBody>
          <a:bodyPr/>
          <a:lstStyle>
            <a:lvl1pPr marL="0" indent="0">
              <a:buNone/>
              <a:defRPr sz="1000"/>
            </a:lvl1pPr>
            <a:lvl2pPr marL="148770" indent="0">
              <a:buNone/>
              <a:defRPr sz="900"/>
            </a:lvl2pPr>
            <a:lvl3pPr marL="297542" indent="0">
              <a:buNone/>
              <a:defRPr sz="700"/>
            </a:lvl3pPr>
            <a:lvl4pPr marL="446312" indent="0">
              <a:buNone/>
              <a:defRPr sz="700"/>
            </a:lvl4pPr>
            <a:lvl5pPr marL="595083" indent="0">
              <a:buNone/>
              <a:defRPr sz="700"/>
            </a:lvl5pPr>
            <a:lvl6pPr marL="743854" indent="0">
              <a:buNone/>
              <a:defRPr sz="700"/>
            </a:lvl6pPr>
            <a:lvl7pPr marL="892625" indent="0">
              <a:buNone/>
              <a:defRPr sz="700"/>
            </a:lvl7pPr>
            <a:lvl8pPr marL="1041395" indent="0">
              <a:buNone/>
              <a:defRPr sz="700"/>
            </a:lvl8pPr>
            <a:lvl9pPr marL="1190166" indent="0">
              <a:buNone/>
              <a:defRPr sz="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1132" y="1359229"/>
            <a:ext cx="2085023" cy="203824"/>
          </a:xfrm>
        </p:spPr>
        <p:txBody>
          <a:bodyPr/>
          <a:lstStyle>
            <a:lvl1pPr marL="0" indent="0">
              <a:buNone/>
              <a:defRPr sz="500"/>
            </a:lvl1pPr>
            <a:lvl2pPr marL="148770" indent="0">
              <a:buNone/>
              <a:defRPr sz="400"/>
            </a:lvl2pPr>
            <a:lvl3pPr marL="297542" indent="0">
              <a:buNone/>
              <a:defRPr sz="300"/>
            </a:lvl3pPr>
            <a:lvl4pPr marL="446312" indent="0">
              <a:buNone/>
              <a:defRPr sz="300"/>
            </a:lvl4pPr>
            <a:lvl5pPr marL="595083" indent="0">
              <a:buNone/>
              <a:defRPr sz="300"/>
            </a:lvl5pPr>
            <a:lvl6pPr marL="743854" indent="0">
              <a:buNone/>
              <a:defRPr sz="300"/>
            </a:lvl6pPr>
            <a:lvl7pPr marL="892625" indent="0">
              <a:buNone/>
              <a:defRPr sz="300"/>
            </a:lvl7pPr>
            <a:lvl8pPr marL="1041395" indent="0">
              <a:buNone/>
              <a:defRPr sz="300"/>
            </a:lvl8pPr>
            <a:lvl9pPr marL="1190166" indent="0">
              <a:buNone/>
              <a:defRPr sz="300"/>
            </a:lvl9pPr>
          </a:lstStyle>
          <a:p>
            <a:pPr lvl="0"/>
            <a:r>
              <a:rPr lang="x-none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21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752" y="69550"/>
            <a:ext cx="3127534" cy="289454"/>
          </a:xfrm>
          <a:prstGeom prst="rect">
            <a:avLst/>
          </a:prstGeom>
        </p:spPr>
        <p:txBody>
          <a:bodyPr vert="horz" lIns="29754" tIns="14877" rIns="29754" bIns="14877" rtlCol="0" anchor="ctr">
            <a:normAutofit/>
          </a:bodyPr>
          <a:lstStyle/>
          <a:p>
            <a:r>
              <a:rPr lang="x-none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752" y="405238"/>
            <a:ext cx="3127534" cy="1146158"/>
          </a:xfrm>
          <a:prstGeom prst="rect">
            <a:avLst/>
          </a:prstGeom>
        </p:spPr>
        <p:txBody>
          <a:bodyPr vert="horz" lIns="29754" tIns="14877" rIns="29754" bIns="14877" rtlCol="0">
            <a:normAutofit/>
          </a:bodyPr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752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l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B188D-8432-A34C-B344-96F9054E62CA}" type="datetimeFigureOut">
              <a:rPr lang="en-US" smtClean="0"/>
              <a:t>5/4/23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87305" y="1609687"/>
            <a:ext cx="1100429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ct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0444" y="1609687"/>
            <a:ext cx="810842" cy="92465"/>
          </a:xfrm>
          <a:prstGeom prst="rect">
            <a:avLst/>
          </a:prstGeom>
        </p:spPr>
        <p:txBody>
          <a:bodyPr vert="horz" lIns="29754" tIns="14877" rIns="29754" bIns="14877" rtlCol="0" anchor="ctr"/>
          <a:lstStyle>
            <a:lvl1pPr algn="r">
              <a:defRPr sz="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1FB29-D99D-244C-BE7E-8A3C92E180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60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48770" rtl="0" eaLnBrk="1" latinLnBrk="0" hangingPunct="1">
        <a:spcBef>
          <a:spcPct val="0"/>
        </a:spcBef>
        <a:buNone/>
        <a:defRPr sz="1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1578" indent="-111578" algn="l" defTabSz="148770" rtl="0" eaLnBrk="1" latinLnBrk="0" hangingPunct="1">
        <a:spcBef>
          <a:spcPct val="20000"/>
        </a:spcBef>
        <a:buFont typeface="Arial"/>
        <a:buChar char="•"/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41752" indent="-92982" algn="l" defTabSz="148770" rtl="0" eaLnBrk="1" latinLnBrk="0" hangingPunct="1">
        <a:spcBef>
          <a:spcPct val="20000"/>
        </a:spcBef>
        <a:buFont typeface="Arial"/>
        <a:buChar char="–"/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371927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20698" indent="-74385" algn="l" defTabSz="148770" rtl="0" eaLnBrk="1" latinLnBrk="0" hangingPunct="1">
        <a:spcBef>
          <a:spcPct val="20000"/>
        </a:spcBef>
        <a:buFont typeface="Arial"/>
        <a:buChar char="–"/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69468" indent="-74385" algn="l" defTabSz="148770" rtl="0" eaLnBrk="1" latinLnBrk="0" hangingPunct="1">
        <a:spcBef>
          <a:spcPct val="20000"/>
        </a:spcBef>
        <a:buFont typeface="Arial"/>
        <a:buChar char="»"/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1824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96701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115780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264551" indent="-74385" algn="l" defTabSz="148770" rtl="0" eaLnBrk="1" latinLnBrk="0" hangingPunct="1">
        <a:spcBef>
          <a:spcPct val="20000"/>
        </a:spcBef>
        <a:buFont typeface="Arial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1pPr>
      <a:lvl2pPr marL="148770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9754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3pPr>
      <a:lvl4pPr marL="446312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4pPr>
      <a:lvl5pPr marL="595083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5pPr>
      <a:lvl6pPr marL="743854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89262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41395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190166" algn="l" defTabSz="148770" rtl="0" eaLnBrk="1" latinLnBrk="0" hangingPunct="1"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34" y="55166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The</a:t>
            </a:r>
            <a:r>
              <a:rPr lang="en-US" sz="800" b="1" dirty="0">
                <a:latin typeface="News Gothic MT"/>
                <a:cs typeface="News Gothic MT"/>
              </a:rPr>
              <a:t> Lift If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News Gothic MT"/>
                <a:cs typeface="News Gothic MT"/>
              </a:rPr>
              <a:t>Refactoring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News Gothic MT"/>
              <a:cs typeface="News Gothic MT"/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9" y="1318283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5116" y="1512197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05115" y="449411"/>
            <a:ext cx="455609" cy="143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FB2-81F2-899E-D739-8B946326F207}"/>
              </a:ext>
            </a:extLst>
          </p:cNvPr>
          <p:cNvSpPr/>
          <p:nvPr/>
        </p:nvSpPr>
        <p:spPr>
          <a:xfrm>
            <a:off x="1221699" y="73791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a way to separate threads of logic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B5EA0-2E84-E88F-724E-2FFB9C1CDFA4}"/>
              </a:ext>
            </a:extLst>
          </p:cNvPr>
          <p:cNvSpPr/>
          <p:nvPr/>
        </p:nvSpPr>
        <p:spPr>
          <a:xfrm>
            <a:off x="260195" y="537212"/>
            <a:ext cx="736686" cy="6392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E1470CE-251E-565E-F025-94EE3EC3759E}"/>
              </a:ext>
            </a:extLst>
          </p:cNvPr>
          <p:cNvSpPr/>
          <p:nvPr/>
        </p:nvSpPr>
        <p:spPr>
          <a:xfrm>
            <a:off x="285170" y="449411"/>
            <a:ext cx="686730" cy="804346"/>
          </a:xfrm>
          <a:custGeom>
            <a:avLst/>
            <a:gdLst>
              <a:gd name="connsiteX0" fmla="*/ 310487 w 4966102"/>
              <a:gd name="connsiteY0" fmla="*/ 0 h 5412828"/>
              <a:gd name="connsiteX1" fmla="*/ 310487 w 4966102"/>
              <a:gd name="connsiteY1" fmla="*/ 966952 h 5412828"/>
              <a:gd name="connsiteX2" fmla="*/ 3537163 w 4966102"/>
              <a:gd name="connsiteY2" fmla="*/ 987973 h 5412828"/>
              <a:gd name="connsiteX3" fmla="*/ 3673797 w 4966102"/>
              <a:gd name="connsiteY3" fmla="*/ 1891862 h 5412828"/>
              <a:gd name="connsiteX4" fmla="*/ 930597 w 4966102"/>
              <a:gd name="connsiteY4" fmla="*/ 1902373 h 5412828"/>
              <a:gd name="connsiteX5" fmla="*/ 636307 w 4966102"/>
              <a:gd name="connsiteY5" fmla="*/ 3226676 h 5412828"/>
              <a:gd name="connsiteX6" fmla="*/ 2254900 w 4966102"/>
              <a:gd name="connsiteY6" fmla="*/ 3184635 h 5412828"/>
              <a:gd name="connsiteX7" fmla="*/ 2275921 w 4966102"/>
              <a:gd name="connsiteY7" fmla="*/ 3951890 h 5412828"/>
              <a:gd name="connsiteX8" fmla="*/ 3673797 w 4966102"/>
              <a:gd name="connsiteY8" fmla="*/ 3962400 h 5412828"/>
              <a:gd name="connsiteX9" fmla="*/ 3820942 w 4966102"/>
              <a:gd name="connsiteY9" fmla="*/ 4529959 h 5412828"/>
              <a:gd name="connsiteX10" fmla="*/ 4619728 w 4966102"/>
              <a:gd name="connsiteY10" fmla="*/ 4561490 h 5412828"/>
              <a:gd name="connsiteX11" fmla="*/ 4640749 w 4966102"/>
              <a:gd name="connsiteY11" fmla="*/ 4803228 h 5412828"/>
              <a:gd name="connsiteX12" fmla="*/ 583756 w 4966102"/>
              <a:gd name="connsiteY12" fmla="*/ 4740166 h 5412828"/>
              <a:gd name="connsiteX13" fmla="*/ 951618 w 4966102"/>
              <a:gd name="connsiteY13" fmla="*/ 5412828 h 5412828"/>
              <a:gd name="connsiteX0" fmla="*/ 310487 w 4966102"/>
              <a:gd name="connsiteY0" fmla="*/ 0 h 5675586"/>
              <a:gd name="connsiteX1" fmla="*/ 310487 w 4966102"/>
              <a:gd name="connsiteY1" fmla="*/ 966952 h 5675586"/>
              <a:gd name="connsiteX2" fmla="*/ 3537163 w 4966102"/>
              <a:gd name="connsiteY2" fmla="*/ 987973 h 5675586"/>
              <a:gd name="connsiteX3" fmla="*/ 3673797 w 4966102"/>
              <a:gd name="connsiteY3" fmla="*/ 1891862 h 5675586"/>
              <a:gd name="connsiteX4" fmla="*/ 930597 w 4966102"/>
              <a:gd name="connsiteY4" fmla="*/ 1902373 h 5675586"/>
              <a:gd name="connsiteX5" fmla="*/ 636307 w 4966102"/>
              <a:gd name="connsiteY5" fmla="*/ 3226676 h 5675586"/>
              <a:gd name="connsiteX6" fmla="*/ 2254900 w 4966102"/>
              <a:gd name="connsiteY6" fmla="*/ 3184635 h 5675586"/>
              <a:gd name="connsiteX7" fmla="*/ 2275921 w 4966102"/>
              <a:gd name="connsiteY7" fmla="*/ 3951890 h 5675586"/>
              <a:gd name="connsiteX8" fmla="*/ 3673797 w 4966102"/>
              <a:gd name="connsiteY8" fmla="*/ 3962400 h 5675586"/>
              <a:gd name="connsiteX9" fmla="*/ 3820942 w 4966102"/>
              <a:gd name="connsiteY9" fmla="*/ 4529959 h 5675586"/>
              <a:gd name="connsiteX10" fmla="*/ 4619728 w 4966102"/>
              <a:gd name="connsiteY10" fmla="*/ 4561490 h 5675586"/>
              <a:gd name="connsiteX11" fmla="*/ 4640749 w 4966102"/>
              <a:gd name="connsiteY11" fmla="*/ 4803228 h 5675586"/>
              <a:gd name="connsiteX12" fmla="*/ 583756 w 4966102"/>
              <a:gd name="connsiteY12" fmla="*/ 4740166 h 5675586"/>
              <a:gd name="connsiteX13" fmla="*/ 352525 w 4966102"/>
              <a:gd name="connsiteY13" fmla="*/ 5675586 h 5675586"/>
              <a:gd name="connsiteX0" fmla="*/ 310487 w 4966102"/>
              <a:gd name="connsiteY0" fmla="*/ 0 h 5612524"/>
              <a:gd name="connsiteX1" fmla="*/ 310487 w 4966102"/>
              <a:gd name="connsiteY1" fmla="*/ 966952 h 5612524"/>
              <a:gd name="connsiteX2" fmla="*/ 3537163 w 4966102"/>
              <a:gd name="connsiteY2" fmla="*/ 987973 h 5612524"/>
              <a:gd name="connsiteX3" fmla="*/ 3673797 w 4966102"/>
              <a:gd name="connsiteY3" fmla="*/ 1891862 h 5612524"/>
              <a:gd name="connsiteX4" fmla="*/ 930597 w 4966102"/>
              <a:gd name="connsiteY4" fmla="*/ 1902373 h 5612524"/>
              <a:gd name="connsiteX5" fmla="*/ 636307 w 4966102"/>
              <a:gd name="connsiteY5" fmla="*/ 3226676 h 5612524"/>
              <a:gd name="connsiteX6" fmla="*/ 2254900 w 4966102"/>
              <a:gd name="connsiteY6" fmla="*/ 3184635 h 5612524"/>
              <a:gd name="connsiteX7" fmla="*/ 2275921 w 4966102"/>
              <a:gd name="connsiteY7" fmla="*/ 3951890 h 5612524"/>
              <a:gd name="connsiteX8" fmla="*/ 3673797 w 4966102"/>
              <a:gd name="connsiteY8" fmla="*/ 3962400 h 5612524"/>
              <a:gd name="connsiteX9" fmla="*/ 3820942 w 4966102"/>
              <a:gd name="connsiteY9" fmla="*/ 4529959 h 5612524"/>
              <a:gd name="connsiteX10" fmla="*/ 4619728 w 4966102"/>
              <a:gd name="connsiteY10" fmla="*/ 4561490 h 5612524"/>
              <a:gd name="connsiteX11" fmla="*/ 4640749 w 4966102"/>
              <a:gd name="connsiteY11" fmla="*/ 4803228 h 5612524"/>
              <a:gd name="connsiteX12" fmla="*/ 583756 w 4966102"/>
              <a:gd name="connsiteY12" fmla="*/ 4740166 h 5612524"/>
              <a:gd name="connsiteX13" fmla="*/ 123781 w 4966102"/>
              <a:gd name="connsiteY13" fmla="*/ 5612524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6102" h="5612524">
                <a:moveTo>
                  <a:pt x="310487" y="0"/>
                </a:moveTo>
                <a:cubicBezTo>
                  <a:pt x="41597" y="401145"/>
                  <a:pt x="-227292" y="802290"/>
                  <a:pt x="310487" y="966952"/>
                </a:cubicBezTo>
                <a:cubicBezTo>
                  <a:pt x="848266" y="1131614"/>
                  <a:pt x="2976611" y="833821"/>
                  <a:pt x="3537163" y="987973"/>
                </a:cubicBezTo>
                <a:cubicBezTo>
                  <a:pt x="4097715" y="1142125"/>
                  <a:pt x="4108225" y="1739462"/>
                  <a:pt x="3673797" y="1891862"/>
                </a:cubicBezTo>
                <a:cubicBezTo>
                  <a:pt x="3239369" y="2044262"/>
                  <a:pt x="1436845" y="1679904"/>
                  <a:pt x="930597" y="1902373"/>
                </a:cubicBezTo>
                <a:cubicBezTo>
                  <a:pt x="424349" y="2124842"/>
                  <a:pt x="415590" y="3012966"/>
                  <a:pt x="636307" y="3226676"/>
                </a:cubicBezTo>
                <a:cubicBezTo>
                  <a:pt x="857024" y="3440386"/>
                  <a:pt x="1981631" y="3063766"/>
                  <a:pt x="2254900" y="3184635"/>
                </a:cubicBezTo>
                <a:cubicBezTo>
                  <a:pt x="2528169" y="3305504"/>
                  <a:pt x="2039438" y="3822263"/>
                  <a:pt x="2275921" y="3951890"/>
                </a:cubicBezTo>
                <a:cubicBezTo>
                  <a:pt x="2512404" y="4081517"/>
                  <a:pt x="3416294" y="3866055"/>
                  <a:pt x="3673797" y="3962400"/>
                </a:cubicBezTo>
                <a:cubicBezTo>
                  <a:pt x="3931301" y="4058745"/>
                  <a:pt x="3663287" y="4430111"/>
                  <a:pt x="3820942" y="4529959"/>
                </a:cubicBezTo>
                <a:cubicBezTo>
                  <a:pt x="3978597" y="4629807"/>
                  <a:pt x="4483093" y="4515945"/>
                  <a:pt x="4619728" y="4561490"/>
                </a:cubicBezTo>
                <a:cubicBezTo>
                  <a:pt x="4756363" y="4607035"/>
                  <a:pt x="5313411" y="4773449"/>
                  <a:pt x="4640749" y="4803228"/>
                </a:cubicBezTo>
                <a:cubicBezTo>
                  <a:pt x="3968087" y="4833007"/>
                  <a:pt x="1198611" y="4638566"/>
                  <a:pt x="583756" y="4740166"/>
                </a:cubicBezTo>
                <a:cubicBezTo>
                  <a:pt x="-31099" y="4841766"/>
                  <a:pt x="57216" y="5528441"/>
                  <a:pt x="123781" y="5612524"/>
                </a:cubicBezTo>
              </a:path>
            </a:pathLst>
          </a:cu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E8661E9-F39D-8CF7-4EA2-1037B45D23AE}"/>
              </a:ext>
            </a:extLst>
          </p:cNvPr>
          <p:cNvSpPr/>
          <p:nvPr/>
        </p:nvSpPr>
        <p:spPr>
          <a:xfrm>
            <a:off x="275330" y="453930"/>
            <a:ext cx="341303" cy="798321"/>
          </a:xfrm>
          <a:custGeom>
            <a:avLst/>
            <a:gdLst>
              <a:gd name="connsiteX0" fmla="*/ 362958 w 2381526"/>
              <a:gd name="connsiteY0" fmla="*/ 0 h 5570482"/>
              <a:gd name="connsiteX1" fmla="*/ 68668 w 2381526"/>
              <a:gd name="connsiteY1" fmla="*/ 966951 h 5570482"/>
              <a:gd name="connsiteX2" fmla="*/ 657247 w 2381526"/>
              <a:gd name="connsiteY2" fmla="*/ 1460938 h 5570482"/>
              <a:gd name="connsiteX3" fmla="*/ 394489 w 2381526"/>
              <a:gd name="connsiteY3" fmla="*/ 1965434 h 5570482"/>
              <a:gd name="connsiteX4" fmla="*/ 2191758 w 2381526"/>
              <a:gd name="connsiteY4" fmla="*/ 2186151 h 5570482"/>
              <a:gd name="connsiteX5" fmla="*/ 1792365 w 2381526"/>
              <a:gd name="connsiteY5" fmla="*/ 2732689 h 5570482"/>
              <a:gd name="connsiteX6" fmla="*/ 2328392 w 2381526"/>
              <a:gd name="connsiteY6" fmla="*/ 2942896 h 5570482"/>
              <a:gd name="connsiteX7" fmla="*/ 236834 w 2381526"/>
              <a:gd name="connsiteY7" fmla="*/ 3142593 h 5570482"/>
              <a:gd name="connsiteX8" fmla="*/ 173772 w 2381526"/>
              <a:gd name="connsiteY8" fmla="*/ 3930869 h 5570482"/>
              <a:gd name="connsiteX9" fmla="*/ 1361440 w 2381526"/>
              <a:gd name="connsiteY9" fmla="*/ 4056993 h 5570482"/>
              <a:gd name="connsiteX10" fmla="*/ 1445523 w 2381526"/>
              <a:gd name="connsiteY10" fmla="*/ 4529958 h 5570482"/>
              <a:gd name="connsiteX11" fmla="*/ 194792 w 2381526"/>
              <a:gd name="connsiteY11" fmla="*/ 4550979 h 5570482"/>
              <a:gd name="connsiteX12" fmla="*/ 215813 w 2381526"/>
              <a:gd name="connsiteY12" fmla="*/ 5570482 h 557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1526" h="5570482">
                <a:moveTo>
                  <a:pt x="362958" y="0"/>
                </a:moveTo>
                <a:cubicBezTo>
                  <a:pt x="191289" y="361730"/>
                  <a:pt x="19620" y="723461"/>
                  <a:pt x="68668" y="966951"/>
                </a:cubicBezTo>
                <a:cubicBezTo>
                  <a:pt x="117716" y="1210441"/>
                  <a:pt x="602944" y="1294524"/>
                  <a:pt x="657247" y="1460938"/>
                </a:cubicBezTo>
                <a:cubicBezTo>
                  <a:pt x="711550" y="1627352"/>
                  <a:pt x="138737" y="1844565"/>
                  <a:pt x="394489" y="1965434"/>
                </a:cubicBezTo>
                <a:cubicBezTo>
                  <a:pt x="650241" y="2086303"/>
                  <a:pt x="1958779" y="2058275"/>
                  <a:pt x="2191758" y="2186151"/>
                </a:cubicBezTo>
                <a:cubicBezTo>
                  <a:pt x="2424737" y="2314027"/>
                  <a:pt x="1769593" y="2606565"/>
                  <a:pt x="1792365" y="2732689"/>
                </a:cubicBezTo>
                <a:cubicBezTo>
                  <a:pt x="1815137" y="2858813"/>
                  <a:pt x="2587647" y="2874579"/>
                  <a:pt x="2328392" y="2942896"/>
                </a:cubicBezTo>
                <a:cubicBezTo>
                  <a:pt x="2069137" y="3011213"/>
                  <a:pt x="595937" y="2977931"/>
                  <a:pt x="236834" y="3142593"/>
                </a:cubicBezTo>
                <a:cubicBezTo>
                  <a:pt x="-122269" y="3307255"/>
                  <a:pt x="-13662" y="3778469"/>
                  <a:pt x="173772" y="3930869"/>
                </a:cubicBezTo>
                <a:cubicBezTo>
                  <a:pt x="361206" y="4083269"/>
                  <a:pt x="1149481" y="3957145"/>
                  <a:pt x="1361440" y="4056993"/>
                </a:cubicBezTo>
                <a:cubicBezTo>
                  <a:pt x="1573399" y="4156841"/>
                  <a:pt x="1639964" y="4447627"/>
                  <a:pt x="1445523" y="4529958"/>
                </a:cubicBezTo>
                <a:cubicBezTo>
                  <a:pt x="1251082" y="4612289"/>
                  <a:pt x="399744" y="4377558"/>
                  <a:pt x="194792" y="4550979"/>
                </a:cubicBezTo>
                <a:cubicBezTo>
                  <a:pt x="-10160" y="4724400"/>
                  <a:pt x="179027" y="5423337"/>
                  <a:pt x="215813" y="5570482"/>
                </a:cubicBez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C1FC27-9D13-1BB9-62E1-37DBAEC36E80}"/>
              </a:ext>
            </a:extLst>
          </p:cNvPr>
          <p:cNvSpPr/>
          <p:nvPr/>
        </p:nvSpPr>
        <p:spPr>
          <a:xfrm>
            <a:off x="271235" y="455436"/>
            <a:ext cx="477829" cy="789283"/>
          </a:xfrm>
          <a:custGeom>
            <a:avLst/>
            <a:gdLst>
              <a:gd name="connsiteX0" fmla="*/ 402038 w 3334170"/>
              <a:gd name="connsiteY0" fmla="*/ 0 h 5507421"/>
              <a:gd name="connsiteX1" fmla="*/ 191831 w 3334170"/>
              <a:gd name="connsiteY1" fmla="*/ 1460938 h 5507421"/>
              <a:gd name="connsiteX2" fmla="*/ 2808907 w 3334170"/>
              <a:gd name="connsiteY2" fmla="*/ 1576552 h 5507421"/>
              <a:gd name="connsiteX3" fmla="*/ 3134728 w 3334170"/>
              <a:gd name="connsiteY3" fmla="*/ 3573517 h 5507421"/>
              <a:gd name="connsiteX4" fmla="*/ 454590 w 3334170"/>
              <a:gd name="connsiteY4" fmla="*/ 3668110 h 5507421"/>
              <a:gd name="connsiteX5" fmla="*/ 223362 w 3334170"/>
              <a:gd name="connsiteY5" fmla="*/ 5507421 h 55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70" h="5507421">
                <a:moveTo>
                  <a:pt x="402038" y="0"/>
                </a:moveTo>
                <a:cubicBezTo>
                  <a:pt x="96362" y="599089"/>
                  <a:pt x="-209314" y="1198179"/>
                  <a:pt x="191831" y="1460938"/>
                </a:cubicBezTo>
                <a:cubicBezTo>
                  <a:pt x="592976" y="1723697"/>
                  <a:pt x="2318424" y="1224456"/>
                  <a:pt x="2808907" y="1576552"/>
                </a:cubicBezTo>
                <a:cubicBezTo>
                  <a:pt x="3299390" y="1928648"/>
                  <a:pt x="3527114" y="3224924"/>
                  <a:pt x="3134728" y="3573517"/>
                </a:cubicBezTo>
                <a:cubicBezTo>
                  <a:pt x="2742342" y="3922110"/>
                  <a:pt x="939818" y="3345793"/>
                  <a:pt x="454590" y="3668110"/>
                </a:cubicBezTo>
                <a:cubicBezTo>
                  <a:pt x="-30638" y="3990427"/>
                  <a:pt x="211100" y="5235904"/>
                  <a:pt x="223362" y="5507421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78ECFE2-85D2-3743-3861-46DF29CBC73D}"/>
              </a:ext>
            </a:extLst>
          </p:cNvPr>
          <p:cNvSpPr/>
          <p:nvPr/>
        </p:nvSpPr>
        <p:spPr>
          <a:xfrm>
            <a:off x="272041" y="455436"/>
            <a:ext cx="621492" cy="793802"/>
          </a:xfrm>
          <a:custGeom>
            <a:avLst/>
            <a:gdLst>
              <a:gd name="connsiteX0" fmla="*/ 375396 w 4336619"/>
              <a:gd name="connsiteY0" fmla="*/ 0 h 5538952"/>
              <a:gd name="connsiteX1" fmla="*/ 385907 w 4336619"/>
              <a:gd name="connsiteY1" fmla="*/ 704193 h 5538952"/>
              <a:gd name="connsiteX2" fmla="*/ 3791258 w 4336619"/>
              <a:gd name="connsiteY2" fmla="*/ 704193 h 5538952"/>
              <a:gd name="connsiteX3" fmla="*/ 4117079 w 4336619"/>
              <a:gd name="connsiteY3" fmla="*/ 1408386 h 5538952"/>
              <a:gd name="connsiteX4" fmla="*/ 1636638 w 4336619"/>
              <a:gd name="connsiteY4" fmla="*/ 1587062 h 5538952"/>
              <a:gd name="connsiteX5" fmla="*/ 1405410 w 4336619"/>
              <a:gd name="connsiteY5" fmla="*/ 2543504 h 5538952"/>
              <a:gd name="connsiteX6" fmla="*/ 3591562 w 4336619"/>
              <a:gd name="connsiteY6" fmla="*/ 2575035 h 5538952"/>
              <a:gd name="connsiteX7" fmla="*/ 3644114 w 4336619"/>
              <a:gd name="connsiteY7" fmla="*/ 3689131 h 5538952"/>
              <a:gd name="connsiteX8" fmla="*/ 659176 w 4336619"/>
              <a:gd name="connsiteY8" fmla="*/ 3794235 h 5538952"/>
              <a:gd name="connsiteX9" fmla="*/ 837852 w 4336619"/>
              <a:gd name="connsiteY9" fmla="*/ 4887310 h 5538952"/>
              <a:gd name="connsiteX10" fmla="*/ 39065 w 4336619"/>
              <a:gd name="connsiteY10" fmla="*/ 4971393 h 5538952"/>
              <a:gd name="connsiteX11" fmla="*/ 196721 w 4336619"/>
              <a:gd name="connsiteY11" fmla="*/ 5538952 h 553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6619" h="5538952">
                <a:moveTo>
                  <a:pt x="375396" y="0"/>
                </a:moveTo>
                <a:cubicBezTo>
                  <a:pt x="95996" y="293414"/>
                  <a:pt x="-183403" y="586828"/>
                  <a:pt x="385907" y="704193"/>
                </a:cubicBezTo>
                <a:cubicBezTo>
                  <a:pt x="955217" y="821558"/>
                  <a:pt x="3169396" y="586828"/>
                  <a:pt x="3791258" y="704193"/>
                </a:cubicBezTo>
                <a:cubicBezTo>
                  <a:pt x="4413120" y="821558"/>
                  <a:pt x="4476182" y="1261241"/>
                  <a:pt x="4117079" y="1408386"/>
                </a:cubicBezTo>
                <a:cubicBezTo>
                  <a:pt x="3757976" y="1555531"/>
                  <a:pt x="2088583" y="1397876"/>
                  <a:pt x="1636638" y="1587062"/>
                </a:cubicBezTo>
                <a:cubicBezTo>
                  <a:pt x="1184693" y="1776248"/>
                  <a:pt x="1079589" y="2378842"/>
                  <a:pt x="1405410" y="2543504"/>
                </a:cubicBezTo>
                <a:cubicBezTo>
                  <a:pt x="1731231" y="2708166"/>
                  <a:pt x="3218445" y="2384097"/>
                  <a:pt x="3591562" y="2575035"/>
                </a:cubicBezTo>
                <a:cubicBezTo>
                  <a:pt x="3964679" y="2765973"/>
                  <a:pt x="4132845" y="3485931"/>
                  <a:pt x="3644114" y="3689131"/>
                </a:cubicBezTo>
                <a:cubicBezTo>
                  <a:pt x="3155383" y="3892331"/>
                  <a:pt x="1126886" y="3594539"/>
                  <a:pt x="659176" y="3794235"/>
                </a:cubicBezTo>
                <a:cubicBezTo>
                  <a:pt x="191466" y="3993931"/>
                  <a:pt x="941204" y="4691117"/>
                  <a:pt x="837852" y="4887310"/>
                </a:cubicBezTo>
                <a:cubicBezTo>
                  <a:pt x="734500" y="5083503"/>
                  <a:pt x="145920" y="4862786"/>
                  <a:pt x="39065" y="4971393"/>
                </a:cubicBezTo>
                <a:cubicBezTo>
                  <a:pt x="-67790" y="5080000"/>
                  <a:pt x="64465" y="5309476"/>
                  <a:pt x="196721" y="5538952"/>
                </a:cubicBezTo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27F0B0C-ED2E-0272-6CEF-DAFCEA61DA22}"/>
              </a:ext>
            </a:extLst>
          </p:cNvPr>
          <p:cNvSpPr/>
          <p:nvPr/>
        </p:nvSpPr>
        <p:spPr>
          <a:xfrm>
            <a:off x="1171270" y="629355"/>
            <a:ext cx="457876" cy="441444"/>
          </a:xfrm>
          <a:prstGeom prst="rightArrow">
            <a:avLst/>
          </a:prstGeom>
          <a:solidFill>
            <a:srgbClr val="0B1CFA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DA365-A092-E5F3-6321-FDD03042B17A}"/>
              </a:ext>
            </a:extLst>
          </p:cNvPr>
          <p:cNvSpPr/>
          <p:nvPr/>
        </p:nvSpPr>
        <p:spPr>
          <a:xfrm>
            <a:off x="1719443" y="548718"/>
            <a:ext cx="736686" cy="6392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45D6A15-7921-2722-7D6D-4784C25AA642}"/>
              </a:ext>
            </a:extLst>
          </p:cNvPr>
          <p:cNvSpPr/>
          <p:nvPr/>
        </p:nvSpPr>
        <p:spPr>
          <a:xfrm>
            <a:off x="1744418" y="460917"/>
            <a:ext cx="686730" cy="804346"/>
          </a:xfrm>
          <a:custGeom>
            <a:avLst/>
            <a:gdLst>
              <a:gd name="connsiteX0" fmla="*/ 310487 w 4966102"/>
              <a:gd name="connsiteY0" fmla="*/ 0 h 5412828"/>
              <a:gd name="connsiteX1" fmla="*/ 310487 w 4966102"/>
              <a:gd name="connsiteY1" fmla="*/ 966952 h 5412828"/>
              <a:gd name="connsiteX2" fmla="*/ 3537163 w 4966102"/>
              <a:gd name="connsiteY2" fmla="*/ 987973 h 5412828"/>
              <a:gd name="connsiteX3" fmla="*/ 3673797 w 4966102"/>
              <a:gd name="connsiteY3" fmla="*/ 1891862 h 5412828"/>
              <a:gd name="connsiteX4" fmla="*/ 930597 w 4966102"/>
              <a:gd name="connsiteY4" fmla="*/ 1902373 h 5412828"/>
              <a:gd name="connsiteX5" fmla="*/ 636307 w 4966102"/>
              <a:gd name="connsiteY5" fmla="*/ 3226676 h 5412828"/>
              <a:gd name="connsiteX6" fmla="*/ 2254900 w 4966102"/>
              <a:gd name="connsiteY6" fmla="*/ 3184635 h 5412828"/>
              <a:gd name="connsiteX7" fmla="*/ 2275921 w 4966102"/>
              <a:gd name="connsiteY7" fmla="*/ 3951890 h 5412828"/>
              <a:gd name="connsiteX8" fmla="*/ 3673797 w 4966102"/>
              <a:gd name="connsiteY8" fmla="*/ 3962400 h 5412828"/>
              <a:gd name="connsiteX9" fmla="*/ 3820942 w 4966102"/>
              <a:gd name="connsiteY9" fmla="*/ 4529959 h 5412828"/>
              <a:gd name="connsiteX10" fmla="*/ 4619728 w 4966102"/>
              <a:gd name="connsiteY10" fmla="*/ 4561490 h 5412828"/>
              <a:gd name="connsiteX11" fmla="*/ 4640749 w 4966102"/>
              <a:gd name="connsiteY11" fmla="*/ 4803228 h 5412828"/>
              <a:gd name="connsiteX12" fmla="*/ 583756 w 4966102"/>
              <a:gd name="connsiteY12" fmla="*/ 4740166 h 5412828"/>
              <a:gd name="connsiteX13" fmla="*/ 951618 w 4966102"/>
              <a:gd name="connsiteY13" fmla="*/ 5412828 h 5412828"/>
              <a:gd name="connsiteX0" fmla="*/ 310487 w 4966102"/>
              <a:gd name="connsiteY0" fmla="*/ 0 h 5675586"/>
              <a:gd name="connsiteX1" fmla="*/ 310487 w 4966102"/>
              <a:gd name="connsiteY1" fmla="*/ 966952 h 5675586"/>
              <a:gd name="connsiteX2" fmla="*/ 3537163 w 4966102"/>
              <a:gd name="connsiteY2" fmla="*/ 987973 h 5675586"/>
              <a:gd name="connsiteX3" fmla="*/ 3673797 w 4966102"/>
              <a:gd name="connsiteY3" fmla="*/ 1891862 h 5675586"/>
              <a:gd name="connsiteX4" fmla="*/ 930597 w 4966102"/>
              <a:gd name="connsiteY4" fmla="*/ 1902373 h 5675586"/>
              <a:gd name="connsiteX5" fmla="*/ 636307 w 4966102"/>
              <a:gd name="connsiteY5" fmla="*/ 3226676 h 5675586"/>
              <a:gd name="connsiteX6" fmla="*/ 2254900 w 4966102"/>
              <a:gd name="connsiteY6" fmla="*/ 3184635 h 5675586"/>
              <a:gd name="connsiteX7" fmla="*/ 2275921 w 4966102"/>
              <a:gd name="connsiteY7" fmla="*/ 3951890 h 5675586"/>
              <a:gd name="connsiteX8" fmla="*/ 3673797 w 4966102"/>
              <a:gd name="connsiteY8" fmla="*/ 3962400 h 5675586"/>
              <a:gd name="connsiteX9" fmla="*/ 3820942 w 4966102"/>
              <a:gd name="connsiteY9" fmla="*/ 4529959 h 5675586"/>
              <a:gd name="connsiteX10" fmla="*/ 4619728 w 4966102"/>
              <a:gd name="connsiteY10" fmla="*/ 4561490 h 5675586"/>
              <a:gd name="connsiteX11" fmla="*/ 4640749 w 4966102"/>
              <a:gd name="connsiteY11" fmla="*/ 4803228 h 5675586"/>
              <a:gd name="connsiteX12" fmla="*/ 583756 w 4966102"/>
              <a:gd name="connsiteY12" fmla="*/ 4740166 h 5675586"/>
              <a:gd name="connsiteX13" fmla="*/ 352525 w 4966102"/>
              <a:gd name="connsiteY13" fmla="*/ 5675586 h 5675586"/>
              <a:gd name="connsiteX0" fmla="*/ 310487 w 4966102"/>
              <a:gd name="connsiteY0" fmla="*/ 0 h 5612524"/>
              <a:gd name="connsiteX1" fmla="*/ 310487 w 4966102"/>
              <a:gd name="connsiteY1" fmla="*/ 966952 h 5612524"/>
              <a:gd name="connsiteX2" fmla="*/ 3537163 w 4966102"/>
              <a:gd name="connsiteY2" fmla="*/ 987973 h 5612524"/>
              <a:gd name="connsiteX3" fmla="*/ 3673797 w 4966102"/>
              <a:gd name="connsiteY3" fmla="*/ 1891862 h 5612524"/>
              <a:gd name="connsiteX4" fmla="*/ 930597 w 4966102"/>
              <a:gd name="connsiteY4" fmla="*/ 1902373 h 5612524"/>
              <a:gd name="connsiteX5" fmla="*/ 636307 w 4966102"/>
              <a:gd name="connsiteY5" fmla="*/ 3226676 h 5612524"/>
              <a:gd name="connsiteX6" fmla="*/ 2254900 w 4966102"/>
              <a:gd name="connsiteY6" fmla="*/ 3184635 h 5612524"/>
              <a:gd name="connsiteX7" fmla="*/ 2275921 w 4966102"/>
              <a:gd name="connsiteY7" fmla="*/ 3951890 h 5612524"/>
              <a:gd name="connsiteX8" fmla="*/ 3673797 w 4966102"/>
              <a:gd name="connsiteY8" fmla="*/ 3962400 h 5612524"/>
              <a:gd name="connsiteX9" fmla="*/ 3820942 w 4966102"/>
              <a:gd name="connsiteY9" fmla="*/ 4529959 h 5612524"/>
              <a:gd name="connsiteX10" fmla="*/ 4619728 w 4966102"/>
              <a:gd name="connsiteY10" fmla="*/ 4561490 h 5612524"/>
              <a:gd name="connsiteX11" fmla="*/ 4640749 w 4966102"/>
              <a:gd name="connsiteY11" fmla="*/ 4803228 h 5612524"/>
              <a:gd name="connsiteX12" fmla="*/ 583756 w 4966102"/>
              <a:gd name="connsiteY12" fmla="*/ 4740166 h 5612524"/>
              <a:gd name="connsiteX13" fmla="*/ 123781 w 4966102"/>
              <a:gd name="connsiteY13" fmla="*/ 5612524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6102" h="5612524">
                <a:moveTo>
                  <a:pt x="310487" y="0"/>
                </a:moveTo>
                <a:cubicBezTo>
                  <a:pt x="41597" y="401145"/>
                  <a:pt x="-227292" y="802290"/>
                  <a:pt x="310487" y="966952"/>
                </a:cubicBezTo>
                <a:cubicBezTo>
                  <a:pt x="848266" y="1131614"/>
                  <a:pt x="2976611" y="833821"/>
                  <a:pt x="3537163" y="987973"/>
                </a:cubicBezTo>
                <a:cubicBezTo>
                  <a:pt x="4097715" y="1142125"/>
                  <a:pt x="4108225" y="1739462"/>
                  <a:pt x="3673797" y="1891862"/>
                </a:cubicBezTo>
                <a:cubicBezTo>
                  <a:pt x="3239369" y="2044262"/>
                  <a:pt x="1436845" y="1679904"/>
                  <a:pt x="930597" y="1902373"/>
                </a:cubicBezTo>
                <a:cubicBezTo>
                  <a:pt x="424349" y="2124842"/>
                  <a:pt x="415590" y="3012966"/>
                  <a:pt x="636307" y="3226676"/>
                </a:cubicBezTo>
                <a:cubicBezTo>
                  <a:pt x="857024" y="3440386"/>
                  <a:pt x="1981631" y="3063766"/>
                  <a:pt x="2254900" y="3184635"/>
                </a:cubicBezTo>
                <a:cubicBezTo>
                  <a:pt x="2528169" y="3305504"/>
                  <a:pt x="2039438" y="3822263"/>
                  <a:pt x="2275921" y="3951890"/>
                </a:cubicBezTo>
                <a:cubicBezTo>
                  <a:pt x="2512404" y="4081517"/>
                  <a:pt x="3416294" y="3866055"/>
                  <a:pt x="3673797" y="3962400"/>
                </a:cubicBezTo>
                <a:cubicBezTo>
                  <a:pt x="3931301" y="4058745"/>
                  <a:pt x="3663287" y="4430111"/>
                  <a:pt x="3820942" y="4529959"/>
                </a:cubicBezTo>
                <a:cubicBezTo>
                  <a:pt x="3978597" y="4629807"/>
                  <a:pt x="4483093" y="4515945"/>
                  <a:pt x="4619728" y="4561490"/>
                </a:cubicBezTo>
                <a:cubicBezTo>
                  <a:pt x="4756363" y="4607035"/>
                  <a:pt x="5313411" y="4773449"/>
                  <a:pt x="4640749" y="4803228"/>
                </a:cubicBezTo>
                <a:cubicBezTo>
                  <a:pt x="3968087" y="4833007"/>
                  <a:pt x="1198611" y="4638566"/>
                  <a:pt x="583756" y="4740166"/>
                </a:cubicBezTo>
                <a:cubicBezTo>
                  <a:pt x="-31099" y="4841766"/>
                  <a:pt x="57216" y="5528441"/>
                  <a:pt x="123781" y="5612524"/>
                </a:cubicBezTo>
              </a:path>
            </a:pathLst>
          </a:cu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A4FBC6E-4A43-D49D-32CF-5B33AB3C57A6}"/>
              </a:ext>
            </a:extLst>
          </p:cNvPr>
          <p:cNvSpPr/>
          <p:nvPr/>
        </p:nvSpPr>
        <p:spPr>
          <a:xfrm>
            <a:off x="1734578" y="465436"/>
            <a:ext cx="341303" cy="798321"/>
          </a:xfrm>
          <a:custGeom>
            <a:avLst/>
            <a:gdLst>
              <a:gd name="connsiteX0" fmla="*/ 362958 w 2381526"/>
              <a:gd name="connsiteY0" fmla="*/ 0 h 5570482"/>
              <a:gd name="connsiteX1" fmla="*/ 68668 w 2381526"/>
              <a:gd name="connsiteY1" fmla="*/ 966951 h 5570482"/>
              <a:gd name="connsiteX2" fmla="*/ 657247 w 2381526"/>
              <a:gd name="connsiteY2" fmla="*/ 1460938 h 5570482"/>
              <a:gd name="connsiteX3" fmla="*/ 394489 w 2381526"/>
              <a:gd name="connsiteY3" fmla="*/ 1965434 h 5570482"/>
              <a:gd name="connsiteX4" fmla="*/ 2191758 w 2381526"/>
              <a:gd name="connsiteY4" fmla="*/ 2186151 h 5570482"/>
              <a:gd name="connsiteX5" fmla="*/ 1792365 w 2381526"/>
              <a:gd name="connsiteY5" fmla="*/ 2732689 h 5570482"/>
              <a:gd name="connsiteX6" fmla="*/ 2328392 w 2381526"/>
              <a:gd name="connsiteY6" fmla="*/ 2942896 h 5570482"/>
              <a:gd name="connsiteX7" fmla="*/ 236834 w 2381526"/>
              <a:gd name="connsiteY7" fmla="*/ 3142593 h 5570482"/>
              <a:gd name="connsiteX8" fmla="*/ 173772 w 2381526"/>
              <a:gd name="connsiteY8" fmla="*/ 3930869 h 5570482"/>
              <a:gd name="connsiteX9" fmla="*/ 1361440 w 2381526"/>
              <a:gd name="connsiteY9" fmla="*/ 4056993 h 5570482"/>
              <a:gd name="connsiteX10" fmla="*/ 1445523 w 2381526"/>
              <a:gd name="connsiteY10" fmla="*/ 4529958 h 5570482"/>
              <a:gd name="connsiteX11" fmla="*/ 194792 w 2381526"/>
              <a:gd name="connsiteY11" fmla="*/ 4550979 h 5570482"/>
              <a:gd name="connsiteX12" fmla="*/ 215813 w 2381526"/>
              <a:gd name="connsiteY12" fmla="*/ 5570482 h 557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1526" h="5570482">
                <a:moveTo>
                  <a:pt x="362958" y="0"/>
                </a:moveTo>
                <a:cubicBezTo>
                  <a:pt x="191289" y="361730"/>
                  <a:pt x="19620" y="723461"/>
                  <a:pt x="68668" y="966951"/>
                </a:cubicBezTo>
                <a:cubicBezTo>
                  <a:pt x="117716" y="1210441"/>
                  <a:pt x="602944" y="1294524"/>
                  <a:pt x="657247" y="1460938"/>
                </a:cubicBezTo>
                <a:cubicBezTo>
                  <a:pt x="711550" y="1627352"/>
                  <a:pt x="138737" y="1844565"/>
                  <a:pt x="394489" y="1965434"/>
                </a:cubicBezTo>
                <a:cubicBezTo>
                  <a:pt x="650241" y="2086303"/>
                  <a:pt x="1958779" y="2058275"/>
                  <a:pt x="2191758" y="2186151"/>
                </a:cubicBezTo>
                <a:cubicBezTo>
                  <a:pt x="2424737" y="2314027"/>
                  <a:pt x="1769593" y="2606565"/>
                  <a:pt x="1792365" y="2732689"/>
                </a:cubicBezTo>
                <a:cubicBezTo>
                  <a:pt x="1815137" y="2858813"/>
                  <a:pt x="2587647" y="2874579"/>
                  <a:pt x="2328392" y="2942896"/>
                </a:cubicBezTo>
                <a:cubicBezTo>
                  <a:pt x="2069137" y="3011213"/>
                  <a:pt x="595937" y="2977931"/>
                  <a:pt x="236834" y="3142593"/>
                </a:cubicBezTo>
                <a:cubicBezTo>
                  <a:pt x="-122269" y="3307255"/>
                  <a:pt x="-13662" y="3778469"/>
                  <a:pt x="173772" y="3930869"/>
                </a:cubicBezTo>
                <a:cubicBezTo>
                  <a:pt x="361206" y="4083269"/>
                  <a:pt x="1149481" y="3957145"/>
                  <a:pt x="1361440" y="4056993"/>
                </a:cubicBezTo>
                <a:cubicBezTo>
                  <a:pt x="1573399" y="4156841"/>
                  <a:pt x="1639964" y="4447627"/>
                  <a:pt x="1445523" y="4529958"/>
                </a:cubicBezTo>
                <a:cubicBezTo>
                  <a:pt x="1251082" y="4612289"/>
                  <a:pt x="399744" y="4377558"/>
                  <a:pt x="194792" y="4550979"/>
                </a:cubicBezTo>
                <a:cubicBezTo>
                  <a:pt x="-10160" y="4724400"/>
                  <a:pt x="179027" y="5423337"/>
                  <a:pt x="215813" y="5570482"/>
                </a:cubicBez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16105CE-F5E9-9F1A-FEF0-5AFF51600D17}"/>
              </a:ext>
            </a:extLst>
          </p:cNvPr>
          <p:cNvSpPr/>
          <p:nvPr/>
        </p:nvSpPr>
        <p:spPr>
          <a:xfrm>
            <a:off x="1730483" y="466942"/>
            <a:ext cx="477829" cy="789283"/>
          </a:xfrm>
          <a:custGeom>
            <a:avLst/>
            <a:gdLst>
              <a:gd name="connsiteX0" fmla="*/ 402038 w 3334170"/>
              <a:gd name="connsiteY0" fmla="*/ 0 h 5507421"/>
              <a:gd name="connsiteX1" fmla="*/ 191831 w 3334170"/>
              <a:gd name="connsiteY1" fmla="*/ 1460938 h 5507421"/>
              <a:gd name="connsiteX2" fmla="*/ 2808907 w 3334170"/>
              <a:gd name="connsiteY2" fmla="*/ 1576552 h 5507421"/>
              <a:gd name="connsiteX3" fmla="*/ 3134728 w 3334170"/>
              <a:gd name="connsiteY3" fmla="*/ 3573517 h 5507421"/>
              <a:gd name="connsiteX4" fmla="*/ 454590 w 3334170"/>
              <a:gd name="connsiteY4" fmla="*/ 3668110 h 5507421"/>
              <a:gd name="connsiteX5" fmla="*/ 223362 w 3334170"/>
              <a:gd name="connsiteY5" fmla="*/ 5507421 h 55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70" h="5507421">
                <a:moveTo>
                  <a:pt x="402038" y="0"/>
                </a:moveTo>
                <a:cubicBezTo>
                  <a:pt x="96362" y="599089"/>
                  <a:pt x="-209314" y="1198179"/>
                  <a:pt x="191831" y="1460938"/>
                </a:cubicBezTo>
                <a:cubicBezTo>
                  <a:pt x="592976" y="1723697"/>
                  <a:pt x="2318424" y="1224456"/>
                  <a:pt x="2808907" y="1576552"/>
                </a:cubicBezTo>
                <a:cubicBezTo>
                  <a:pt x="3299390" y="1928648"/>
                  <a:pt x="3527114" y="3224924"/>
                  <a:pt x="3134728" y="3573517"/>
                </a:cubicBezTo>
                <a:cubicBezTo>
                  <a:pt x="2742342" y="3922110"/>
                  <a:pt x="939818" y="3345793"/>
                  <a:pt x="454590" y="3668110"/>
                </a:cubicBezTo>
                <a:cubicBezTo>
                  <a:pt x="-30638" y="3990427"/>
                  <a:pt x="211100" y="5235904"/>
                  <a:pt x="223362" y="5507421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0906E-0761-71DF-BA0A-750100809A66}"/>
              </a:ext>
            </a:extLst>
          </p:cNvPr>
          <p:cNvSpPr/>
          <p:nvPr/>
        </p:nvSpPr>
        <p:spPr>
          <a:xfrm>
            <a:off x="2640658" y="544199"/>
            <a:ext cx="736686" cy="6392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84AAF9D-EE49-432A-D818-7D4385C62334}"/>
              </a:ext>
            </a:extLst>
          </p:cNvPr>
          <p:cNvSpPr/>
          <p:nvPr/>
        </p:nvSpPr>
        <p:spPr>
          <a:xfrm>
            <a:off x="2652504" y="462423"/>
            <a:ext cx="621492" cy="793802"/>
          </a:xfrm>
          <a:custGeom>
            <a:avLst/>
            <a:gdLst>
              <a:gd name="connsiteX0" fmla="*/ 375396 w 4336619"/>
              <a:gd name="connsiteY0" fmla="*/ 0 h 5538952"/>
              <a:gd name="connsiteX1" fmla="*/ 385907 w 4336619"/>
              <a:gd name="connsiteY1" fmla="*/ 704193 h 5538952"/>
              <a:gd name="connsiteX2" fmla="*/ 3791258 w 4336619"/>
              <a:gd name="connsiteY2" fmla="*/ 704193 h 5538952"/>
              <a:gd name="connsiteX3" fmla="*/ 4117079 w 4336619"/>
              <a:gd name="connsiteY3" fmla="*/ 1408386 h 5538952"/>
              <a:gd name="connsiteX4" fmla="*/ 1636638 w 4336619"/>
              <a:gd name="connsiteY4" fmla="*/ 1587062 h 5538952"/>
              <a:gd name="connsiteX5" fmla="*/ 1405410 w 4336619"/>
              <a:gd name="connsiteY5" fmla="*/ 2543504 h 5538952"/>
              <a:gd name="connsiteX6" fmla="*/ 3591562 w 4336619"/>
              <a:gd name="connsiteY6" fmla="*/ 2575035 h 5538952"/>
              <a:gd name="connsiteX7" fmla="*/ 3644114 w 4336619"/>
              <a:gd name="connsiteY7" fmla="*/ 3689131 h 5538952"/>
              <a:gd name="connsiteX8" fmla="*/ 659176 w 4336619"/>
              <a:gd name="connsiteY8" fmla="*/ 3794235 h 5538952"/>
              <a:gd name="connsiteX9" fmla="*/ 837852 w 4336619"/>
              <a:gd name="connsiteY9" fmla="*/ 4887310 h 5538952"/>
              <a:gd name="connsiteX10" fmla="*/ 39065 w 4336619"/>
              <a:gd name="connsiteY10" fmla="*/ 4971393 h 5538952"/>
              <a:gd name="connsiteX11" fmla="*/ 196721 w 4336619"/>
              <a:gd name="connsiteY11" fmla="*/ 5538952 h 553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6619" h="5538952">
                <a:moveTo>
                  <a:pt x="375396" y="0"/>
                </a:moveTo>
                <a:cubicBezTo>
                  <a:pt x="95996" y="293414"/>
                  <a:pt x="-183403" y="586828"/>
                  <a:pt x="385907" y="704193"/>
                </a:cubicBezTo>
                <a:cubicBezTo>
                  <a:pt x="955217" y="821558"/>
                  <a:pt x="3169396" y="586828"/>
                  <a:pt x="3791258" y="704193"/>
                </a:cubicBezTo>
                <a:cubicBezTo>
                  <a:pt x="4413120" y="821558"/>
                  <a:pt x="4476182" y="1261241"/>
                  <a:pt x="4117079" y="1408386"/>
                </a:cubicBezTo>
                <a:cubicBezTo>
                  <a:pt x="3757976" y="1555531"/>
                  <a:pt x="2088583" y="1397876"/>
                  <a:pt x="1636638" y="1587062"/>
                </a:cubicBezTo>
                <a:cubicBezTo>
                  <a:pt x="1184693" y="1776248"/>
                  <a:pt x="1079589" y="2378842"/>
                  <a:pt x="1405410" y="2543504"/>
                </a:cubicBezTo>
                <a:cubicBezTo>
                  <a:pt x="1731231" y="2708166"/>
                  <a:pt x="3218445" y="2384097"/>
                  <a:pt x="3591562" y="2575035"/>
                </a:cubicBezTo>
                <a:cubicBezTo>
                  <a:pt x="3964679" y="2765973"/>
                  <a:pt x="4132845" y="3485931"/>
                  <a:pt x="3644114" y="3689131"/>
                </a:cubicBezTo>
                <a:cubicBezTo>
                  <a:pt x="3155383" y="3892331"/>
                  <a:pt x="1126886" y="3594539"/>
                  <a:pt x="659176" y="3794235"/>
                </a:cubicBezTo>
                <a:cubicBezTo>
                  <a:pt x="191466" y="3993931"/>
                  <a:pt x="941204" y="4691117"/>
                  <a:pt x="837852" y="4887310"/>
                </a:cubicBezTo>
                <a:cubicBezTo>
                  <a:pt x="734500" y="5083503"/>
                  <a:pt x="145920" y="4862786"/>
                  <a:pt x="39065" y="4971393"/>
                </a:cubicBezTo>
                <a:cubicBezTo>
                  <a:pt x="-67790" y="5080000"/>
                  <a:pt x="64465" y="5309476"/>
                  <a:pt x="196721" y="5538952"/>
                </a:cubicBezTo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A4BBCB-CF71-0F51-0400-8FC455B14E43}"/>
              </a:ext>
            </a:extLst>
          </p:cNvPr>
          <p:cNvSpPr/>
          <p:nvPr/>
        </p:nvSpPr>
        <p:spPr>
          <a:xfrm>
            <a:off x="2366027" y="736885"/>
            <a:ext cx="360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latin typeface="News Gothic MT"/>
                <a:cs typeface="News Gothic MT"/>
              </a:rPr>
              <a:t>&amp;</a:t>
            </a:r>
          </a:p>
        </p:txBody>
      </p:sp>
    </p:spTree>
    <p:extLst>
      <p:ext uri="{BB962C8B-B14F-4D97-AF65-F5344CB8AC3E}">
        <p14:creationId xmlns:p14="http://schemas.microsoft.com/office/powerpoint/2010/main" val="654821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1"/>
    </mc:Choice>
    <mc:Fallback xmlns="">
      <p:transition xmlns:p14="http://schemas.microsoft.com/office/powerpoint/2010/main" spd="slow" advTm="454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34" y="55166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The</a:t>
            </a:r>
            <a:r>
              <a:rPr lang="en-US" sz="800" b="1" dirty="0">
                <a:latin typeface="News Gothic MT"/>
                <a:cs typeface="News Gothic MT"/>
              </a:rPr>
              <a:t> Lift If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News Gothic MT"/>
                <a:cs typeface="News Gothic MT"/>
              </a:rPr>
              <a:t>Refactoring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News Gothic MT"/>
              <a:cs typeface="News Gothic MT"/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9" y="1318283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5116" y="1512197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FB2-81F2-899E-D739-8B946326F207}"/>
              </a:ext>
            </a:extLst>
          </p:cNvPr>
          <p:cNvSpPr/>
          <p:nvPr/>
        </p:nvSpPr>
        <p:spPr>
          <a:xfrm>
            <a:off x="1221699" y="73791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a way to separate threads of logic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B5EA0-2E84-E88F-724E-2FFB9C1CDFA4}"/>
              </a:ext>
            </a:extLst>
          </p:cNvPr>
          <p:cNvSpPr/>
          <p:nvPr/>
        </p:nvSpPr>
        <p:spPr>
          <a:xfrm>
            <a:off x="260195" y="537212"/>
            <a:ext cx="736686" cy="6392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E1470CE-251E-565E-F025-94EE3EC3759E}"/>
              </a:ext>
            </a:extLst>
          </p:cNvPr>
          <p:cNvSpPr/>
          <p:nvPr/>
        </p:nvSpPr>
        <p:spPr>
          <a:xfrm>
            <a:off x="285170" y="449411"/>
            <a:ext cx="686730" cy="804346"/>
          </a:xfrm>
          <a:custGeom>
            <a:avLst/>
            <a:gdLst>
              <a:gd name="connsiteX0" fmla="*/ 310487 w 4966102"/>
              <a:gd name="connsiteY0" fmla="*/ 0 h 5412828"/>
              <a:gd name="connsiteX1" fmla="*/ 310487 w 4966102"/>
              <a:gd name="connsiteY1" fmla="*/ 966952 h 5412828"/>
              <a:gd name="connsiteX2" fmla="*/ 3537163 w 4966102"/>
              <a:gd name="connsiteY2" fmla="*/ 987973 h 5412828"/>
              <a:gd name="connsiteX3" fmla="*/ 3673797 w 4966102"/>
              <a:gd name="connsiteY3" fmla="*/ 1891862 h 5412828"/>
              <a:gd name="connsiteX4" fmla="*/ 930597 w 4966102"/>
              <a:gd name="connsiteY4" fmla="*/ 1902373 h 5412828"/>
              <a:gd name="connsiteX5" fmla="*/ 636307 w 4966102"/>
              <a:gd name="connsiteY5" fmla="*/ 3226676 h 5412828"/>
              <a:gd name="connsiteX6" fmla="*/ 2254900 w 4966102"/>
              <a:gd name="connsiteY6" fmla="*/ 3184635 h 5412828"/>
              <a:gd name="connsiteX7" fmla="*/ 2275921 w 4966102"/>
              <a:gd name="connsiteY7" fmla="*/ 3951890 h 5412828"/>
              <a:gd name="connsiteX8" fmla="*/ 3673797 w 4966102"/>
              <a:gd name="connsiteY8" fmla="*/ 3962400 h 5412828"/>
              <a:gd name="connsiteX9" fmla="*/ 3820942 w 4966102"/>
              <a:gd name="connsiteY9" fmla="*/ 4529959 h 5412828"/>
              <a:gd name="connsiteX10" fmla="*/ 4619728 w 4966102"/>
              <a:gd name="connsiteY10" fmla="*/ 4561490 h 5412828"/>
              <a:gd name="connsiteX11" fmla="*/ 4640749 w 4966102"/>
              <a:gd name="connsiteY11" fmla="*/ 4803228 h 5412828"/>
              <a:gd name="connsiteX12" fmla="*/ 583756 w 4966102"/>
              <a:gd name="connsiteY12" fmla="*/ 4740166 h 5412828"/>
              <a:gd name="connsiteX13" fmla="*/ 951618 w 4966102"/>
              <a:gd name="connsiteY13" fmla="*/ 5412828 h 5412828"/>
              <a:gd name="connsiteX0" fmla="*/ 310487 w 4966102"/>
              <a:gd name="connsiteY0" fmla="*/ 0 h 5675586"/>
              <a:gd name="connsiteX1" fmla="*/ 310487 w 4966102"/>
              <a:gd name="connsiteY1" fmla="*/ 966952 h 5675586"/>
              <a:gd name="connsiteX2" fmla="*/ 3537163 w 4966102"/>
              <a:gd name="connsiteY2" fmla="*/ 987973 h 5675586"/>
              <a:gd name="connsiteX3" fmla="*/ 3673797 w 4966102"/>
              <a:gd name="connsiteY3" fmla="*/ 1891862 h 5675586"/>
              <a:gd name="connsiteX4" fmla="*/ 930597 w 4966102"/>
              <a:gd name="connsiteY4" fmla="*/ 1902373 h 5675586"/>
              <a:gd name="connsiteX5" fmla="*/ 636307 w 4966102"/>
              <a:gd name="connsiteY5" fmla="*/ 3226676 h 5675586"/>
              <a:gd name="connsiteX6" fmla="*/ 2254900 w 4966102"/>
              <a:gd name="connsiteY6" fmla="*/ 3184635 h 5675586"/>
              <a:gd name="connsiteX7" fmla="*/ 2275921 w 4966102"/>
              <a:gd name="connsiteY7" fmla="*/ 3951890 h 5675586"/>
              <a:gd name="connsiteX8" fmla="*/ 3673797 w 4966102"/>
              <a:gd name="connsiteY8" fmla="*/ 3962400 h 5675586"/>
              <a:gd name="connsiteX9" fmla="*/ 3820942 w 4966102"/>
              <a:gd name="connsiteY9" fmla="*/ 4529959 h 5675586"/>
              <a:gd name="connsiteX10" fmla="*/ 4619728 w 4966102"/>
              <a:gd name="connsiteY10" fmla="*/ 4561490 h 5675586"/>
              <a:gd name="connsiteX11" fmla="*/ 4640749 w 4966102"/>
              <a:gd name="connsiteY11" fmla="*/ 4803228 h 5675586"/>
              <a:gd name="connsiteX12" fmla="*/ 583756 w 4966102"/>
              <a:gd name="connsiteY12" fmla="*/ 4740166 h 5675586"/>
              <a:gd name="connsiteX13" fmla="*/ 352525 w 4966102"/>
              <a:gd name="connsiteY13" fmla="*/ 5675586 h 5675586"/>
              <a:gd name="connsiteX0" fmla="*/ 310487 w 4966102"/>
              <a:gd name="connsiteY0" fmla="*/ 0 h 5612524"/>
              <a:gd name="connsiteX1" fmla="*/ 310487 w 4966102"/>
              <a:gd name="connsiteY1" fmla="*/ 966952 h 5612524"/>
              <a:gd name="connsiteX2" fmla="*/ 3537163 w 4966102"/>
              <a:gd name="connsiteY2" fmla="*/ 987973 h 5612524"/>
              <a:gd name="connsiteX3" fmla="*/ 3673797 w 4966102"/>
              <a:gd name="connsiteY3" fmla="*/ 1891862 h 5612524"/>
              <a:gd name="connsiteX4" fmla="*/ 930597 w 4966102"/>
              <a:gd name="connsiteY4" fmla="*/ 1902373 h 5612524"/>
              <a:gd name="connsiteX5" fmla="*/ 636307 w 4966102"/>
              <a:gd name="connsiteY5" fmla="*/ 3226676 h 5612524"/>
              <a:gd name="connsiteX6" fmla="*/ 2254900 w 4966102"/>
              <a:gd name="connsiteY6" fmla="*/ 3184635 h 5612524"/>
              <a:gd name="connsiteX7" fmla="*/ 2275921 w 4966102"/>
              <a:gd name="connsiteY7" fmla="*/ 3951890 h 5612524"/>
              <a:gd name="connsiteX8" fmla="*/ 3673797 w 4966102"/>
              <a:gd name="connsiteY8" fmla="*/ 3962400 h 5612524"/>
              <a:gd name="connsiteX9" fmla="*/ 3820942 w 4966102"/>
              <a:gd name="connsiteY9" fmla="*/ 4529959 h 5612524"/>
              <a:gd name="connsiteX10" fmla="*/ 4619728 w 4966102"/>
              <a:gd name="connsiteY10" fmla="*/ 4561490 h 5612524"/>
              <a:gd name="connsiteX11" fmla="*/ 4640749 w 4966102"/>
              <a:gd name="connsiteY11" fmla="*/ 4803228 h 5612524"/>
              <a:gd name="connsiteX12" fmla="*/ 583756 w 4966102"/>
              <a:gd name="connsiteY12" fmla="*/ 4740166 h 5612524"/>
              <a:gd name="connsiteX13" fmla="*/ 123781 w 4966102"/>
              <a:gd name="connsiteY13" fmla="*/ 5612524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6102" h="5612524">
                <a:moveTo>
                  <a:pt x="310487" y="0"/>
                </a:moveTo>
                <a:cubicBezTo>
                  <a:pt x="41597" y="401145"/>
                  <a:pt x="-227292" y="802290"/>
                  <a:pt x="310487" y="966952"/>
                </a:cubicBezTo>
                <a:cubicBezTo>
                  <a:pt x="848266" y="1131614"/>
                  <a:pt x="2976611" y="833821"/>
                  <a:pt x="3537163" y="987973"/>
                </a:cubicBezTo>
                <a:cubicBezTo>
                  <a:pt x="4097715" y="1142125"/>
                  <a:pt x="4108225" y="1739462"/>
                  <a:pt x="3673797" y="1891862"/>
                </a:cubicBezTo>
                <a:cubicBezTo>
                  <a:pt x="3239369" y="2044262"/>
                  <a:pt x="1436845" y="1679904"/>
                  <a:pt x="930597" y="1902373"/>
                </a:cubicBezTo>
                <a:cubicBezTo>
                  <a:pt x="424349" y="2124842"/>
                  <a:pt x="415590" y="3012966"/>
                  <a:pt x="636307" y="3226676"/>
                </a:cubicBezTo>
                <a:cubicBezTo>
                  <a:pt x="857024" y="3440386"/>
                  <a:pt x="1981631" y="3063766"/>
                  <a:pt x="2254900" y="3184635"/>
                </a:cubicBezTo>
                <a:cubicBezTo>
                  <a:pt x="2528169" y="3305504"/>
                  <a:pt x="2039438" y="3822263"/>
                  <a:pt x="2275921" y="3951890"/>
                </a:cubicBezTo>
                <a:cubicBezTo>
                  <a:pt x="2512404" y="4081517"/>
                  <a:pt x="3416294" y="3866055"/>
                  <a:pt x="3673797" y="3962400"/>
                </a:cubicBezTo>
                <a:cubicBezTo>
                  <a:pt x="3931301" y="4058745"/>
                  <a:pt x="3663287" y="4430111"/>
                  <a:pt x="3820942" y="4529959"/>
                </a:cubicBezTo>
                <a:cubicBezTo>
                  <a:pt x="3978597" y="4629807"/>
                  <a:pt x="4483093" y="4515945"/>
                  <a:pt x="4619728" y="4561490"/>
                </a:cubicBezTo>
                <a:cubicBezTo>
                  <a:pt x="4756363" y="4607035"/>
                  <a:pt x="5313411" y="4773449"/>
                  <a:pt x="4640749" y="4803228"/>
                </a:cubicBezTo>
                <a:cubicBezTo>
                  <a:pt x="3968087" y="4833007"/>
                  <a:pt x="1198611" y="4638566"/>
                  <a:pt x="583756" y="4740166"/>
                </a:cubicBezTo>
                <a:cubicBezTo>
                  <a:pt x="-31099" y="4841766"/>
                  <a:pt x="57216" y="5528441"/>
                  <a:pt x="123781" y="5612524"/>
                </a:cubicBezTo>
              </a:path>
            </a:pathLst>
          </a:cu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E8661E9-F39D-8CF7-4EA2-1037B45D23AE}"/>
              </a:ext>
            </a:extLst>
          </p:cNvPr>
          <p:cNvSpPr/>
          <p:nvPr/>
        </p:nvSpPr>
        <p:spPr>
          <a:xfrm>
            <a:off x="275330" y="453930"/>
            <a:ext cx="341303" cy="798321"/>
          </a:xfrm>
          <a:custGeom>
            <a:avLst/>
            <a:gdLst>
              <a:gd name="connsiteX0" fmla="*/ 362958 w 2381526"/>
              <a:gd name="connsiteY0" fmla="*/ 0 h 5570482"/>
              <a:gd name="connsiteX1" fmla="*/ 68668 w 2381526"/>
              <a:gd name="connsiteY1" fmla="*/ 966951 h 5570482"/>
              <a:gd name="connsiteX2" fmla="*/ 657247 w 2381526"/>
              <a:gd name="connsiteY2" fmla="*/ 1460938 h 5570482"/>
              <a:gd name="connsiteX3" fmla="*/ 394489 w 2381526"/>
              <a:gd name="connsiteY3" fmla="*/ 1965434 h 5570482"/>
              <a:gd name="connsiteX4" fmla="*/ 2191758 w 2381526"/>
              <a:gd name="connsiteY4" fmla="*/ 2186151 h 5570482"/>
              <a:gd name="connsiteX5" fmla="*/ 1792365 w 2381526"/>
              <a:gd name="connsiteY5" fmla="*/ 2732689 h 5570482"/>
              <a:gd name="connsiteX6" fmla="*/ 2328392 w 2381526"/>
              <a:gd name="connsiteY6" fmla="*/ 2942896 h 5570482"/>
              <a:gd name="connsiteX7" fmla="*/ 236834 w 2381526"/>
              <a:gd name="connsiteY7" fmla="*/ 3142593 h 5570482"/>
              <a:gd name="connsiteX8" fmla="*/ 173772 w 2381526"/>
              <a:gd name="connsiteY8" fmla="*/ 3930869 h 5570482"/>
              <a:gd name="connsiteX9" fmla="*/ 1361440 w 2381526"/>
              <a:gd name="connsiteY9" fmla="*/ 4056993 h 5570482"/>
              <a:gd name="connsiteX10" fmla="*/ 1445523 w 2381526"/>
              <a:gd name="connsiteY10" fmla="*/ 4529958 h 5570482"/>
              <a:gd name="connsiteX11" fmla="*/ 194792 w 2381526"/>
              <a:gd name="connsiteY11" fmla="*/ 4550979 h 5570482"/>
              <a:gd name="connsiteX12" fmla="*/ 215813 w 2381526"/>
              <a:gd name="connsiteY12" fmla="*/ 5570482 h 557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1526" h="5570482">
                <a:moveTo>
                  <a:pt x="362958" y="0"/>
                </a:moveTo>
                <a:cubicBezTo>
                  <a:pt x="191289" y="361730"/>
                  <a:pt x="19620" y="723461"/>
                  <a:pt x="68668" y="966951"/>
                </a:cubicBezTo>
                <a:cubicBezTo>
                  <a:pt x="117716" y="1210441"/>
                  <a:pt x="602944" y="1294524"/>
                  <a:pt x="657247" y="1460938"/>
                </a:cubicBezTo>
                <a:cubicBezTo>
                  <a:pt x="711550" y="1627352"/>
                  <a:pt x="138737" y="1844565"/>
                  <a:pt x="394489" y="1965434"/>
                </a:cubicBezTo>
                <a:cubicBezTo>
                  <a:pt x="650241" y="2086303"/>
                  <a:pt x="1958779" y="2058275"/>
                  <a:pt x="2191758" y="2186151"/>
                </a:cubicBezTo>
                <a:cubicBezTo>
                  <a:pt x="2424737" y="2314027"/>
                  <a:pt x="1769593" y="2606565"/>
                  <a:pt x="1792365" y="2732689"/>
                </a:cubicBezTo>
                <a:cubicBezTo>
                  <a:pt x="1815137" y="2858813"/>
                  <a:pt x="2587647" y="2874579"/>
                  <a:pt x="2328392" y="2942896"/>
                </a:cubicBezTo>
                <a:cubicBezTo>
                  <a:pt x="2069137" y="3011213"/>
                  <a:pt x="595937" y="2977931"/>
                  <a:pt x="236834" y="3142593"/>
                </a:cubicBezTo>
                <a:cubicBezTo>
                  <a:pt x="-122269" y="3307255"/>
                  <a:pt x="-13662" y="3778469"/>
                  <a:pt x="173772" y="3930869"/>
                </a:cubicBezTo>
                <a:cubicBezTo>
                  <a:pt x="361206" y="4083269"/>
                  <a:pt x="1149481" y="3957145"/>
                  <a:pt x="1361440" y="4056993"/>
                </a:cubicBezTo>
                <a:cubicBezTo>
                  <a:pt x="1573399" y="4156841"/>
                  <a:pt x="1639964" y="4447627"/>
                  <a:pt x="1445523" y="4529958"/>
                </a:cubicBezTo>
                <a:cubicBezTo>
                  <a:pt x="1251082" y="4612289"/>
                  <a:pt x="399744" y="4377558"/>
                  <a:pt x="194792" y="4550979"/>
                </a:cubicBezTo>
                <a:cubicBezTo>
                  <a:pt x="-10160" y="4724400"/>
                  <a:pt x="179027" y="5423337"/>
                  <a:pt x="215813" y="5570482"/>
                </a:cubicBez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C1FC27-9D13-1BB9-62E1-37DBAEC36E80}"/>
              </a:ext>
            </a:extLst>
          </p:cNvPr>
          <p:cNvSpPr/>
          <p:nvPr/>
        </p:nvSpPr>
        <p:spPr>
          <a:xfrm>
            <a:off x="271235" y="455436"/>
            <a:ext cx="477829" cy="789283"/>
          </a:xfrm>
          <a:custGeom>
            <a:avLst/>
            <a:gdLst>
              <a:gd name="connsiteX0" fmla="*/ 402038 w 3334170"/>
              <a:gd name="connsiteY0" fmla="*/ 0 h 5507421"/>
              <a:gd name="connsiteX1" fmla="*/ 191831 w 3334170"/>
              <a:gd name="connsiteY1" fmla="*/ 1460938 h 5507421"/>
              <a:gd name="connsiteX2" fmla="*/ 2808907 w 3334170"/>
              <a:gd name="connsiteY2" fmla="*/ 1576552 h 5507421"/>
              <a:gd name="connsiteX3" fmla="*/ 3134728 w 3334170"/>
              <a:gd name="connsiteY3" fmla="*/ 3573517 h 5507421"/>
              <a:gd name="connsiteX4" fmla="*/ 454590 w 3334170"/>
              <a:gd name="connsiteY4" fmla="*/ 3668110 h 5507421"/>
              <a:gd name="connsiteX5" fmla="*/ 223362 w 3334170"/>
              <a:gd name="connsiteY5" fmla="*/ 5507421 h 55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70" h="5507421">
                <a:moveTo>
                  <a:pt x="402038" y="0"/>
                </a:moveTo>
                <a:cubicBezTo>
                  <a:pt x="96362" y="599089"/>
                  <a:pt x="-209314" y="1198179"/>
                  <a:pt x="191831" y="1460938"/>
                </a:cubicBezTo>
                <a:cubicBezTo>
                  <a:pt x="592976" y="1723697"/>
                  <a:pt x="2318424" y="1224456"/>
                  <a:pt x="2808907" y="1576552"/>
                </a:cubicBezTo>
                <a:cubicBezTo>
                  <a:pt x="3299390" y="1928648"/>
                  <a:pt x="3527114" y="3224924"/>
                  <a:pt x="3134728" y="3573517"/>
                </a:cubicBezTo>
                <a:cubicBezTo>
                  <a:pt x="2742342" y="3922110"/>
                  <a:pt x="939818" y="3345793"/>
                  <a:pt x="454590" y="3668110"/>
                </a:cubicBezTo>
                <a:cubicBezTo>
                  <a:pt x="-30638" y="3990427"/>
                  <a:pt x="211100" y="5235904"/>
                  <a:pt x="223362" y="5507421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78ECFE2-85D2-3743-3861-46DF29CBC73D}"/>
              </a:ext>
            </a:extLst>
          </p:cNvPr>
          <p:cNvSpPr/>
          <p:nvPr/>
        </p:nvSpPr>
        <p:spPr>
          <a:xfrm>
            <a:off x="272041" y="455436"/>
            <a:ext cx="621492" cy="793802"/>
          </a:xfrm>
          <a:custGeom>
            <a:avLst/>
            <a:gdLst>
              <a:gd name="connsiteX0" fmla="*/ 375396 w 4336619"/>
              <a:gd name="connsiteY0" fmla="*/ 0 h 5538952"/>
              <a:gd name="connsiteX1" fmla="*/ 385907 w 4336619"/>
              <a:gd name="connsiteY1" fmla="*/ 704193 h 5538952"/>
              <a:gd name="connsiteX2" fmla="*/ 3791258 w 4336619"/>
              <a:gd name="connsiteY2" fmla="*/ 704193 h 5538952"/>
              <a:gd name="connsiteX3" fmla="*/ 4117079 w 4336619"/>
              <a:gd name="connsiteY3" fmla="*/ 1408386 h 5538952"/>
              <a:gd name="connsiteX4" fmla="*/ 1636638 w 4336619"/>
              <a:gd name="connsiteY4" fmla="*/ 1587062 h 5538952"/>
              <a:gd name="connsiteX5" fmla="*/ 1405410 w 4336619"/>
              <a:gd name="connsiteY5" fmla="*/ 2543504 h 5538952"/>
              <a:gd name="connsiteX6" fmla="*/ 3591562 w 4336619"/>
              <a:gd name="connsiteY6" fmla="*/ 2575035 h 5538952"/>
              <a:gd name="connsiteX7" fmla="*/ 3644114 w 4336619"/>
              <a:gd name="connsiteY7" fmla="*/ 3689131 h 5538952"/>
              <a:gd name="connsiteX8" fmla="*/ 659176 w 4336619"/>
              <a:gd name="connsiteY8" fmla="*/ 3794235 h 5538952"/>
              <a:gd name="connsiteX9" fmla="*/ 837852 w 4336619"/>
              <a:gd name="connsiteY9" fmla="*/ 4887310 h 5538952"/>
              <a:gd name="connsiteX10" fmla="*/ 39065 w 4336619"/>
              <a:gd name="connsiteY10" fmla="*/ 4971393 h 5538952"/>
              <a:gd name="connsiteX11" fmla="*/ 196721 w 4336619"/>
              <a:gd name="connsiteY11" fmla="*/ 5538952 h 553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6619" h="5538952">
                <a:moveTo>
                  <a:pt x="375396" y="0"/>
                </a:moveTo>
                <a:cubicBezTo>
                  <a:pt x="95996" y="293414"/>
                  <a:pt x="-183403" y="586828"/>
                  <a:pt x="385907" y="704193"/>
                </a:cubicBezTo>
                <a:cubicBezTo>
                  <a:pt x="955217" y="821558"/>
                  <a:pt x="3169396" y="586828"/>
                  <a:pt x="3791258" y="704193"/>
                </a:cubicBezTo>
                <a:cubicBezTo>
                  <a:pt x="4413120" y="821558"/>
                  <a:pt x="4476182" y="1261241"/>
                  <a:pt x="4117079" y="1408386"/>
                </a:cubicBezTo>
                <a:cubicBezTo>
                  <a:pt x="3757976" y="1555531"/>
                  <a:pt x="2088583" y="1397876"/>
                  <a:pt x="1636638" y="1587062"/>
                </a:cubicBezTo>
                <a:cubicBezTo>
                  <a:pt x="1184693" y="1776248"/>
                  <a:pt x="1079589" y="2378842"/>
                  <a:pt x="1405410" y="2543504"/>
                </a:cubicBezTo>
                <a:cubicBezTo>
                  <a:pt x="1731231" y="2708166"/>
                  <a:pt x="3218445" y="2384097"/>
                  <a:pt x="3591562" y="2575035"/>
                </a:cubicBezTo>
                <a:cubicBezTo>
                  <a:pt x="3964679" y="2765973"/>
                  <a:pt x="4132845" y="3485931"/>
                  <a:pt x="3644114" y="3689131"/>
                </a:cubicBezTo>
                <a:cubicBezTo>
                  <a:pt x="3155383" y="3892331"/>
                  <a:pt x="1126886" y="3594539"/>
                  <a:pt x="659176" y="3794235"/>
                </a:cubicBezTo>
                <a:cubicBezTo>
                  <a:pt x="191466" y="3993931"/>
                  <a:pt x="941204" y="4691117"/>
                  <a:pt x="837852" y="4887310"/>
                </a:cubicBezTo>
                <a:cubicBezTo>
                  <a:pt x="734500" y="5083503"/>
                  <a:pt x="145920" y="4862786"/>
                  <a:pt x="39065" y="4971393"/>
                </a:cubicBezTo>
                <a:cubicBezTo>
                  <a:pt x="-67790" y="5080000"/>
                  <a:pt x="64465" y="5309476"/>
                  <a:pt x="196721" y="5538952"/>
                </a:cubicBezTo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DE376-4EC4-78D2-20BF-CFE476F5E439}"/>
              </a:ext>
            </a:extLst>
          </p:cNvPr>
          <p:cNvSpPr/>
          <p:nvPr/>
        </p:nvSpPr>
        <p:spPr>
          <a:xfrm>
            <a:off x="104234" y="196998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Step </a:t>
            </a:r>
            <a:r>
              <a:rPr lang="en-US" sz="800" b="1" dirty="0">
                <a:latin typeface="News Gothic MT"/>
                <a:cs typeface="News Gothic MT"/>
              </a:rPr>
              <a:t>1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E62D-A5C0-DAA4-8F9C-E743EB7B5D7F}"/>
              </a:ext>
            </a:extLst>
          </p:cNvPr>
          <p:cNvSpPr/>
          <p:nvPr/>
        </p:nvSpPr>
        <p:spPr>
          <a:xfrm>
            <a:off x="450751" y="209118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get 100% code coverage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CBC9644-4A0F-D4B4-8D38-33ACA6620B00}"/>
              </a:ext>
            </a:extLst>
          </p:cNvPr>
          <p:cNvSpPr/>
          <p:nvPr/>
        </p:nvSpPr>
        <p:spPr>
          <a:xfrm>
            <a:off x="1171270" y="629355"/>
            <a:ext cx="457876" cy="441444"/>
          </a:xfrm>
          <a:prstGeom prst="rightArrow">
            <a:avLst/>
          </a:prstGeom>
          <a:solidFill>
            <a:srgbClr val="0B1CFA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!!FullCoverage">
            <a:extLst>
              <a:ext uri="{FF2B5EF4-FFF2-40B4-BE49-F238E27FC236}">
                <a16:creationId xmlns:a16="http://schemas.microsoft.com/office/drawing/2014/main" id="{EB861A30-1CA5-B8CA-EEDF-487B45D55ECD}"/>
              </a:ext>
            </a:extLst>
          </p:cNvPr>
          <p:cNvGrpSpPr/>
          <p:nvPr/>
        </p:nvGrpSpPr>
        <p:grpSpPr>
          <a:xfrm>
            <a:off x="1795573" y="449411"/>
            <a:ext cx="736686" cy="804346"/>
            <a:chOff x="1795573" y="449411"/>
            <a:chExt cx="736686" cy="80434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575A1F-458D-95EF-DE93-8D64F0FD458E}"/>
                </a:ext>
              </a:extLst>
            </p:cNvPr>
            <p:cNvSpPr/>
            <p:nvPr/>
          </p:nvSpPr>
          <p:spPr>
            <a:xfrm>
              <a:off x="1795573" y="537212"/>
              <a:ext cx="736686" cy="639288"/>
            </a:xfrm>
            <a:prstGeom prst="rect">
              <a:avLst/>
            </a:prstGeom>
            <a:solidFill>
              <a:srgbClr val="528C6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2994B9E-FE17-F9CE-90F6-6AE536ED4D7F}"/>
                </a:ext>
              </a:extLst>
            </p:cNvPr>
            <p:cNvSpPr/>
            <p:nvPr/>
          </p:nvSpPr>
          <p:spPr>
            <a:xfrm>
              <a:off x="1820548" y="449411"/>
              <a:ext cx="686730" cy="804346"/>
            </a:xfrm>
            <a:custGeom>
              <a:avLst/>
              <a:gdLst>
                <a:gd name="connsiteX0" fmla="*/ 310487 w 4966102"/>
                <a:gd name="connsiteY0" fmla="*/ 0 h 5412828"/>
                <a:gd name="connsiteX1" fmla="*/ 310487 w 4966102"/>
                <a:gd name="connsiteY1" fmla="*/ 966952 h 5412828"/>
                <a:gd name="connsiteX2" fmla="*/ 3537163 w 4966102"/>
                <a:gd name="connsiteY2" fmla="*/ 987973 h 5412828"/>
                <a:gd name="connsiteX3" fmla="*/ 3673797 w 4966102"/>
                <a:gd name="connsiteY3" fmla="*/ 1891862 h 5412828"/>
                <a:gd name="connsiteX4" fmla="*/ 930597 w 4966102"/>
                <a:gd name="connsiteY4" fmla="*/ 1902373 h 5412828"/>
                <a:gd name="connsiteX5" fmla="*/ 636307 w 4966102"/>
                <a:gd name="connsiteY5" fmla="*/ 3226676 h 5412828"/>
                <a:gd name="connsiteX6" fmla="*/ 2254900 w 4966102"/>
                <a:gd name="connsiteY6" fmla="*/ 3184635 h 5412828"/>
                <a:gd name="connsiteX7" fmla="*/ 2275921 w 4966102"/>
                <a:gd name="connsiteY7" fmla="*/ 3951890 h 5412828"/>
                <a:gd name="connsiteX8" fmla="*/ 3673797 w 4966102"/>
                <a:gd name="connsiteY8" fmla="*/ 3962400 h 5412828"/>
                <a:gd name="connsiteX9" fmla="*/ 3820942 w 4966102"/>
                <a:gd name="connsiteY9" fmla="*/ 4529959 h 5412828"/>
                <a:gd name="connsiteX10" fmla="*/ 4619728 w 4966102"/>
                <a:gd name="connsiteY10" fmla="*/ 4561490 h 5412828"/>
                <a:gd name="connsiteX11" fmla="*/ 4640749 w 4966102"/>
                <a:gd name="connsiteY11" fmla="*/ 4803228 h 5412828"/>
                <a:gd name="connsiteX12" fmla="*/ 583756 w 4966102"/>
                <a:gd name="connsiteY12" fmla="*/ 4740166 h 5412828"/>
                <a:gd name="connsiteX13" fmla="*/ 951618 w 4966102"/>
                <a:gd name="connsiteY13" fmla="*/ 5412828 h 5412828"/>
                <a:gd name="connsiteX0" fmla="*/ 310487 w 4966102"/>
                <a:gd name="connsiteY0" fmla="*/ 0 h 5675586"/>
                <a:gd name="connsiteX1" fmla="*/ 310487 w 4966102"/>
                <a:gd name="connsiteY1" fmla="*/ 966952 h 5675586"/>
                <a:gd name="connsiteX2" fmla="*/ 3537163 w 4966102"/>
                <a:gd name="connsiteY2" fmla="*/ 987973 h 5675586"/>
                <a:gd name="connsiteX3" fmla="*/ 3673797 w 4966102"/>
                <a:gd name="connsiteY3" fmla="*/ 1891862 h 5675586"/>
                <a:gd name="connsiteX4" fmla="*/ 930597 w 4966102"/>
                <a:gd name="connsiteY4" fmla="*/ 1902373 h 5675586"/>
                <a:gd name="connsiteX5" fmla="*/ 636307 w 4966102"/>
                <a:gd name="connsiteY5" fmla="*/ 3226676 h 5675586"/>
                <a:gd name="connsiteX6" fmla="*/ 2254900 w 4966102"/>
                <a:gd name="connsiteY6" fmla="*/ 3184635 h 5675586"/>
                <a:gd name="connsiteX7" fmla="*/ 2275921 w 4966102"/>
                <a:gd name="connsiteY7" fmla="*/ 3951890 h 5675586"/>
                <a:gd name="connsiteX8" fmla="*/ 3673797 w 4966102"/>
                <a:gd name="connsiteY8" fmla="*/ 3962400 h 5675586"/>
                <a:gd name="connsiteX9" fmla="*/ 3820942 w 4966102"/>
                <a:gd name="connsiteY9" fmla="*/ 4529959 h 5675586"/>
                <a:gd name="connsiteX10" fmla="*/ 4619728 w 4966102"/>
                <a:gd name="connsiteY10" fmla="*/ 4561490 h 5675586"/>
                <a:gd name="connsiteX11" fmla="*/ 4640749 w 4966102"/>
                <a:gd name="connsiteY11" fmla="*/ 4803228 h 5675586"/>
                <a:gd name="connsiteX12" fmla="*/ 583756 w 4966102"/>
                <a:gd name="connsiteY12" fmla="*/ 4740166 h 5675586"/>
                <a:gd name="connsiteX13" fmla="*/ 352525 w 4966102"/>
                <a:gd name="connsiteY13" fmla="*/ 5675586 h 5675586"/>
                <a:gd name="connsiteX0" fmla="*/ 310487 w 4966102"/>
                <a:gd name="connsiteY0" fmla="*/ 0 h 5612524"/>
                <a:gd name="connsiteX1" fmla="*/ 310487 w 4966102"/>
                <a:gd name="connsiteY1" fmla="*/ 966952 h 5612524"/>
                <a:gd name="connsiteX2" fmla="*/ 3537163 w 4966102"/>
                <a:gd name="connsiteY2" fmla="*/ 987973 h 5612524"/>
                <a:gd name="connsiteX3" fmla="*/ 3673797 w 4966102"/>
                <a:gd name="connsiteY3" fmla="*/ 1891862 h 5612524"/>
                <a:gd name="connsiteX4" fmla="*/ 930597 w 4966102"/>
                <a:gd name="connsiteY4" fmla="*/ 1902373 h 5612524"/>
                <a:gd name="connsiteX5" fmla="*/ 636307 w 4966102"/>
                <a:gd name="connsiteY5" fmla="*/ 3226676 h 5612524"/>
                <a:gd name="connsiteX6" fmla="*/ 2254900 w 4966102"/>
                <a:gd name="connsiteY6" fmla="*/ 3184635 h 5612524"/>
                <a:gd name="connsiteX7" fmla="*/ 2275921 w 4966102"/>
                <a:gd name="connsiteY7" fmla="*/ 3951890 h 5612524"/>
                <a:gd name="connsiteX8" fmla="*/ 3673797 w 4966102"/>
                <a:gd name="connsiteY8" fmla="*/ 3962400 h 5612524"/>
                <a:gd name="connsiteX9" fmla="*/ 3820942 w 4966102"/>
                <a:gd name="connsiteY9" fmla="*/ 4529959 h 5612524"/>
                <a:gd name="connsiteX10" fmla="*/ 4619728 w 4966102"/>
                <a:gd name="connsiteY10" fmla="*/ 4561490 h 5612524"/>
                <a:gd name="connsiteX11" fmla="*/ 4640749 w 4966102"/>
                <a:gd name="connsiteY11" fmla="*/ 4803228 h 5612524"/>
                <a:gd name="connsiteX12" fmla="*/ 583756 w 4966102"/>
                <a:gd name="connsiteY12" fmla="*/ 4740166 h 5612524"/>
                <a:gd name="connsiteX13" fmla="*/ 123781 w 4966102"/>
                <a:gd name="connsiteY13" fmla="*/ 5612524 h 56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6102" h="5612524">
                  <a:moveTo>
                    <a:pt x="310487" y="0"/>
                  </a:moveTo>
                  <a:cubicBezTo>
                    <a:pt x="41597" y="401145"/>
                    <a:pt x="-227292" y="802290"/>
                    <a:pt x="310487" y="966952"/>
                  </a:cubicBezTo>
                  <a:cubicBezTo>
                    <a:pt x="848266" y="1131614"/>
                    <a:pt x="2976611" y="833821"/>
                    <a:pt x="3537163" y="987973"/>
                  </a:cubicBezTo>
                  <a:cubicBezTo>
                    <a:pt x="4097715" y="1142125"/>
                    <a:pt x="4108225" y="1739462"/>
                    <a:pt x="3673797" y="1891862"/>
                  </a:cubicBezTo>
                  <a:cubicBezTo>
                    <a:pt x="3239369" y="2044262"/>
                    <a:pt x="1436845" y="1679904"/>
                    <a:pt x="930597" y="1902373"/>
                  </a:cubicBezTo>
                  <a:cubicBezTo>
                    <a:pt x="424349" y="2124842"/>
                    <a:pt x="415590" y="3012966"/>
                    <a:pt x="636307" y="3226676"/>
                  </a:cubicBezTo>
                  <a:cubicBezTo>
                    <a:pt x="857024" y="3440386"/>
                    <a:pt x="1981631" y="3063766"/>
                    <a:pt x="2254900" y="3184635"/>
                  </a:cubicBezTo>
                  <a:cubicBezTo>
                    <a:pt x="2528169" y="3305504"/>
                    <a:pt x="2039438" y="3822263"/>
                    <a:pt x="2275921" y="3951890"/>
                  </a:cubicBezTo>
                  <a:cubicBezTo>
                    <a:pt x="2512404" y="4081517"/>
                    <a:pt x="3416294" y="3866055"/>
                    <a:pt x="3673797" y="3962400"/>
                  </a:cubicBezTo>
                  <a:cubicBezTo>
                    <a:pt x="3931301" y="4058745"/>
                    <a:pt x="3663287" y="4430111"/>
                    <a:pt x="3820942" y="4529959"/>
                  </a:cubicBezTo>
                  <a:cubicBezTo>
                    <a:pt x="3978597" y="4629807"/>
                    <a:pt x="4483093" y="4515945"/>
                    <a:pt x="4619728" y="4561490"/>
                  </a:cubicBezTo>
                  <a:cubicBezTo>
                    <a:pt x="4756363" y="4607035"/>
                    <a:pt x="5313411" y="4773449"/>
                    <a:pt x="4640749" y="4803228"/>
                  </a:cubicBezTo>
                  <a:cubicBezTo>
                    <a:pt x="3968087" y="4833007"/>
                    <a:pt x="1198611" y="4638566"/>
                    <a:pt x="583756" y="4740166"/>
                  </a:cubicBezTo>
                  <a:cubicBezTo>
                    <a:pt x="-31099" y="4841766"/>
                    <a:pt x="57216" y="5528441"/>
                    <a:pt x="123781" y="5612524"/>
                  </a:cubicBezTo>
                </a:path>
              </a:pathLst>
            </a:cu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809911F-C653-D3E1-56C7-1402FC815211}"/>
                </a:ext>
              </a:extLst>
            </p:cNvPr>
            <p:cNvSpPr/>
            <p:nvPr/>
          </p:nvSpPr>
          <p:spPr>
            <a:xfrm>
              <a:off x="1810708" y="453930"/>
              <a:ext cx="341303" cy="798321"/>
            </a:xfrm>
            <a:custGeom>
              <a:avLst/>
              <a:gdLst>
                <a:gd name="connsiteX0" fmla="*/ 362958 w 2381526"/>
                <a:gd name="connsiteY0" fmla="*/ 0 h 5570482"/>
                <a:gd name="connsiteX1" fmla="*/ 68668 w 2381526"/>
                <a:gd name="connsiteY1" fmla="*/ 966951 h 5570482"/>
                <a:gd name="connsiteX2" fmla="*/ 657247 w 2381526"/>
                <a:gd name="connsiteY2" fmla="*/ 1460938 h 5570482"/>
                <a:gd name="connsiteX3" fmla="*/ 394489 w 2381526"/>
                <a:gd name="connsiteY3" fmla="*/ 1965434 h 5570482"/>
                <a:gd name="connsiteX4" fmla="*/ 2191758 w 2381526"/>
                <a:gd name="connsiteY4" fmla="*/ 2186151 h 5570482"/>
                <a:gd name="connsiteX5" fmla="*/ 1792365 w 2381526"/>
                <a:gd name="connsiteY5" fmla="*/ 2732689 h 5570482"/>
                <a:gd name="connsiteX6" fmla="*/ 2328392 w 2381526"/>
                <a:gd name="connsiteY6" fmla="*/ 2942896 h 5570482"/>
                <a:gd name="connsiteX7" fmla="*/ 236834 w 2381526"/>
                <a:gd name="connsiteY7" fmla="*/ 3142593 h 5570482"/>
                <a:gd name="connsiteX8" fmla="*/ 173772 w 2381526"/>
                <a:gd name="connsiteY8" fmla="*/ 3930869 h 5570482"/>
                <a:gd name="connsiteX9" fmla="*/ 1361440 w 2381526"/>
                <a:gd name="connsiteY9" fmla="*/ 4056993 h 5570482"/>
                <a:gd name="connsiteX10" fmla="*/ 1445523 w 2381526"/>
                <a:gd name="connsiteY10" fmla="*/ 4529958 h 5570482"/>
                <a:gd name="connsiteX11" fmla="*/ 194792 w 2381526"/>
                <a:gd name="connsiteY11" fmla="*/ 4550979 h 5570482"/>
                <a:gd name="connsiteX12" fmla="*/ 215813 w 2381526"/>
                <a:gd name="connsiteY12" fmla="*/ 5570482 h 55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526" h="5570482">
                  <a:moveTo>
                    <a:pt x="362958" y="0"/>
                  </a:moveTo>
                  <a:cubicBezTo>
                    <a:pt x="191289" y="361730"/>
                    <a:pt x="19620" y="723461"/>
                    <a:pt x="68668" y="966951"/>
                  </a:cubicBezTo>
                  <a:cubicBezTo>
                    <a:pt x="117716" y="1210441"/>
                    <a:pt x="602944" y="1294524"/>
                    <a:pt x="657247" y="1460938"/>
                  </a:cubicBezTo>
                  <a:cubicBezTo>
                    <a:pt x="711550" y="1627352"/>
                    <a:pt x="138737" y="1844565"/>
                    <a:pt x="394489" y="1965434"/>
                  </a:cubicBezTo>
                  <a:cubicBezTo>
                    <a:pt x="650241" y="2086303"/>
                    <a:pt x="1958779" y="2058275"/>
                    <a:pt x="2191758" y="2186151"/>
                  </a:cubicBezTo>
                  <a:cubicBezTo>
                    <a:pt x="2424737" y="2314027"/>
                    <a:pt x="1769593" y="2606565"/>
                    <a:pt x="1792365" y="2732689"/>
                  </a:cubicBezTo>
                  <a:cubicBezTo>
                    <a:pt x="1815137" y="2858813"/>
                    <a:pt x="2587647" y="2874579"/>
                    <a:pt x="2328392" y="2942896"/>
                  </a:cubicBezTo>
                  <a:cubicBezTo>
                    <a:pt x="2069137" y="3011213"/>
                    <a:pt x="595937" y="2977931"/>
                    <a:pt x="236834" y="3142593"/>
                  </a:cubicBezTo>
                  <a:cubicBezTo>
                    <a:pt x="-122269" y="3307255"/>
                    <a:pt x="-13662" y="3778469"/>
                    <a:pt x="173772" y="3930869"/>
                  </a:cubicBezTo>
                  <a:cubicBezTo>
                    <a:pt x="361206" y="4083269"/>
                    <a:pt x="1149481" y="3957145"/>
                    <a:pt x="1361440" y="4056993"/>
                  </a:cubicBezTo>
                  <a:cubicBezTo>
                    <a:pt x="1573399" y="4156841"/>
                    <a:pt x="1639964" y="4447627"/>
                    <a:pt x="1445523" y="4529958"/>
                  </a:cubicBezTo>
                  <a:cubicBezTo>
                    <a:pt x="1251082" y="4612289"/>
                    <a:pt x="399744" y="4377558"/>
                    <a:pt x="194792" y="4550979"/>
                  </a:cubicBezTo>
                  <a:cubicBezTo>
                    <a:pt x="-10160" y="4724400"/>
                    <a:pt x="179027" y="5423337"/>
                    <a:pt x="215813" y="5570482"/>
                  </a:cubicBezTo>
                </a:path>
              </a:pathLst>
            </a:cu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395AF9C-B5D2-86B1-7910-0AA9BF098EAA}"/>
                </a:ext>
              </a:extLst>
            </p:cNvPr>
            <p:cNvSpPr/>
            <p:nvPr/>
          </p:nvSpPr>
          <p:spPr>
            <a:xfrm>
              <a:off x="1806613" y="455436"/>
              <a:ext cx="477829" cy="789283"/>
            </a:xfrm>
            <a:custGeom>
              <a:avLst/>
              <a:gdLst>
                <a:gd name="connsiteX0" fmla="*/ 402038 w 3334170"/>
                <a:gd name="connsiteY0" fmla="*/ 0 h 5507421"/>
                <a:gd name="connsiteX1" fmla="*/ 191831 w 3334170"/>
                <a:gd name="connsiteY1" fmla="*/ 1460938 h 5507421"/>
                <a:gd name="connsiteX2" fmla="*/ 2808907 w 3334170"/>
                <a:gd name="connsiteY2" fmla="*/ 1576552 h 5507421"/>
                <a:gd name="connsiteX3" fmla="*/ 3134728 w 3334170"/>
                <a:gd name="connsiteY3" fmla="*/ 3573517 h 5507421"/>
                <a:gd name="connsiteX4" fmla="*/ 454590 w 3334170"/>
                <a:gd name="connsiteY4" fmla="*/ 3668110 h 5507421"/>
                <a:gd name="connsiteX5" fmla="*/ 223362 w 3334170"/>
                <a:gd name="connsiteY5" fmla="*/ 5507421 h 550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4170" h="5507421">
                  <a:moveTo>
                    <a:pt x="402038" y="0"/>
                  </a:moveTo>
                  <a:cubicBezTo>
                    <a:pt x="96362" y="599089"/>
                    <a:pt x="-209314" y="1198179"/>
                    <a:pt x="191831" y="1460938"/>
                  </a:cubicBezTo>
                  <a:cubicBezTo>
                    <a:pt x="592976" y="1723697"/>
                    <a:pt x="2318424" y="1224456"/>
                    <a:pt x="2808907" y="1576552"/>
                  </a:cubicBezTo>
                  <a:cubicBezTo>
                    <a:pt x="3299390" y="1928648"/>
                    <a:pt x="3527114" y="3224924"/>
                    <a:pt x="3134728" y="3573517"/>
                  </a:cubicBezTo>
                  <a:cubicBezTo>
                    <a:pt x="2742342" y="3922110"/>
                    <a:pt x="939818" y="3345793"/>
                    <a:pt x="454590" y="3668110"/>
                  </a:cubicBezTo>
                  <a:cubicBezTo>
                    <a:pt x="-30638" y="3990427"/>
                    <a:pt x="211100" y="5235904"/>
                    <a:pt x="223362" y="5507421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DD29869-5367-54A3-CE25-2DA75CADB105}"/>
                </a:ext>
              </a:extLst>
            </p:cNvPr>
            <p:cNvSpPr/>
            <p:nvPr/>
          </p:nvSpPr>
          <p:spPr>
            <a:xfrm>
              <a:off x="1807419" y="455436"/>
              <a:ext cx="621492" cy="793802"/>
            </a:xfrm>
            <a:custGeom>
              <a:avLst/>
              <a:gdLst>
                <a:gd name="connsiteX0" fmla="*/ 375396 w 4336619"/>
                <a:gd name="connsiteY0" fmla="*/ 0 h 5538952"/>
                <a:gd name="connsiteX1" fmla="*/ 385907 w 4336619"/>
                <a:gd name="connsiteY1" fmla="*/ 704193 h 5538952"/>
                <a:gd name="connsiteX2" fmla="*/ 3791258 w 4336619"/>
                <a:gd name="connsiteY2" fmla="*/ 704193 h 5538952"/>
                <a:gd name="connsiteX3" fmla="*/ 4117079 w 4336619"/>
                <a:gd name="connsiteY3" fmla="*/ 1408386 h 5538952"/>
                <a:gd name="connsiteX4" fmla="*/ 1636638 w 4336619"/>
                <a:gd name="connsiteY4" fmla="*/ 1587062 h 5538952"/>
                <a:gd name="connsiteX5" fmla="*/ 1405410 w 4336619"/>
                <a:gd name="connsiteY5" fmla="*/ 2543504 h 5538952"/>
                <a:gd name="connsiteX6" fmla="*/ 3591562 w 4336619"/>
                <a:gd name="connsiteY6" fmla="*/ 2575035 h 5538952"/>
                <a:gd name="connsiteX7" fmla="*/ 3644114 w 4336619"/>
                <a:gd name="connsiteY7" fmla="*/ 3689131 h 5538952"/>
                <a:gd name="connsiteX8" fmla="*/ 659176 w 4336619"/>
                <a:gd name="connsiteY8" fmla="*/ 3794235 h 5538952"/>
                <a:gd name="connsiteX9" fmla="*/ 837852 w 4336619"/>
                <a:gd name="connsiteY9" fmla="*/ 4887310 h 5538952"/>
                <a:gd name="connsiteX10" fmla="*/ 39065 w 4336619"/>
                <a:gd name="connsiteY10" fmla="*/ 4971393 h 5538952"/>
                <a:gd name="connsiteX11" fmla="*/ 196721 w 4336619"/>
                <a:gd name="connsiteY11" fmla="*/ 5538952 h 553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6619" h="5538952">
                  <a:moveTo>
                    <a:pt x="375396" y="0"/>
                  </a:moveTo>
                  <a:cubicBezTo>
                    <a:pt x="95996" y="293414"/>
                    <a:pt x="-183403" y="586828"/>
                    <a:pt x="385907" y="704193"/>
                  </a:cubicBezTo>
                  <a:cubicBezTo>
                    <a:pt x="955217" y="821558"/>
                    <a:pt x="3169396" y="586828"/>
                    <a:pt x="3791258" y="704193"/>
                  </a:cubicBezTo>
                  <a:cubicBezTo>
                    <a:pt x="4413120" y="821558"/>
                    <a:pt x="4476182" y="1261241"/>
                    <a:pt x="4117079" y="1408386"/>
                  </a:cubicBezTo>
                  <a:cubicBezTo>
                    <a:pt x="3757976" y="1555531"/>
                    <a:pt x="2088583" y="1397876"/>
                    <a:pt x="1636638" y="1587062"/>
                  </a:cubicBezTo>
                  <a:cubicBezTo>
                    <a:pt x="1184693" y="1776248"/>
                    <a:pt x="1079589" y="2378842"/>
                    <a:pt x="1405410" y="2543504"/>
                  </a:cubicBezTo>
                  <a:cubicBezTo>
                    <a:pt x="1731231" y="2708166"/>
                    <a:pt x="3218445" y="2384097"/>
                    <a:pt x="3591562" y="2575035"/>
                  </a:cubicBezTo>
                  <a:cubicBezTo>
                    <a:pt x="3964679" y="2765973"/>
                    <a:pt x="4132845" y="3485931"/>
                    <a:pt x="3644114" y="3689131"/>
                  </a:cubicBezTo>
                  <a:cubicBezTo>
                    <a:pt x="3155383" y="3892331"/>
                    <a:pt x="1126886" y="3594539"/>
                    <a:pt x="659176" y="3794235"/>
                  </a:cubicBezTo>
                  <a:cubicBezTo>
                    <a:pt x="191466" y="3993931"/>
                    <a:pt x="941204" y="4691117"/>
                    <a:pt x="837852" y="4887310"/>
                  </a:cubicBezTo>
                  <a:cubicBezTo>
                    <a:pt x="734500" y="5083503"/>
                    <a:pt x="145920" y="4862786"/>
                    <a:pt x="39065" y="4971393"/>
                  </a:cubicBezTo>
                  <a:cubicBezTo>
                    <a:pt x="-67790" y="5080000"/>
                    <a:pt x="64465" y="5309476"/>
                    <a:pt x="196721" y="5538952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678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4541"/>
    </mc:Choice>
    <mc:Fallback xmlns="">
      <p:transition advTm="454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34" y="55166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The</a:t>
            </a:r>
            <a:r>
              <a:rPr lang="en-US" sz="800" b="1" dirty="0">
                <a:latin typeface="News Gothic MT"/>
                <a:cs typeface="News Gothic MT"/>
              </a:rPr>
              <a:t> Lift If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News Gothic MT"/>
                <a:cs typeface="News Gothic MT"/>
              </a:rPr>
              <a:t>Refactoring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News Gothic MT"/>
              <a:cs typeface="News Gothic MT"/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9" y="1318283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5116" y="1512197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FB2-81F2-899E-D739-8B946326F207}"/>
              </a:ext>
            </a:extLst>
          </p:cNvPr>
          <p:cNvSpPr/>
          <p:nvPr/>
        </p:nvSpPr>
        <p:spPr>
          <a:xfrm>
            <a:off x="1221699" y="73791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a way to separate threads of logic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DE376-4EC4-78D2-20BF-CFE476F5E439}"/>
              </a:ext>
            </a:extLst>
          </p:cNvPr>
          <p:cNvSpPr/>
          <p:nvPr/>
        </p:nvSpPr>
        <p:spPr>
          <a:xfrm>
            <a:off x="104234" y="196998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Step </a:t>
            </a:r>
            <a:r>
              <a:rPr lang="en-US" sz="800" b="1" dirty="0">
                <a:latin typeface="News Gothic MT"/>
                <a:cs typeface="News Gothic MT"/>
              </a:rPr>
              <a:t>2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E62D-A5C0-DAA4-8F9C-E743EB7B5D7F}"/>
              </a:ext>
            </a:extLst>
          </p:cNvPr>
          <p:cNvSpPr/>
          <p:nvPr/>
        </p:nvSpPr>
        <p:spPr>
          <a:xfrm>
            <a:off x="450751" y="209118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clone into both sides of an </a:t>
            </a: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Fira Code" panose="020B0809050000020004" pitchFamily="49" charset="0"/>
                <a:ea typeface="Fira Code" panose="020B0809050000020004" pitchFamily="49" charset="0"/>
                <a:cs typeface="Tempus Sans ITC" panose="020F0502020204030204" pitchFamily="34" charset="0"/>
              </a:rPr>
              <a:t>if/else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Tempus Sans ITC" panose="020F050202020403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CBC9644-4A0F-D4B4-8D38-33ACA6620B00}"/>
              </a:ext>
            </a:extLst>
          </p:cNvPr>
          <p:cNvSpPr/>
          <p:nvPr/>
        </p:nvSpPr>
        <p:spPr>
          <a:xfrm>
            <a:off x="979776" y="619047"/>
            <a:ext cx="457876" cy="441444"/>
          </a:xfrm>
          <a:prstGeom prst="rightArrow">
            <a:avLst/>
          </a:prstGeom>
          <a:solidFill>
            <a:srgbClr val="0B1CFA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" name="!!FullCoverage">
            <a:extLst>
              <a:ext uri="{FF2B5EF4-FFF2-40B4-BE49-F238E27FC236}">
                <a16:creationId xmlns:a16="http://schemas.microsoft.com/office/drawing/2014/main" id="{307C2280-89CD-1789-4E44-95C8204A7820}"/>
              </a:ext>
            </a:extLst>
          </p:cNvPr>
          <p:cNvGrpSpPr/>
          <p:nvPr/>
        </p:nvGrpSpPr>
        <p:grpSpPr>
          <a:xfrm>
            <a:off x="122452" y="449411"/>
            <a:ext cx="736686" cy="804346"/>
            <a:chOff x="122452" y="449411"/>
            <a:chExt cx="736686" cy="804346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6E9870A-2506-5076-B86E-9BC5704B0582}"/>
                </a:ext>
              </a:extLst>
            </p:cNvPr>
            <p:cNvSpPr/>
            <p:nvPr/>
          </p:nvSpPr>
          <p:spPr>
            <a:xfrm>
              <a:off x="122452" y="537212"/>
              <a:ext cx="736686" cy="639288"/>
            </a:xfrm>
            <a:prstGeom prst="rect">
              <a:avLst/>
            </a:prstGeom>
            <a:solidFill>
              <a:srgbClr val="528C6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A4A69806-7BD6-63D8-BAD7-88104BDCCB3A}"/>
                </a:ext>
              </a:extLst>
            </p:cNvPr>
            <p:cNvSpPr/>
            <p:nvPr/>
          </p:nvSpPr>
          <p:spPr>
            <a:xfrm>
              <a:off x="147427" y="449411"/>
              <a:ext cx="686730" cy="804346"/>
            </a:xfrm>
            <a:custGeom>
              <a:avLst/>
              <a:gdLst>
                <a:gd name="connsiteX0" fmla="*/ 310487 w 4966102"/>
                <a:gd name="connsiteY0" fmla="*/ 0 h 5412828"/>
                <a:gd name="connsiteX1" fmla="*/ 310487 w 4966102"/>
                <a:gd name="connsiteY1" fmla="*/ 966952 h 5412828"/>
                <a:gd name="connsiteX2" fmla="*/ 3537163 w 4966102"/>
                <a:gd name="connsiteY2" fmla="*/ 987973 h 5412828"/>
                <a:gd name="connsiteX3" fmla="*/ 3673797 w 4966102"/>
                <a:gd name="connsiteY3" fmla="*/ 1891862 h 5412828"/>
                <a:gd name="connsiteX4" fmla="*/ 930597 w 4966102"/>
                <a:gd name="connsiteY4" fmla="*/ 1902373 h 5412828"/>
                <a:gd name="connsiteX5" fmla="*/ 636307 w 4966102"/>
                <a:gd name="connsiteY5" fmla="*/ 3226676 h 5412828"/>
                <a:gd name="connsiteX6" fmla="*/ 2254900 w 4966102"/>
                <a:gd name="connsiteY6" fmla="*/ 3184635 h 5412828"/>
                <a:gd name="connsiteX7" fmla="*/ 2275921 w 4966102"/>
                <a:gd name="connsiteY7" fmla="*/ 3951890 h 5412828"/>
                <a:gd name="connsiteX8" fmla="*/ 3673797 w 4966102"/>
                <a:gd name="connsiteY8" fmla="*/ 3962400 h 5412828"/>
                <a:gd name="connsiteX9" fmla="*/ 3820942 w 4966102"/>
                <a:gd name="connsiteY9" fmla="*/ 4529959 h 5412828"/>
                <a:gd name="connsiteX10" fmla="*/ 4619728 w 4966102"/>
                <a:gd name="connsiteY10" fmla="*/ 4561490 h 5412828"/>
                <a:gd name="connsiteX11" fmla="*/ 4640749 w 4966102"/>
                <a:gd name="connsiteY11" fmla="*/ 4803228 h 5412828"/>
                <a:gd name="connsiteX12" fmla="*/ 583756 w 4966102"/>
                <a:gd name="connsiteY12" fmla="*/ 4740166 h 5412828"/>
                <a:gd name="connsiteX13" fmla="*/ 951618 w 4966102"/>
                <a:gd name="connsiteY13" fmla="*/ 5412828 h 5412828"/>
                <a:gd name="connsiteX0" fmla="*/ 310487 w 4966102"/>
                <a:gd name="connsiteY0" fmla="*/ 0 h 5675586"/>
                <a:gd name="connsiteX1" fmla="*/ 310487 w 4966102"/>
                <a:gd name="connsiteY1" fmla="*/ 966952 h 5675586"/>
                <a:gd name="connsiteX2" fmla="*/ 3537163 w 4966102"/>
                <a:gd name="connsiteY2" fmla="*/ 987973 h 5675586"/>
                <a:gd name="connsiteX3" fmla="*/ 3673797 w 4966102"/>
                <a:gd name="connsiteY3" fmla="*/ 1891862 h 5675586"/>
                <a:gd name="connsiteX4" fmla="*/ 930597 w 4966102"/>
                <a:gd name="connsiteY4" fmla="*/ 1902373 h 5675586"/>
                <a:gd name="connsiteX5" fmla="*/ 636307 w 4966102"/>
                <a:gd name="connsiteY5" fmla="*/ 3226676 h 5675586"/>
                <a:gd name="connsiteX6" fmla="*/ 2254900 w 4966102"/>
                <a:gd name="connsiteY6" fmla="*/ 3184635 h 5675586"/>
                <a:gd name="connsiteX7" fmla="*/ 2275921 w 4966102"/>
                <a:gd name="connsiteY7" fmla="*/ 3951890 h 5675586"/>
                <a:gd name="connsiteX8" fmla="*/ 3673797 w 4966102"/>
                <a:gd name="connsiteY8" fmla="*/ 3962400 h 5675586"/>
                <a:gd name="connsiteX9" fmla="*/ 3820942 w 4966102"/>
                <a:gd name="connsiteY9" fmla="*/ 4529959 h 5675586"/>
                <a:gd name="connsiteX10" fmla="*/ 4619728 w 4966102"/>
                <a:gd name="connsiteY10" fmla="*/ 4561490 h 5675586"/>
                <a:gd name="connsiteX11" fmla="*/ 4640749 w 4966102"/>
                <a:gd name="connsiteY11" fmla="*/ 4803228 h 5675586"/>
                <a:gd name="connsiteX12" fmla="*/ 583756 w 4966102"/>
                <a:gd name="connsiteY12" fmla="*/ 4740166 h 5675586"/>
                <a:gd name="connsiteX13" fmla="*/ 352525 w 4966102"/>
                <a:gd name="connsiteY13" fmla="*/ 5675586 h 5675586"/>
                <a:gd name="connsiteX0" fmla="*/ 310487 w 4966102"/>
                <a:gd name="connsiteY0" fmla="*/ 0 h 5612524"/>
                <a:gd name="connsiteX1" fmla="*/ 310487 w 4966102"/>
                <a:gd name="connsiteY1" fmla="*/ 966952 h 5612524"/>
                <a:gd name="connsiteX2" fmla="*/ 3537163 w 4966102"/>
                <a:gd name="connsiteY2" fmla="*/ 987973 h 5612524"/>
                <a:gd name="connsiteX3" fmla="*/ 3673797 w 4966102"/>
                <a:gd name="connsiteY3" fmla="*/ 1891862 h 5612524"/>
                <a:gd name="connsiteX4" fmla="*/ 930597 w 4966102"/>
                <a:gd name="connsiteY4" fmla="*/ 1902373 h 5612524"/>
                <a:gd name="connsiteX5" fmla="*/ 636307 w 4966102"/>
                <a:gd name="connsiteY5" fmla="*/ 3226676 h 5612524"/>
                <a:gd name="connsiteX6" fmla="*/ 2254900 w 4966102"/>
                <a:gd name="connsiteY6" fmla="*/ 3184635 h 5612524"/>
                <a:gd name="connsiteX7" fmla="*/ 2275921 w 4966102"/>
                <a:gd name="connsiteY7" fmla="*/ 3951890 h 5612524"/>
                <a:gd name="connsiteX8" fmla="*/ 3673797 w 4966102"/>
                <a:gd name="connsiteY8" fmla="*/ 3962400 h 5612524"/>
                <a:gd name="connsiteX9" fmla="*/ 3820942 w 4966102"/>
                <a:gd name="connsiteY9" fmla="*/ 4529959 h 5612524"/>
                <a:gd name="connsiteX10" fmla="*/ 4619728 w 4966102"/>
                <a:gd name="connsiteY10" fmla="*/ 4561490 h 5612524"/>
                <a:gd name="connsiteX11" fmla="*/ 4640749 w 4966102"/>
                <a:gd name="connsiteY11" fmla="*/ 4803228 h 5612524"/>
                <a:gd name="connsiteX12" fmla="*/ 583756 w 4966102"/>
                <a:gd name="connsiteY12" fmla="*/ 4740166 h 5612524"/>
                <a:gd name="connsiteX13" fmla="*/ 123781 w 4966102"/>
                <a:gd name="connsiteY13" fmla="*/ 5612524 h 56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6102" h="5612524">
                  <a:moveTo>
                    <a:pt x="310487" y="0"/>
                  </a:moveTo>
                  <a:cubicBezTo>
                    <a:pt x="41597" y="401145"/>
                    <a:pt x="-227292" y="802290"/>
                    <a:pt x="310487" y="966952"/>
                  </a:cubicBezTo>
                  <a:cubicBezTo>
                    <a:pt x="848266" y="1131614"/>
                    <a:pt x="2976611" y="833821"/>
                    <a:pt x="3537163" y="987973"/>
                  </a:cubicBezTo>
                  <a:cubicBezTo>
                    <a:pt x="4097715" y="1142125"/>
                    <a:pt x="4108225" y="1739462"/>
                    <a:pt x="3673797" y="1891862"/>
                  </a:cubicBezTo>
                  <a:cubicBezTo>
                    <a:pt x="3239369" y="2044262"/>
                    <a:pt x="1436845" y="1679904"/>
                    <a:pt x="930597" y="1902373"/>
                  </a:cubicBezTo>
                  <a:cubicBezTo>
                    <a:pt x="424349" y="2124842"/>
                    <a:pt x="415590" y="3012966"/>
                    <a:pt x="636307" y="3226676"/>
                  </a:cubicBezTo>
                  <a:cubicBezTo>
                    <a:pt x="857024" y="3440386"/>
                    <a:pt x="1981631" y="3063766"/>
                    <a:pt x="2254900" y="3184635"/>
                  </a:cubicBezTo>
                  <a:cubicBezTo>
                    <a:pt x="2528169" y="3305504"/>
                    <a:pt x="2039438" y="3822263"/>
                    <a:pt x="2275921" y="3951890"/>
                  </a:cubicBezTo>
                  <a:cubicBezTo>
                    <a:pt x="2512404" y="4081517"/>
                    <a:pt x="3416294" y="3866055"/>
                    <a:pt x="3673797" y="3962400"/>
                  </a:cubicBezTo>
                  <a:cubicBezTo>
                    <a:pt x="3931301" y="4058745"/>
                    <a:pt x="3663287" y="4430111"/>
                    <a:pt x="3820942" y="4529959"/>
                  </a:cubicBezTo>
                  <a:cubicBezTo>
                    <a:pt x="3978597" y="4629807"/>
                    <a:pt x="4483093" y="4515945"/>
                    <a:pt x="4619728" y="4561490"/>
                  </a:cubicBezTo>
                  <a:cubicBezTo>
                    <a:pt x="4756363" y="4607035"/>
                    <a:pt x="5313411" y="4773449"/>
                    <a:pt x="4640749" y="4803228"/>
                  </a:cubicBezTo>
                  <a:cubicBezTo>
                    <a:pt x="3968087" y="4833007"/>
                    <a:pt x="1198611" y="4638566"/>
                    <a:pt x="583756" y="4740166"/>
                  </a:cubicBezTo>
                  <a:cubicBezTo>
                    <a:pt x="-31099" y="4841766"/>
                    <a:pt x="57216" y="5528441"/>
                    <a:pt x="123781" y="5612524"/>
                  </a:cubicBezTo>
                </a:path>
              </a:pathLst>
            </a:cu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E8860437-788E-D8D4-BF88-3C146B4F039E}"/>
                </a:ext>
              </a:extLst>
            </p:cNvPr>
            <p:cNvSpPr/>
            <p:nvPr/>
          </p:nvSpPr>
          <p:spPr>
            <a:xfrm>
              <a:off x="137587" y="453930"/>
              <a:ext cx="341303" cy="798321"/>
            </a:xfrm>
            <a:custGeom>
              <a:avLst/>
              <a:gdLst>
                <a:gd name="connsiteX0" fmla="*/ 362958 w 2381526"/>
                <a:gd name="connsiteY0" fmla="*/ 0 h 5570482"/>
                <a:gd name="connsiteX1" fmla="*/ 68668 w 2381526"/>
                <a:gd name="connsiteY1" fmla="*/ 966951 h 5570482"/>
                <a:gd name="connsiteX2" fmla="*/ 657247 w 2381526"/>
                <a:gd name="connsiteY2" fmla="*/ 1460938 h 5570482"/>
                <a:gd name="connsiteX3" fmla="*/ 394489 w 2381526"/>
                <a:gd name="connsiteY3" fmla="*/ 1965434 h 5570482"/>
                <a:gd name="connsiteX4" fmla="*/ 2191758 w 2381526"/>
                <a:gd name="connsiteY4" fmla="*/ 2186151 h 5570482"/>
                <a:gd name="connsiteX5" fmla="*/ 1792365 w 2381526"/>
                <a:gd name="connsiteY5" fmla="*/ 2732689 h 5570482"/>
                <a:gd name="connsiteX6" fmla="*/ 2328392 w 2381526"/>
                <a:gd name="connsiteY6" fmla="*/ 2942896 h 5570482"/>
                <a:gd name="connsiteX7" fmla="*/ 236834 w 2381526"/>
                <a:gd name="connsiteY7" fmla="*/ 3142593 h 5570482"/>
                <a:gd name="connsiteX8" fmla="*/ 173772 w 2381526"/>
                <a:gd name="connsiteY8" fmla="*/ 3930869 h 5570482"/>
                <a:gd name="connsiteX9" fmla="*/ 1361440 w 2381526"/>
                <a:gd name="connsiteY9" fmla="*/ 4056993 h 5570482"/>
                <a:gd name="connsiteX10" fmla="*/ 1445523 w 2381526"/>
                <a:gd name="connsiteY10" fmla="*/ 4529958 h 5570482"/>
                <a:gd name="connsiteX11" fmla="*/ 194792 w 2381526"/>
                <a:gd name="connsiteY11" fmla="*/ 4550979 h 5570482"/>
                <a:gd name="connsiteX12" fmla="*/ 215813 w 2381526"/>
                <a:gd name="connsiteY12" fmla="*/ 5570482 h 55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526" h="5570482">
                  <a:moveTo>
                    <a:pt x="362958" y="0"/>
                  </a:moveTo>
                  <a:cubicBezTo>
                    <a:pt x="191289" y="361730"/>
                    <a:pt x="19620" y="723461"/>
                    <a:pt x="68668" y="966951"/>
                  </a:cubicBezTo>
                  <a:cubicBezTo>
                    <a:pt x="117716" y="1210441"/>
                    <a:pt x="602944" y="1294524"/>
                    <a:pt x="657247" y="1460938"/>
                  </a:cubicBezTo>
                  <a:cubicBezTo>
                    <a:pt x="711550" y="1627352"/>
                    <a:pt x="138737" y="1844565"/>
                    <a:pt x="394489" y="1965434"/>
                  </a:cubicBezTo>
                  <a:cubicBezTo>
                    <a:pt x="650241" y="2086303"/>
                    <a:pt x="1958779" y="2058275"/>
                    <a:pt x="2191758" y="2186151"/>
                  </a:cubicBezTo>
                  <a:cubicBezTo>
                    <a:pt x="2424737" y="2314027"/>
                    <a:pt x="1769593" y="2606565"/>
                    <a:pt x="1792365" y="2732689"/>
                  </a:cubicBezTo>
                  <a:cubicBezTo>
                    <a:pt x="1815137" y="2858813"/>
                    <a:pt x="2587647" y="2874579"/>
                    <a:pt x="2328392" y="2942896"/>
                  </a:cubicBezTo>
                  <a:cubicBezTo>
                    <a:pt x="2069137" y="3011213"/>
                    <a:pt x="595937" y="2977931"/>
                    <a:pt x="236834" y="3142593"/>
                  </a:cubicBezTo>
                  <a:cubicBezTo>
                    <a:pt x="-122269" y="3307255"/>
                    <a:pt x="-13662" y="3778469"/>
                    <a:pt x="173772" y="3930869"/>
                  </a:cubicBezTo>
                  <a:cubicBezTo>
                    <a:pt x="361206" y="4083269"/>
                    <a:pt x="1149481" y="3957145"/>
                    <a:pt x="1361440" y="4056993"/>
                  </a:cubicBezTo>
                  <a:cubicBezTo>
                    <a:pt x="1573399" y="4156841"/>
                    <a:pt x="1639964" y="4447627"/>
                    <a:pt x="1445523" y="4529958"/>
                  </a:cubicBezTo>
                  <a:cubicBezTo>
                    <a:pt x="1251082" y="4612289"/>
                    <a:pt x="399744" y="4377558"/>
                    <a:pt x="194792" y="4550979"/>
                  </a:cubicBezTo>
                  <a:cubicBezTo>
                    <a:pt x="-10160" y="4724400"/>
                    <a:pt x="179027" y="5423337"/>
                    <a:pt x="215813" y="5570482"/>
                  </a:cubicBezTo>
                </a:path>
              </a:pathLst>
            </a:cu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78FD483-16D4-386C-A223-4F6E190CFCD7}"/>
                </a:ext>
              </a:extLst>
            </p:cNvPr>
            <p:cNvSpPr/>
            <p:nvPr/>
          </p:nvSpPr>
          <p:spPr>
            <a:xfrm>
              <a:off x="133492" y="455436"/>
              <a:ext cx="477829" cy="789283"/>
            </a:xfrm>
            <a:custGeom>
              <a:avLst/>
              <a:gdLst>
                <a:gd name="connsiteX0" fmla="*/ 402038 w 3334170"/>
                <a:gd name="connsiteY0" fmla="*/ 0 h 5507421"/>
                <a:gd name="connsiteX1" fmla="*/ 191831 w 3334170"/>
                <a:gd name="connsiteY1" fmla="*/ 1460938 h 5507421"/>
                <a:gd name="connsiteX2" fmla="*/ 2808907 w 3334170"/>
                <a:gd name="connsiteY2" fmla="*/ 1576552 h 5507421"/>
                <a:gd name="connsiteX3" fmla="*/ 3134728 w 3334170"/>
                <a:gd name="connsiteY3" fmla="*/ 3573517 h 5507421"/>
                <a:gd name="connsiteX4" fmla="*/ 454590 w 3334170"/>
                <a:gd name="connsiteY4" fmla="*/ 3668110 h 5507421"/>
                <a:gd name="connsiteX5" fmla="*/ 223362 w 3334170"/>
                <a:gd name="connsiteY5" fmla="*/ 5507421 h 550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4170" h="5507421">
                  <a:moveTo>
                    <a:pt x="402038" y="0"/>
                  </a:moveTo>
                  <a:cubicBezTo>
                    <a:pt x="96362" y="599089"/>
                    <a:pt x="-209314" y="1198179"/>
                    <a:pt x="191831" y="1460938"/>
                  </a:cubicBezTo>
                  <a:cubicBezTo>
                    <a:pt x="592976" y="1723697"/>
                    <a:pt x="2318424" y="1224456"/>
                    <a:pt x="2808907" y="1576552"/>
                  </a:cubicBezTo>
                  <a:cubicBezTo>
                    <a:pt x="3299390" y="1928648"/>
                    <a:pt x="3527114" y="3224924"/>
                    <a:pt x="3134728" y="3573517"/>
                  </a:cubicBezTo>
                  <a:cubicBezTo>
                    <a:pt x="2742342" y="3922110"/>
                    <a:pt x="939818" y="3345793"/>
                    <a:pt x="454590" y="3668110"/>
                  </a:cubicBezTo>
                  <a:cubicBezTo>
                    <a:pt x="-30638" y="3990427"/>
                    <a:pt x="211100" y="5235904"/>
                    <a:pt x="223362" y="5507421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96177A0-0CC3-4DB8-B9CB-7517C0BDA295}"/>
                </a:ext>
              </a:extLst>
            </p:cNvPr>
            <p:cNvSpPr/>
            <p:nvPr/>
          </p:nvSpPr>
          <p:spPr>
            <a:xfrm>
              <a:off x="134298" y="455436"/>
              <a:ext cx="621492" cy="793802"/>
            </a:xfrm>
            <a:custGeom>
              <a:avLst/>
              <a:gdLst>
                <a:gd name="connsiteX0" fmla="*/ 375396 w 4336619"/>
                <a:gd name="connsiteY0" fmla="*/ 0 h 5538952"/>
                <a:gd name="connsiteX1" fmla="*/ 385907 w 4336619"/>
                <a:gd name="connsiteY1" fmla="*/ 704193 h 5538952"/>
                <a:gd name="connsiteX2" fmla="*/ 3791258 w 4336619"/>
                <a:gd name="connsiteY2" fmla="*/ 704193 h 5538952"/>
                <a:gd name="connsiteX3" fmla="*/ 4117079 w 4336619"/>
                <a:gd name="connsiteY3" fmla="*/ 1408386 h 5538952"/>
                <a:gd name="connsiteX4" fmla="*/ 1636638 w 4336619"/>
                <a:gd name="connsiteY4" fmla="*/ 1587062 h 5538952"/>
                <a:gd name="connsiteX5" fmla="*/ 1405410 w 4336619"/>
                <a:gd name="connsiteY5" fmla="*/ 2543504 h 5538952"/>
                <a:gd name="connsiteX6" fmla="*/ 3591562 w 4336619"/>
                <a:gd name="connsiteY6" fmla="*/ 2575035 h 5538952"/>
                <a:gd name="connsiteX7" fmla="*/ 3644114 w 4336619"/>
                <a:gd name="connsiteY7" fmla="*/ 3689131 h 5538952"/>
                <a:gd name="connsiteX8" fmla="*/ 659176 w 4336619"/>
                <a:gd name="connsiteY8" fmla="*/ 3794235 h 5538952"/>
                <a:gd name="connsiteX9" fmla="*/ 837852 w 4336619"/>
                <a:gd name="connsiteY9" fmla="*/ 4887310 h 5538952"/>
                <a:gd name="connsiteX10" fmla="*/ 39065 w 4336619"/>
                <a:gd name="connsiteY10" fmla="*/ 4971393 h 5538952"/>
                <a:gd name="connsiteX11" fmla="*/ 196721 w 4336619"/>
                <a:gd name="connsiteY11" fmla="*/ 5538952 h 553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6619" h="5538952">
                  <a:moveTo>
                    <a:pt x="375396" y="0"/>
                  </a:moveTo>
                  <a:cubicBezTo>
                    <a:pt x="95996" y="293414"/>
                    <a:pt x="-183403" y="586828"/>
                    <a:pt x="385907" y="704193"/>
                  </a:cubicBezTo>
                  <a:cubicBezTo>
                    <a:pt x="955217" y="821558"/>
                    <a:pt x="3169396" y="586828"/>
                    <a:pt x="3791258" y="704193"/>
                  </a:cubicBezTo>
                  <a:cubicBezTo>
                    <a:pt x="4413120" y="821558"/>
                    <a:pt x="4476182" y="1261241"/>
                    <a:pt x="4117079" y="1408386"/>
                  </a:cubicBezTo>
                  <a:cubicBezTo>
                    <a:pt x="3757976" y="1555531"/>
                    <a:pt x="2088583" y="1397876"/>
                    <a:pt x="1636638" y="1587062"/>
                  </a:cubicBezTo>
                  <a:cubicBezTo>
                    <a:pt x="1184693" y="1776248"/>
                    <a:pt x="1079589" y="2378842"/>
                    <a:pt x="1405410" y="2543504"/>
                  </a:cubicBezTo>
                  <a:cubicBezTo>
                    <a:pt x="1731231" y="2708166"/>
                    <a:pt x="3218445" y="2384097"/>
                    <a:pt x="3591562" y="2575035"/>
                  </a:cubicBezTo>
                  <a:cubicBezTo>
                    <a:pt x="3964679" y="2765973"/>
                    <a:pt x="4132845" y="3485931"/>
                    <a:pt x="3644114" y="3689131"/>
                  </a:cubicBezTo>
                  <a:cubicBezTo>
                    <a:pt x="3155383" y="3892331"/>
                    <a:pt x="1126886" y="3594539"/>
                    <a:pt x="659176" y="3794235"/>
                  </a:cubicBezTo>
                  <a:cubicBezTo>
                    <a:pt x="191466" y="3993931"/>
                    <a:pt x="941204" y="4691117"/>
                    <a:pt x="837852" y="4887310"/>
                  </a:cubicBezTo>
                  <a:cubicBezTo>
                    <a:pt x="734500" y="5083503"/>
                    <a:pt x="145920" y="4862786"/>
                    <a:pt x="39065" y="4971393"/>
                  </a:cubicBezTo>
                  <a:cubicBezTo>
                    <a:pt x="-67790" y="5080000"/>
                    <a:pt x="64465" y="5309476"/>
                    <a:pt x="196721" y="5538952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!!IfElse">
            <a:extLst>
              <a:ext uri="{FF2B5EF4-FFF2-40B4-BE49-F238E27FC236}">
                <a16:creationId xmlns:a16="http://schemas.microsoft.com/office/drawing/2014/main" id="{7AA93E72-744A-1EBC-D460-9939FC7782B1}"/>
              </a:ext>
            </a:extLst>
          </p:cNvPr>
          <p:cNvGrpSpPr/>
          <p:nvPr/>
        </p:nvGrpSpPr>
        <p:grpSpPr>
          <a:xfrm>
            <a:off x="1590746" y="238776"/>
            <a:ext cx="1692081" cy="1323439"/>
            <a:chOff x="1590746" y="238776"/>
            <a:chExt cx="1692081" cy="13234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DC0617-5810-25A8-FBFA-3A30C238BEC8}"/>
                </a:ext>
              </a:extLst>
            </p:cNvPr>
            <p:cNvSpPr txBox="1"/>
            <p:nvPr/>
          </p:nvSpPr>
          <p:spPr>
            <a:xfrm>
              <a:off x="1590746" y="238776"/>
              <a:ext cx="16920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if ( true     ) 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else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75CEF72-73C2-7C78-1BE0-09D24A3F33CF}"/>
                </a:ext>
              </a:extLst>
            </p:cNvPr>
            <p:cNvGrpSpPr/>
            <p:nvPr/>
          </p:nvGrpSpPr>
          <p:grpSpPr>
            <a:xfrm>
              <a:off x="1726430" y="1031528"/>
              <a:ext cx="404312" cy="441445"/>
              <a:chOff x="1795573" y="449411"/>
              <a:chExt cx="736686" cy="80434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575A1F-458D-95EF-DE93-8D64F0FD458E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BF4724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2994B9E-FE17-F9CE-90F6-6AE536ED4D7F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0809911F-C653-D3E1-56C7-1402FC815211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395AF9C-B5D2-86B1-7910-0AA9BF098EAA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DD29869-5367-54A3-CE25-2DA75CADB105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DEC039-9BF4-C801-5E8D-DDB5144EDB47}"/>
                </a:ext>
              </a:extLst>
            </p:cNvPr>
            <p:cNvGrpSpPr/>
            <p:nvPr/>
          </p:nvGrpSpPr>
          <p:grpSpPr>
            <a:xfrm>
              <a:off x="1726430" y="481166"/>
              <a:ext cx="404312" cy="441445"/>
              <a:chOff x="1795573" y="449411"/>
              <a:chExt cx="736686" cy="80434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C473CD-F65D-D3E7-81B1-D0EDDFC54895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528C6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1719C7-D00F-88FF-E983-9E0417E4B6DE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D233F7C2-1B44-113F-C32B-55E5DB6E5BC1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81C5873-2A5D-900B-8E61-9AD6CE967ACB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F61F6D7-CD6E-A4ED-090D-02C56D29E9BA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5916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41">
        <p159:morph option="byObject"/>
      </p:transition>
    </mc:Choice>
    <mc:Fallback xmlns="">
      <p:transition spd="slow" advTm="454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34" y="55166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The</a:t>
            </a:r>
            <a:r>
              <a:rPr lang="en-US" sz="800" b="1" dirty="0">
                <a:latin typeface="News Gothic MT"/>
                <a:cs typeface="News Gothic MT"/>
              </a:rPr>
              <a:t> Lift If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News Gothic MT"/>
                <a:cs typeface="News Gothic MT"/>
              </a:rPr>
              <a:t>Refactoring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News Gothic MT"/>
              <a:cs typeface="News Gothic MT"/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9" y="1318283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5116" y="1512197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FB2-81F2-899E-D739-8B946326F207}"/>
              </a:ext>
            </a:extLst>
          </p:cNvPr>
          <p:cNvSpPr/>
          <p:nvPr/>
        </p:nvSpPr>
        <p:spPr>
          <a:xfrm>
            <a:off x="1221699" y="73791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a way to separate threads of logic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DE376-4EC4-78D2-20BF-CFE476F5E439}"/>
              </a:ext>
            </a:extLst>
          </p:cNvPr>
          <p:cNvSpPr/>
          <p:nvPr/>
        </p:nvSpPr>
        <p:spPr>
          <a:xfrm>
            <a:off x="104234" y="196998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Step </a:t>
            </a:r>
            <a:r>
              <a:rPr lang="en-US" sz="800" b="1" dirty="0">
                <a:latin typeface="News Gothic MT"/>
                <a:cs typeface="News Gothic MT"/>
              </a:rPr>
              <a:t>3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E62D-A5C0-DAA4-8F9C-E743EB7B5D7F}"/>
              </a:ext>
            </a:extLst>
          </p:cNvPr>
          <p:cNvSpPr/>
          <p:nvPr/>
        </p:nvSpPr>
        <p:spPr>
          <a:xfrm>
            <a:off x="450751" y="209118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set the condition to the thread you want to isolate 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Tempus Sans ITC" panose="020F050202020403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CBC9644-4A0F-D4B4-8D38-33ACA6620B00}"/>
              </a:ext>
            </a:extLst>
          </p:cNvPr>
          <p:cNvSpPr/>
          <p:nvPr/>
        </p:nvSpPr>
        <p:spPr>
          <a:xfrm>
            <a:off x="979776" y="619047"/>
            <a:ext cx="457876" cy="441444"/>
          </a:xfrm>
          <a:prstGeom prst="rightArrow">
            <a:avLst/>
          </a:prstGeom>
          <a:solidFill>
            <a:srgbClr val="0B1CFA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!!IfElse">
            <a:extLst>
              <a:ext uri="{FF2B5EF4-FFF2-40B4-BE49-F238E27FC236}">
                <a16:creationId xmlns:a16="http://schemas.microsoft.com/office/drawing/2014/main" id="{E4E07092-E594-6317-7CC4-A8945B35C61F}"/>
              </a:ext>
            </a:extLst>
          </p:cNvPr>
          <p:cNvGrpSpPr/>
          <p:nvPr/>
        </p:nvGrpSpPr>
        <p:grpSpPr>
          <a:xfrm>
            <a:off x="118798" y="238776"/>
            <a:ext cx="1692081" cy="1323439"/>
            <a:chOff x="118798" y="238776"/>
            <a:chExt cx="1692081" cy="132343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F9891-C124-14CB-C9C1-8BB0C2239DC2}"/>
                </a:ext>
              </a:extLst>
            </p:cNvPr>
            <p:cNvSpPr txBox="1"/>
            <p:nvPr/>
          </p:nvSpPr>
          <p:spPr>
            <a:xfrm>
              <a:off x="118798" y="238776"/>
              <a:ext cx="16920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if ( true     ) 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else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0FC64A-F3AD-0023-E8FB-AFAB5B00C4D3}"/>
                </a:ext>
              </a:extLst>
            </p:cNvPr>
            <p:cNvGrpSpPr/>
            <p:nvPr/>
          </p:nvGrpSpPr>
          <p:grpSpPr>
            <a:xfrm>
              <a:off x="254482" y="1031528"/>
              <a:ext cx="404312" cy="441445"/>
              <a:chOff x="1795573" y="449411"/>
              <a:chExt cx="736686" cy="8043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7761790-09A9-A0C8-BFA9-D374F787FFDE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BF4724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76212AA-71E8-F7AD-D36A-04B504F34799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69C29BC-2696-1365-7C14-6922363386EC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971A367-6800-2F14-DD4E-F2DBA581709A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3412B43-3274-29BF-1DAD-A543A8C5438C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9297F5E-C3B9-BF16-45B8-CA104F801466}"/>
                </a:ext>
              </a:extLst>
            </p:cNvPr>
            <p:cNvGrpSpPr/>
            <p:nvPr/>
          </p:nvGrpSpPr>
          <p:grpSpPr>
            <a:xfrm>
              <a:off x="254482" y="481166"/>
              <a:ext cx="404312" cy="441445"/>
              <a:chOff x="1795573" y="449411"/>
              <a:chExt cx="736686" cy="8043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BFC7E40-2EB0-2E6B-B36A-915F3C898C89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528C6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86BCF9A-107F-C29D-E89B-20F4BA5ED519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670075D-3586-3B9E-BCB6-2A02E940FB15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B0FAD13-0E4D-D949-3827-1C71C92D1658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306B389-5BCF-1C7B-118E-5331BBB04CDD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" name="!!IfConditional">
            <a:extLst>
              <a:ext uri="{FF2B5EF4-FFF2-40B4-BE49-F238E27FC236}">
                <a16:creationId xmlns:a16="http://schemas.microsoft.com/office/drawing/2014/main" id="{C8174233-BA72-2947-014B-47A751C50940}"/>
              </a:ext>
            </a:extLst>
          </p:cNvPr>
          <p:cNvGrpSpPr/>
          <p:nvPr/>
        </p:nvGrpSpPr>
        <p:grpSpPr>
          <a:xfrm>
            <a:off x="1590746" y="238776"/>
            <a:ext cx="1692081" cy="1323439"/>
            <a:chOff x="1590746" y="238776"/>
            <a:chExt cx="1692081" cy="132343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DC0617-5810-25A8-FBFA-3A30C238BEC8}"/>
                </a:ext>
              </a:extLst>
            </p:cNvPr>
            <p:cNvSpPr txBox="1"/>
            <p:nvPr/>
          </p:nvSpPr>
          <p:spPr>
            <a:xfrm>
              <a:off x="1590746" y="238776"/>
              <a:ext cx="1692081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if (           ) 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else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E75CEF72-73C2-7C78-1BE0-09D24A3F33CF}"/>
                </a:ext>
              </a:extLst>
            </p:cNvPr>
            <p:cNvGrpSpPr/>
            <p:nvPr/>
          </p:nvGrpSpPr>
          <p:grpSpPr>
            <a:xfrm>
              <a:off x="1726430" y="1031528"/>
              <a:ext cx="404312" cy="441445"/>
              <a:chOff x="1795573" y="449411"/>
              <a:chExt cx="736686" cy="804346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575A1F-458D-95EF-DE93-8D64F0FD458E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BF4724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Freeform 9">
                <a:extLst>
                  <a:ext uri="{FF2B5EF4-FFF2-40B4-BE49-F238E27FC236}">
                    <a16:creationId xmlns:a16="http://schemas.microsoft.com/office/drawing/2014/main" id="{52994B9E-FE17-F9CE-90F6-6AE536ED4D7F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0809911F-C653-D3E1-56C7-1402FC815211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>
                <a:extLst>
                  <a:ext uri="{FF2B5EF4-FFF2-40B4-BE49-F238E27FC236}">
                    <a16:creationId xmlns:a16="http://schemas.microsoft.com/office/drawing/2014/main" id="{2395AF9C-B5D2-86B1-7910-0AA9BF098EAA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>
                <a:extLst>
                  <a:ext uri="{FF2B5EF4-FFF2-40B4-BE49-F238E27FC236}">
                    <a16:creationId xmlns:a16="http://schemas.microsoft.com/office/drawing/2014/main" id="{1DD29869-5367-54A3-CE25-2DA75CADB105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ADEC039-9BF4-C801-5E8D-DDB5144EDB47}"/>
                </a:ext>
              </a:extLst>
            </p:cNvPr>
            <p:cNvGrpSpPr/>
            <p:nvPr/>
          </p:nvGrpSpPr>
          <p:grpSpPr>
            <a:xfrm>
              <a:off x="1726430" y="481166"/>
              <a:ext cx="404312" cy="441445"/>
              <a:chOff x="1795573" y="449411"/>
              <a:chExt cx="736686" cy="804346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C473CD-F65D-D3E7-81B1-D0EDDFC54895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528C6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id="{1D1719C7-D00F-88FF-E983-9E0417E4B6DE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id="{D233F7C2-1B44-113F-C32B-55E5DB6E5BC1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id="{681C5873-2A5D-900B-8E61-9AD6CE967ACB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id="{DF61F6D7-CD6E-A4ED-090D-02C56D29E9BA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02BD49-FACB-0E32-1DAC-1B36853A3502}"/>
                </a:ext>
              </a:extLst>
            </p:cNvPr>
            <p:cNvSpPr/>
            <p:nvPr/>
          </p:nvSpPr>
          <p:spPr>
            <a:xfrm>
              <a:off x="1810879" y="406960"/>
              <a:ext cx="323896" cy="563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62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41">
        <p159:morph option="byObject"/>
      </p:transition>
    </mc:Choice>
    <mc:Fallback xmlns="">
      <p:transition spd="slow" advTm="454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34" y="55166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The</a:t>
            </a:r>
            <a:r>
              <a:rPr lang="en-US" sz="800" b="1" dirty="0">
                <a:latin typeface="News Gothic MT"/>
                <a:cs typeface="News Gothic MT"/>
              </a:rPr>
              <a:t> Lift If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News Gothic MT"/>
                <a:cs typeface="News Gothic MT"/>
              </a:rPr>
              <a:t>Refactoring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News Gothic MT"/>
              <a:cs typeface="News Gothic MT"/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9" y="1318283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5116" y="1512197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FB2-81F2-899E-D739-8B946326F207}"/>
              </a:ext>
            </a:extLst>
          </p:cNvPr>
          <p:cNvSpPr/>
          <p:nvPr/>
        </p:nvSpPr>
        <p:spPr>
          <a:xfrm>
            <a:off x="1221699" y="73791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a way to separate threads of logic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DE376-4EC4-78D2-20BF-CFE476F5E439}"/>
              </a:ext>
            </a:extLst>
          </p:cNvPr>
          <p:cNvSpPr/>
          <p:nvPr/>
        </p:nvSpPr>
        <p:spPr>
          <a:xfrm>
            <a:off x="104234" y="196998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Step </a:t>
            </a:r>
            <a:r>
              <a:rPr lang="en-US" sz="800" b="1" dirty="0">
                <a:latin typeface="News Gothic MT"/>
                <a:cs typeface="News Gothic MT"/>
              </a:rPr>
              <a:t>4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E62D-A5C0-DAA4-8F9C-E743EB7B5D7F}"/>
              </a:ext>
            </a:extLst>
          </p:cNvPr>
          <p:cNvSpPr/>
          <p:nvPr/>
        </p:nvSpPr>
        <p:spPr>
          <a:xfrm>
            <a:off x="450751" y="209118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Run w/code coverage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Fira Code" panose="020B0809050000020004" pitchFamily="49" charset="0"/>
              <a:ea typeface="Fira Code" panose="020B0809050000020004" pitchFamily="49" charset="0"/>
              <a:cs typeface="Tempus Sans ITC" panose="020F050202020403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CBC9644-4A0F-D4B4-8D38-33ACA6620B00}"/>
              </a:ext>
            </a:extLst>
          </p:cNvPr>
          <p:cNvSpPr/>
          <p:nvPr/>
        </p:nvSpPr>
        <p:spPr>
          <a:xfrm>
            <a:off x="979776" y="619047"/>
            <a:ext cx="457876" cy="441444"/>
          </a:xfrm>
          <a:prstGeom prst="rightArrow">
            <a:avLst/>
          </a:prstGeom>
          <a:solidFill>
            <a:srgbClr val="0B1CFA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2" name="!!IfConditional">
            <a:extLst>
              <a:ext uri="{FF2B5EF4-FFF2-40B4-BE49-F238E27FC236}">
                <a16:creationId xmlns:a16="http://schemas.microsoft.com/office/drawing/2014/main" id="{8005FF7D-3E1C-00A6-3D84-2DB104D8CF57}"/>
              </a:ext>
            </a:extLst>
          </p:cNvPr>
          <p:cNvGrpSpPr/>
          <p:nvPr/>
        </p:nvGrpSpPr>
        <p:grpSpPr>
          <a:xfrm>
            <a:off x="118798" y="359425"/>
            <a:ext cx="1692081" cy="1200329"/>
            <a:chOff x="118798" y="359425"/>
            <a:chExt cx="1692081" cy="120032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8BF9891-C124-14CB-C9C1-8BB0C2239DC2}"/>
                </a:ext>
              </a:extLst>
            </p:cNvPr>
            <p:cNvSpPr txBox="1"/>
            <p:nvPr/>
          </p:nvSpPr>
          <p:spPr>
            <a:xfrm>
              <a:off x="118798" y="359425"/>
              <a:ext cx="1692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if (          ) )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else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D20FC64A-F3AD-0023-E8FB-AFAB5B00C4D3}"/>
                </a:ext>
              </a:extLst>
            </p:cNvPr>
            <p:cNvGrpSpPr/>
            <p:nvPr/>
          </p:nvGrpSpPr>
          <p:grpSpPr>
            <a:xfrm>
              <a:off x="254482" y="1031528"/>
              <a:ext cx="404312" cy="441445"/>
              <a:chOff x="1795573" y="449411"/>
              <a:chExt cx="736686" cy="804346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7761790-09A9-A0C8-BFA9-D374F787FFDE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BF4724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176212AA-71E8-F7AD-D36A-04B504F34799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Freeform 13">
                <a:extLst>
                  <a:ext uri="{FF2B5EF4-FFF2-40B4-BE49-F238E27FC236}">
                    <a16:creationId xmlns:a16="http://schemas.microsoft.com/office/drawing/2014/main" id="{B69C29BC-2696-1365-7C14-6922363386EC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id="{E971A367-6800-2F14-DD4E-F2DBA581709A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23412B43-3274-29BF-1DAD-A543A8C5438C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39297F5E-C3B9-BF16-45B8-CA104F801466}"/>
                </a:ext>
              </a:extLst>
            </p:cNvPr>
            <p:cNvGrpSpPr/>
            <p:nvPr/>
          </p:nvGrpSpPr>
          <p:grpSpPr>
            <a:xfrm>
              <a:off x="254482" y="481166"/>
              <a:ext cx="404312" cy="441445"/>
              <a:chOff x="1795573" y="449411"/>
              <a:chExt cx="736686" cy="80434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2BFC7E40-2EB0-2E6B-B36A-915F3C898C89}"/>
                  </a:ext>
                </a:extLst>
              </p:cNvPr>
              <p:cNvSpPr/>
              <p:nvPr/>
            </p:nvSpPr>
            <p:spPr>
              <a:xfrm>
                <a:off x="1795573" y="537212"/>
                <a:ext cx="736686" cy="639288"/>
              </a:xfrm>
              <a:prstGeom prst="rect">
                <a:avLst/>
              </a:prstGeom>
              <a:solidFill>
                <a:srgbClr val="528C6C"/>
              </a:solidFill>
              <a:ln w="3175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Freeform 36">
                <a:extLst>
                  <a:ext uri="{FF2B5EF4-FFF2-40B4-BE49-F238E27FC236}">
                    <a16:creationId xmlns:a16="http://schemas.microsoft.com/office/drawing/2014/main" id="{986BCF9A-107F-C29D-E89B-20F4BA5ED519}"/>
                  </a:ext>
                </a:extLst>
              </p:cNvPr>
              <p:cNvSpPr/>
              <p:nvPr/>
            </p:nvSpPr>
            <p:spPr>
              <a:xfrm>
                <a:off x="1820548" y="449411"/>
                <a:ext cx="686730" cy="804346"/>
              </a:xfrm>
              <a:custGeom>
                <a:avLst/>
                <a:gdLst>
                  <a:gd name="connsiteX0" fmla="*/ 310487 w 4966102"/>
                  <a:gd name="connsiteY0" fmla="*/ 0 h 5412828"/>
                  <a:gd name="connsiteX1" fmla="*/ 310487 w 4966102"/>
                  <a:gd name="connsiteY1" fmla="*/ 966952 h 5412828"/>
                  <a:gd name="connsiteX2" fmla="*/ 3537163 w 4966102"/>
                  <a:gd name="connsiteY2" fmla="*/ 987973 h 5412828"/>
                  <a:gd name="connsiteX3" fmla="*/ 3673797 w 4966102"/>
                  <a:gd name="connsiteY3" fmla="*/ 1891862 h 5412828"/>
                  <a:gd name="connsiteX4" fmla="*/ 930597 w 4966102"/>
                  <a:gd name="connsiteY4" fmla="*/ 1902373 h 5412828"/>
                  <a:gd name="connsiteX5" fmla="*/ 636307 w 4966102"/>
                  <a:gd name="connsiteY5" fmla="*/ 3226676 h 5412828"/>
                  <a:gd name="connsiteX6" fmla="*/ 2254900 w 4966102"/>
                  <a:gd name="connsiteY6" fmla="*/ 3184635 h 5412828"/>
                  <a:gd name="connsiteX7" fmla="*/ 2275921 w 4966102"/>
                  <a:gd name="connsiteY7" fmla="*/ 3951890 h 5412828"/>
                  <a:gd name="connsiteX8" fmla="*/ 3673797 w 4966102"/>
                  <a:gd name="connsiteY8" fmla="*/ 3962400 h 5412828"/>
                  <a:gd name="connsiteX9" fmla="*/ 3820942 w 4966102"/>
                  <a:gd name="connsiteY9" fmla="*/ 4529959 h 5412828"/>
                  <a:gd name="connsiteX10" fmla="*/ 4619728 w 4966102"/>
                  <a:gd name="connsiteY10" fmla="*/ 4561490 h 5412828"/>
                  <a:gd name="connsiteX11" fmla="*/ 4640749 w 4966102"/>
                  <a:gd name="connsiteY11" fmla="*/ 4803228 h 5412828"/>
                  <a:gd name="connsiteX12" fmla="*/ 583756 w 4966102"/>
                  <a:gd name="connsiteY12" fmla="*/ 4740166 h 5412828"/>
                  <a:gd name="connsiteX13" fmla="*/ 951618 w 4966102"/>
                  <a:gd name="connsiteY13" fmla="*/ 5412828 h 5412828"/>
                  <a:gd name="connsiteX0" fmla="*/ 310487 w 4966102"/>
                  <a:gd name="connsiteY0" fmla="*/ 0 h 5675586"/>
                  <a:gd name="connsiteX1" fmla="*/ 310487 w 4966102"/>
                  <a:gd name="connsiteY1" fmla="*/ 966952 h 5675586"/>
                  <a:gd name="connsiteX2" fmla="*/ 3537163 w 4966102"/>
                  <a:gd name="connsiteY2" fmla="*/ 987973 h 5675586"/>
                  <a:gd name="connsiteX3" fmla="*/ 3673797 w 4966102"/>
                  <a:gd name="connsiteY3" fmla="*/ 1891862 h 5675586"/>
                  <a:gd name="connsiteX4" fmla="*/ 930597 w 4966102"/>
                  <a:gd name="connsiteY4" fmla="*/ 1902373 h 5675586"/>
                  <a:gd name="connsiteX5" fmla="*/ 636307 w 4966102"/>
                  <a:gd name="connsiteY5" fmla="*/ 3226676 h 5675586"/>
                  <a:gd name="connsiteX6" fmla="*/ 2254900 w 4966102"/>
                  <a:gd name="connsiteY6" fmla="*/ 3184635 h 5675586"/>
                  <a:gd name="connsiteX7" fmla="*/ 2275921 w 4966102"/>
                  <a:gd name="connsiteY7" fmla="*/ 3951890 h 5675586"/>
                  <a:gd name="connsiteX8" fmla="*/ 3673797 w 4966102"/>
                  <a:gd name="connsiteY8" fmla="*/ 3962400 h 5675586"/>
                  <a:gd name="connsiteX9" fmla="*/ 3820942 w 4966102"/>
                  <a:gd name="connsiteY9" fmla="*/ 4529959 h 5675586"/>
                  <a:gd name="connsiteX10" fmla="*/ 4619728 w 4966102"/>
                  <a:gd name="connsiteY10" fmla="*/ 4561490 h 5675586"/>
                  <a:gd name="connsiteX11" fmla="*/ 4640749 w 4966102"/>
                  <a:gd name="connsiteY11" fmla="*/ 4803228 h 5675586"/>
                  <a:gd name="connsiteX12" fmla="*/ 583756 w 4966102"/>
                  <a:gd name="connsiteY12" fmla="*/ 4740166 h 5675586"/>
                  <a:gd name="connsiteX13" fmla="*/ 352525 w 4966102"/>
                  <a:gd name="connsiteY13" fmla="*/ 5675586 h 5675586"/>
                  <a:gd name="connsiteX0" fmla="*/ 310487 w 4966102"/>
                  <a:gd name="connsiteY0" fmla="*/ 0 h 5612524"/>
                  <a:gd name="connsiteX1" fmla="*/ 310487 w 4966102"/>
                  <a:gd name="connsiteY1" fmla="*/ 966952 h 5612524"/>
                  <a:gd name="connsiteX2" fmla="*/ 3537163 w 4966102"/>
                  <a:gd name="connsiteY2" fmla="*/ 987973 h 5612524"/>
                  <a:gd name="connsiteX3" fmla="*/ 3673797 w 4966102"/>
                  <a:gd name="connsiteY3" fmla="*/ 1891862 h 5612524"/>
                  <a:gd name="connsiteX4" fmla="*/ 930597 w 4966102"/>
                  <a:gd name="connsiteY4" fmla="*/ 1902373 h 5612524"/>
                  <a:gd name="connsiteX5" fmla="*/ 636307 w 4966102"/>
                  <a:gd name="connsiteY5" fmla="*/ 3226676 h 5612524"/>
                  <a:gd name="connsiteX6" fmla="*/ 2254900 w 4966102"/>
                  <a:gd name="connsiteY6" fmla="*/ 3184635 h 5612524"/>
                  <a:gd name="connsiteX7" fmla="*/ 2275921 w 4966102"/>
                  <a:gd name="connsiteY7" fmla="*/ 3951890 h 5612524"/>
                  <a:gd name="connsiteX8" fmla="*/ 3673797 w 4966102"/>
                  <a:gd name="connsiteY8" fmla="*/ 3962400 h 5612524"/>
                  <a:gd name="connsiteX9" fmla="*/ 3820942 w 4966102"/>
                  <a:gd name="connsiteY9" fmla="*/ 4529959 h 5612524"/>
                  <a:gd name="connsiteX10" fmla="*/ 4619728 w 4966102"/>
                  <a:gd name="connsiteY10" fmla="*/ 4561490 h 5612524"/>
                  <a:gd name="connsiteX11" fmla="*/ 4640749 w 4966102"/>
                  <a:gd name="connsiteY11" fmla="*/ 4803228 h 5612524"/>
                  <a:gd name="connsiteX12" fmla="*/ 583756 w 4966102"/>
                  <a:gd name="connsiteY12" fmla="*/ 4740166 h 5612524"/>
                  <a:gd name="connsiteX13" fmla="*/ 123781 w 4966102"/>
                  <a:gd name="connsiteY13" fmla="*/ 5612524 h 56125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966102" h="5612524">
                    <a:moveTo>
                      <a:pt x="310487" y="0"/>
                    </a:moveTo>
                    <a:cubicBezTo>
                      <a:pt x="41597" y="401145"/>
                      <a:pt x="-227292" y="802290"/>
                      <a:pt x="310487" y="966952"/>
                    </a:cubicBezTo>
                    <a:cubicBezTo>
                      <a:pt x="848266" y="1131614"/>
                      <a:pt x="2976611" y="833821"/>
                      <a:pt x="3537163" y="987973"/>
                    </a:cubicBezTo>
                    <a:cubicBezTo>
                      <a:pt x="4097715" y="1142125"/>
                      <a:pt x="4108225" y="1739462"/>
                      <a:pt x="3673797" y="1891862"/>
                    </a:cubicBezTo>
                    <a:cubicBezTo>
                      <a:pt x="3239369" y="2044262"/>
                      <a:pt x="1436845" y="1679904"/>
                      <a:pt x="930597" y="1902373"/>
                    </a:cubicBezTo>
                    <a:cubicBezTo>
                      <a:pt x="424349" y="2124842"/>
                      <a:pt x="415590" y="3012966"/>
                      <a:pt x="636307" y="3226676"/>
                    </a:cubicBezTo>
                    <a:cubicBezTo>
                      <a:pt x="857024" y="3440386"/>
                      <a:pt x="1981631" y="3063766"/>
                      <a:pt x="2254900" y="3184635"/>
                    </a:cubicBezTo>
                    <a:cubicBezTo>
                      <a:pt x="2528169" y="3305504"/>
                      <a:pt x="2039438" y="3822263"/>
                      <a:pt x="2275921" y="3951890"/>
                    </a:cubicBezTo>
                    <a:cubicBezTo>
                      <a:pt x="2512404" y="4081517"/>
                      <a:pt x="3416294" y="3866055"/>
                      <a:pt x="3673797" y="3962400"/>
                    </a:cubicBezTo>
                    <a:cubicBezTo>
                      <a:pt x="3931301" y="4058745"/>
                      <a:pt x="3663287" y="4430111"/>
                      <a:pt x="3820942" y="4529959"/>
                    </a:cubicBezTo>
                    <a:cubicBezTo>
                      <a:pt x="3978597" y="4629807"/>
                      <a:pt x="4483093" y="4515945"/>
                      <a:pt x="4619728" y="4561490"/>
                    </a:cubicBezTo>
                    <a:cubicBezTo>
                      <a:pt x="4756363" y="4607035"/>
                      <a:pt x="5313411" y="4773449"/>
                      <a:pt x="4640749" y="4803228"/>
                    </a:cubicBezTo>
                    <a:cubicBezTo>
                      <a:pt x="3968087" y="4833007"/>
                      <a:pt x="1198611" y="4638566"/>
                      <a:pt x="583756" y="4740166"/>
                    </a:cubicBezTo>
                    <a:cubicBezTo>
                      <a:pt x="-31099" y="4841766"/>
                      <a:pt x="57216" y="5528441"/>
                      <a:pt x="123781" y="5612524"/>
                    </a:cubicBezTo>
                  </a:path>
                </a:pathLst>
              </a:custGeom>
              <a:noFill/>
              <a:ln w="31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id="{8670075D-3586-3B9E-BCB6-2A02E940FB15}"/>
                  </a:ext>
                </a:extLst>
              </p:cNvPr>
              <p:cNvSpPr/>
              <p:nvPr/>
            </p:nvSpPr>
            <p:spPr>
              <a:xfrm>
                <a:off x="1810708" y="453930"/>
                <a:ext cx="341303" cy="798321"/>
              </a:xfrm>
              <a:custGeom>
                <a:avLst/>
                <a:gdLst>
                  <a:gd name="connsiteX0" fmla="*/ 362958 w 2381526"/>
                  <a:gd name="connsiteY0" fmla="*/ 0 h 5570482"/>
                  <a:gd name="connsiteX1" fmla="*/ 68668 w 2381526"/>
                  <a:gd name="connsiteY1" fmla="*/ 966951 h 5570482"/>
                  <a:gd name="connsiteX2" fmla="*/ 657247 w 2381526"/>
                  <a:gd name="connsiteY2" fmla="*/ 1460938 h 5570482"/>
                  <a:gd name="connsiteX3" fmla="*/ 394489 w 2381526"/>
                  <a:gd name="connsiteY3" fmla="*/ 1965434 h 5570482"/>
                  <a:gd name="connsiteX4" fmla="*/ 2191758 w 2381526"/>
                  <a:gd name="connsiteY4" fmla="*/ 2186151 h 5570482"/>
                  <a:gd name="connsiteX5" fmla="*/ 1792365 w 2381526"/>
                  <a:gd name="connsiteY5" fmla="*/ 2732689 h 5570482"/>
                  <a:gd name="connsiteX6" fmla="*/ 2328392 w 2381526"/>
                  <a:gd name="connsiteY6" fmla="*/ 2942896 h 5570482"/>
                  <a:gd name="connsiteX7" fmla="*/ 236834 w 2381526"/>
                  <a:gd name="connsiteY7" fmla="*/ 3142593 h 5570482"/>
                  <a:gd name="connsiteX8" fmla="*/ 173772 w 2381526"/>
                  <a:gd name="connsiteY8" fmla="*/ 3930869 h 5570482"/>
                  <a:gd name="connsiteX9" fmla="*/ 1361440 w 2381526"/>
                  <a:gd name="connsiteY9" fmla="*/ 4056993 h 5570482"/>
                  <a:gd name="connsiteX10" fmla="*/ 1445523 w 2381526"/>
                  <a:gd name="connsiteY10" fmla="*/ 4529958 h 5570482"/>
                  <a:gd name="connsiteX11" fmla="*/ 194792 w 2381526"/>
                  <a:gd name="connsiteY11" fmla="*/ 4550979 h 5570482"/>
                  <a:gd name="connsiteX12" fmla="*/ 215813 w 2381526"/>
                  <a:gd name="connsiteY12" fmla="*/ 5570482 h 557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381526" h="5570482">
                    <a:moveTo>
                      <a:pt x="362958" y="0"/>
                    </a:moveTo>
                    <a:cubicBezTo>
                      <a:pt x="191289" y="361730"/>
                      <a:pt x="19620" y="723461"/>
                      <a:pt x="68668" y="966951"/>
                    </a:cubicBezTo>
                    <a:cubicBezTo>
                      <a:pt x="117716" y="1210441"/>
                      <a:pt x="602944" y="1294524"/>
                      <a:pt x="657247" y="1460938"/>
                    </a:cubicBezTo>
                    <a:cubicBezTo>
                      <a:pt x="711550" y="1627352"/>
                      <a:pt x="138737" y="1844565"/>
                      <a:pt x="394489" y="1965434"/>
                    </a:cubicBezTo>
                    <a:cubicBezTo>
                      <a:pt x="650241" y="2086303"/>
                      <a:pt x="1958779" y="2058275"/>
                      <a:pt x="2191758" y="2186151"/>
                    </a:cubicBezTo>
                    <a:cubicBezTo>
                      <a:pt x="2424737" y="2314027"/>
                      <a:pt x="1769593" y="2606565"/>
                      <a:pt x="1792365" y="2732689"/>
                    </a:cubicBezTo>
                    <a:cubicBezTo>
                      <a:pt x="1815137" y="2858813"/>
                      <a:pt x="2587647" y="2874579"/>
                      <a:pt x="2328392" y="2942896"/>
                    </a:cubicBezTo>
                    <a:cubicBezTo>
                      <a:pt x="2069137" y="3011213"/>
                      <a:pt x="595937" y="2977931"/>
                      <a:pt x="236834" y="3142593"/>
                    </a:cubicBezTo>
                    <a:cubicBezTo>
                      <a:pt x="-122269" y="3307255"/>
                      <a:pt x="-13662" y="3778469"/>
                      <a:pt x="173772" y="3930869"/>
                    </a:cubicBezTo>
                    <a:cubicBezTo>
                      <a:pt x="361206" y="4083269"/>
                      <a:pt x="1149481" y="3957145"/>
                      <a:pt x="1361440" y="4056993"/>
                    </a:cubicBezTo>
                    <a:cubicBezTo>
                      <a:pt x="1573399" y="4156841"/>
                      <a:pt x="1639964" y="4447627"/>
                      <a:pt x="1445523" y="4529958"/>
                    </a:cubicBezTo>
                    <a:cubicBezTo>
                      <a:pt x="1251082" y="4612289"/>
                      <a:pt x="399744" y="4377558"/>
                      <a:pt x="194792" y="4550979"/>
                    </a:cubicBezTo>
                    <a:cubicBezTo>
                      <a:pt x="-10160" y="4724400"/>
                      <a:pt x="179027" y="5423337"/>
                      <a:pt x="215813" y="5570482"/>
                    </a:cubicBezTo>
                  </a:path>
                </a:pathLst>
              </a:custGeom>
              <a:noFill/>
              <a:ln w="31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FB0FAD13-0E4D-D949-3827-1C71C92D1658}"/>
                  </a:ext>
                </a:extLst>
              </p:cNvPr>
              <p:cNvSpPr/>
              <p:nvPr/>
            </p:nvSpPr>
            <p:spPr>
              <a:xfrm>
                <a:off x="1806613" y="455436"/>
                <a:ext cx="477829" cy="789283"/>
              </a:xfrm>
              <a:custGeom>
                <a:avLst/>
                <a:gdLst>
                  <a:gd name="connsiteX0" fmla="*/ 402038 w 3334170"/>
                  <a:gd name="connsiteY0" fmla="*/ 0 h 5507421"/>
                  <a:gd name="connsiteX1" fmla="*/ 191831 w 3334170"/>
                  <a:gd name="connsiteY1" fmla="*/ 1460938 h 5507421"/>
                  <a:gd name="connsiteX2" fmla="*/ 2808907 w 3334170"/>
                  <a:gd name="connsiteY2" fmla="*/ 1576552 h 5507421"/>
                  <a:gd name="connsiteX3" fmla="*/ 3134728 w 3334170"/>
                  <a:gd name="connsiteY3" fmla="*/ 3573517 h 5507421"/>
                  <a:gd name="connsiteX4" fmla="*/ 454590 w 3334170"/>
                  <a:gd name="connsiteY4" fmla="*/ 3668110 h 5507421"/>
                  <a:gd name="connsiteX5" fmla="*/ 223362 w 3334170"/>
                  <a:gd name="connsiteY5" fmla="*/ 5507421 h 5507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34170" h="5507421">
                    <a:moveTo>
                      <a:pt x="402038" y="0"/>
                    </a:moveTo>
                    <a:cubicBezTo>
                      <a:pt x="96362" y="599089"/>
                      <a:pt x="-209314" y="1198179"/>
                      <a:pt x="191831" y="1460938"/>
                    </a:cubicBezTo>
                    <a:cubicBezTo>
                      <a:pt x="592976" y="1723697"/>
                      <a:pt x="2318424" y="1224456"/>
                      <a:pt x="2808907" y="1576552"/>
                    </a:cubicBezTo>
                    <a:cubicBezTo>
                      <a:pt x="3299390" y="1928648"/>
                      <a:pt x="3527114" y="3224924"/>
                      <a:pt x="3134728" y="3573517"/>
                    </a:cubicBezTo>
                    <a:cubicBezTo>
                      <a:pt x="2742342" y="3922110"/>
                      <a:pt x="939818" y="3345793"/>
                      <a:pt x="454590" y="3668110"/>
                    </a:cubicBezTo>
                    <a:cubicBezTo>
                      <a:pt x="-30638" y="3990427"/>
                      <a:pt x="211100" y="5235904"/>
                      <a:pt x="223362" y="5507421"/>
                    </a:cubicBezTo>
                  </a:path>
                </a:pathLst>
              </a:cu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Freeform 39">
                <a:extLst>
                  <a:ext uri="{FF2B5EF4-FFF2-40B4-BE49-F238E27FC236}">
                    <a16:creationId xmlns:a16="http://schemas.microsoft.com/office/drawing/2014/main" id="{E306B389-5BCF-1C7B-118E-5331BBB04CDD}"/>
                  </a:ext>
                </a:extLst>
              </p:cNvPr>
              <p:cNvSpPr/>
              <p:nvPr/>
            </p:nvSpPr>
            <p:spPr>
              <a:xfrm>
                <a:off x="1807419" y="455436"/>
                <a:ext cx="621492" cy="793802"/>
              </a:xfrm>
              <a:custGeom>
                <a:avLst/>
                <a:gdLst>
                  <a:gd name="connsiteX0" fmla="*/ 375396 w 4336619"/>
                  <a:gd name="connsiteY0" fmla="*/ 0 h 5538952"/>
                  <a:gd name="connsiteX1" fmla="*/ 385907 w 4336619"/>
                  <a:gd name="connsiteY1" fmla="*/ 704193 h 5538952"/>
                  <a:gd name="connsiteX2" fmla="*/ 3791258 w 4336619"/>
                  <a:gd name="connsiteY2" fmla="*/ 704193 h 5538952"/>
                  <a:gd name="connsiteX3" fmla="*/ 4117079 w 4336619"/>
                  <a:gd name="connsiteY3" fmla="*/ 1408386 h 5538952"/>
                  <a:gd name="connsiteX4" fmla="*/ 1636638 w 4336619"/>
                  <a:gd name="connsiteY4" fmla="*/ 1587062 h 5538952"/>
                  <a:gd name="connsiteX5" fmla="*/ 1405410 w 4336619"/>
                  <a:gd name="connsiteY5" fmla="*/ 2543504 h 5538952"/>
                  <a:gd name="connsiteX6" fmla="*/ 3591562 w 4336619"/>
                  <a:gd name="connsiteY6" fmla="*/ 2575035 h 5538952"/>
                  <a:gd name="connsiteX7" fmla="*/ 3644114 w 4336619"/>
                  <a:gd name="connsiteY7" fmla="*/ 3689131 h 5538952"/>
                  <a:gd name="connsiteX8" fmla="*/ 659176 w 4336619"/>
                  <a:gd name="connsiteY8" fmla="*/ 3794235 h 5538952"/>
                  <a:gd name="connsiteX9" fmla="*/ 837852 w 4336619"/>
                  <a:gd name="connsiteY9" fmla="*/ 4887310 h 5538952"/>
                  <a:gd name="connsiteX10" fmla="*/ 39065 w 4336619"/>
                  <a:gd name="connsiteY10" fmla="*/ 4971393 h 5538952"/>
                  <a:gd name="connsiteX11" fmla="*/ 196721 w 4336619"/>
                  <a:gd name="connsiteY11" fmla="*/ 5538952 h 553895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336619" h="5538952">
                    <a:moveTo>
                      <a:pt x="375396" y="0"/>
                    </a:moveTo>
                    <a:cubicBezTo>
                      <a:pt x="95996" y="293414"/>
                      <a:pt x="-183403" y="586828"/>
                      <a:pt x="385907" y="704193"/>
                    </a:cubicBezTo>
                    <a:cubicBezTo>
                      <a:pt x="955217" y="821558"/>
                      <a:pt x="3169396" y="586828"/>
                      <a:pt x="3791258" y="704193"/>
                    </a:cubicBezTo>
                    <a:cubicBezTo>
                      <a:pt x="4413120" y="821558"/>
                      <a:pt x="4476182" y="1261241"/>
                      <a:pt x="4117079" y="1408386"/>
                    </a:cubicBezTo>
                    <a:cubicBezTo>
                      <a:pt x="3757976" y="1555531"/>
                      <a:pt x="2088583" y="1397876"/>
                      <a:pt x="1636638" y="1587062"/>
                    </a:cubicBezTo>
                    <a:cubicBezTo>
                      <a:pt x="1184693" y="1776248"/>
                      <a:pt x="1079589" y="2378842"/>
                      <a:pt x="1405410" y="2543504"/>
                    </a:cubicBezTo>
                    <a:cubicBezTo>
                      <a:pt x="1731231" y="2708166"/>
                      <a:pt x="3218445" y="2384097"/>
                      <a:pt x="3591562" y="2575035"/>
                    </a:cubicBezTo>
                    <a:cubicBezTo>
                      <a:pt x="3964679" y="2765973"/>
                      <a:pt x="4132845" y="3485931"/>
                      <a:pt x="3644114" y="3689131"/>
                    </a:cubicBezTo>
                    <a:cubicBezTo>
                      <a:pt x="3155383" y="3892331"/>
                      <a:pt x="1126886" y="3594539"/>
                      <a:pt x="659176" y="3794235"/>
                    </a:cubicBezTo>
                    <a:cubicBezTo>
                      <a:pt x="191466" y="3993931"/>
                      <a:pt x="941204" y="4691117"/>
                      <a:pt x="837852" y="4887310"/>
                    </a:cubicBezTo>
                    <a:cubicBezTo>
                      <a:pt x="734500" y="5083503"/>
                      <a:pt x="145920" y="4862786"/>
                      <a:pt x="39065" y="4971393"/>
                    </a:cubicBezTo>
                    <a:cubicBezTo>
                      <a:pt x="-67790" y="5080000"/>
                      <a:pt x="64465" y="5309476"/>
                      <a:pt x="196721" y="5538952"/>
                    </a:cubicBezTo>
                  </a:path>
                </a:pathLst>
              </a:custGeom>
              <a:noFill/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D59630-57E3-AA32-ECFE-4A9E65733E02}"/>
                </a:ext>
              </a:extLst>
            </p:cNvPr>
            <p:cNvSpPr/>
            <p:nvPr/>
          </p:nvSpPr>
          <p:spPr>
            <a:xfrm>
              <a:off x="356446" y="407142"/>
              <a:ext cx="323896" cy="563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!!IfCoverage">
            <a:extLst>
              <a:ext uri="{FF2B5EF4-FFF2-40B4-BE49-F238E27FC236}">
                <a16:creationId xmlns:a16="http://schemas.microsoft.com/office/drawing/2014/main" id="{AB3B1467-0649-5BB1-05F4-807CBA9CBF14}"/>
              </a:ext>
            </a:extLst>
          </p:cNvPr>
          <p:cNvGrpSpPr/>
          <p:nvPr/>
        </p:nvGrpSpPr>
        <p:grpSpPr>
          <a:xfrm>
            <a:off x="1590746" y="359426"/>
            <a:ext cx="1692081" cy="1200329"/>
            <a:chOff x="1590746" y="359426"/>
            <a:chExt cx="1692081" cy="1200329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EDC0617-5810-25A8-FBFA-3A30C238BEC8}"/>
                </a:ext>
              </a:extLst>
            </p:cNvPr>
            <p:cNvSpPr txBox="1"/>
            <p:nvPr/>
          </p:nvSpPr>
          <p:spPr>
            <a:xfrm>
              <a:off x="1590746" y="359426"/>
              <a:ext cx="1692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if (           ) 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else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6202BD49-FACB-0E32-1DAC-1B36853A3502}"/>
                </a:ext>
              </a:extLst>
            </p:cNvPr>
            <p:cNvSpPr/>
            <p:nvPr/>
          </p:nvSpPr>
          <p:spPr>
            <a:xfrm>
              <a:off x="1810879" y="406960"/>
              <a:ext cx="323896" cy="563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3575A1F-458D-95EF-DE93-8D64F0FD458E}"/>
                </a:ext>
              </a:extLst>
            </p:cNvPr>
            <p:cNvSpPr/>
            <p:nvPr/>
          </p:nvSpPr>
          <p:spPr>
            <a:xfrm>
              <a:off x="1726430" y="1079715"/>
              <a:ext cx="404312" cy="350857"/>
            </a:xfrm>
            <a:prstGeom prst="rect">
              <a:avLst/>
            </a:prstGeom>
            <a:solidFill>
              <a:srgbClr val="BF4724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DC473CD-F65D-D3E7-81B1-D0EDDFC54895}"/>
                </a:ext>
              </a:extLst>
            </p:cNvPr>
            <p:cNvSpPr/>
            <p:nvPr/>
          </p:nvSpPr>
          <p:spPr>
            <a:xfrm>
              <a:off x="1725617" y="529353"/>
              <a:ext cx="404312" cy="350857"/>
            </a:xfrm>
            <a:prstGeom prst="rect">
              <a:avLst/>
            </a:prstGeom>
            <a:solidFill>
              <a:srgbClr val="528C6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9B2F7B8-E18E-0B19-E084-70AA659CB94D}"/>
                </a:ext>
              </a:extLst>
            </p:cNvPr>
            <p:cNvSpPr/>
            <p:nvPr/>
          </p:nvSpPr>
          <p:spPr>
            <a:xfrm>
              <a:off x="1725617" y="804045"/>
              <a:ext cx="404312" cy="60038"/>
            </a:xfrm>
            <a:prstGeom prst="rect">
              <a:avLst/>
            </a:prstGeom>
            <a:solidFill>
              <a:srgbClr val="BF4724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52994B9E-FE17-F9CE-90F6-6AE536ED4D7F}"/>
                </a:ext>
              </a:extLst>
            </p:cNvPr>
            <p:cNvSpPr/>
            <p:nvPr/>
          </p:nvSpPr>
          <p:spPr>
            <a:xfrm>
              <a:off x="1740137" y="1031528"/>
              <a:ext cx="376895" cy="441445"/>
            </a:xfrm>
            <a:custGeom>
              <a:avLst/>
              <a:gdLst>
                <a:gd name="connsiteX0" fmla="*/ 310487 w 4966102"/>
                <a:gd name="connsiteY0" fmla="*/ 0 h 5412828"/>
                <a:gd name="connsiteX1" fmla="*/ 310487 w 4966102"/>
                <a:gd name="connsiteY1" fmla="*/ 966952 h 5412828"/>
                <a:gd name="connsiteX2" fmla="*/ 3537163 w 4966102"/>
                <a:gd name="connsiteY2" fmla="*/ 987973 h 5412828"/>
                <a:gd name="connsiteX3" fmla="*/ 3673797 w 4966102"/>
                <a:gd name="connsiteY3" fmla="*/ 1891862 h 5412828"/>
                <a:gd name="connsiteX4" fmla="*/ 930597 w 4966102"/>
                <a:gd name="connsiteY4" fmla="*/ 1902373 h 5412828"/>
                <a:gd name="connsiteX5" fmla="*/ 636307 w 4966102"/>
                <a:gd name="connsiteY5" fmla="*/ 3226676 h 5412828"/>
                <a:gd name="connsiteX6" fmla="*/ 2254900 w 4966102"/>
                <a:gd name="connsiteY6" fmla="*/ 3184635 h 5412828"/>
                <a:gd name="connsiteX7" fmla="*/ 2275921 w 4966102"/>
                <a:gd name="connsiteY7" fmla="*/ 3951890 h 5412828"/>
                <a:gd name="connsiteX8" fmla="*/ 3673797 w 4966102"/>
                <a:gd name="connsiteY8" fmla="*/ 3962400 h 5412828"/>
                <a:gd name="connsiteX9" fmla="*/ 3820942 w 4966102"/>
                <a:gd name="connsiteY9" fmla="*/ 4529959 h 5412828"/>
                <a:gd name="connsiteX10" fmla="*/ 4619728 w 4966102"/>
                <a:gd name="connsiteY10" fmla="*/ 4561490 h 5412828"/>
                <a:gd name="connsiteX11" fmla="*/ 4640749 w 4966102"/>
                <a:gd name="connsiteY11" fmla="*/ 4803228 h 5412828"/>
                <a:gd name="connsiteX12" fmla="*/ 583756 w 4966102"/>
                <a:gd name="connsiteY12" fmla="*/ 4740166 h 5412828"/>
                <a:gd name="connsiteX13" fmla="*/ 951618 w 4966102"/>
                <a:gd name="connsiteY13" fmla="*/ 5412828 h 5412828"/>
                <a:gd name="connsiteX0" fmla="*/ 310487 w 4966102"/>
                <a:gd name="connsiteY0" fmla="*/ 0 h 5675586"/>
                <a:gd name="connsiteX1" fmla="*/ 310487 w 4966102"/>
                <a:gd name="connsiteY1" fmla="*/ 966952 h 5675586"/>
                <a:gd name="connsiteX2" fmla="*/ 3537163 w 4966102"/>
                <a:gd name="connsiteY2" fmla="*/ 987973 h 5675586"/>
                <a:gd name="connsiteX3" fmla="*/ 3673797 w 4966102"/>
                <a:gd name="connsiteY3" fmla="*/ 1891862 h 5675586"/>
                <a:gd name="connsiteX4" fmla="*/ 930597 w 4966102"/>
                <a:gd name="connsiteY4" fmla="*/ 1902373 h 5675586"/>
                <a:gd name="connsiteX5" fmla="*/ 636307 w 4966102"/>
                <a:gd name="connsiteY5" fmla="*/ 3226676 h 5675586"/>
                <a:gd name="connsiteX6" fmla="*/ 2254900 w 4966102"/>
                <a:gd name="connsiteY6" fmla="*/ 3184635 h 5675586"/>
                <a:gd name="connsiteX7" fmla="*/ 2275921 w 4966102"/>
                <a:gd name="connsiteY7" fmla="*/ 3951890 h 5675586"/>
                <a:gd name="connsiteX8" fmla="*/ 3673797 w 4966102"/>
                <a:gd name="connsiteY8" fmla="*/ 3962400 h 5675586"/>
                <a:gd name="connsiteX9" fmla="*/ 3820942 w 4966102"/>
                <a:gd name="connsiteY9" fmla="*/ 4529959 h 5675586"/>
                <a:gd name="connsiteX10" fmla="*/ 4619728 w 4966102"/>
                <a:gd name="connsiteY10" fmla="*/ 4561490 h 5675586"/>
                <a:gd name="connsiteX11" fmla="*/ 4640749 w 4966102"/>
                <a:gd name="connsiteY11" fmla="*/ 4803228 h 5675586"/>
                <a:gd name="connsiteX12" fmla="*/ 583756 w 4966102"/>
                <a:gd name="connsiteY12" fmla="*/ 4740166 h 5675586"/>
                <a:gd name="connsiteX13" fmla="*/ 352525 w 4966102"/>
                <a:gd name="connsiteY13" fmla="*/ 5675586 h 5675586"/>
                <a:gd name="connsiteX0" fmla="*/ 310487 w 4966102"/>
                <a:gd name="connsiteY0" fmla="*/ 0 h 5612524"/>
                <a:gd name="connsiteX1" fmla="*/ 310487 w 4966102"/>
                <a:gd name="connsiteY1" fmla="*/ 966952 h 5612524"/>
                <a:gd name="connsiteX2" fmla="*/ 3537163 w 4966102"/>
                <a:gd name="connsiteY2" fmla="*/ 987973 h 5612524"/>
                <a:gd name="connsiteX3" fmla="*/ 3673797 w 4966102"/>
                <a:gd name="connsiteY3" fmla="*/ 1891862 h 5612524"/>
                <a:gd name="connsiteX4" fmla="*/ 930597 w 4966102"/>
                <a:gd name="connsiteY4" fmla="*/ 1902373 h 5612524"/>
                <a:gd name="connsiteX5" fmla="*/ 636307 w 4966102"/>
                <a:gd name="connsiteY5" fmla="*/ 3226676 h 5612524"/>
                <a:gd name="connsiteX6" fmla="*/ 2254900 w 4966102"/>
                <a:gd name="connsiteY6" fmla="*/ 3184635 h 5612524"/>
                <a:gd name="connsiteX7" fmla="*/ 2275921 w 4966102"/>
                <a:gd name="connsiteY7" fmla="*/ 3951890 h 5612524"/>
                <a:gd name="connsiteX8" fmla="*/ 3673797 w 4966102"/>
                <a:gd name="connsiteY8" fmla="*/ 3962400 h 5612524"/>
                <a:gd name="connsiteX9" fmla="*/ 3820942 w 4966102"/>
                <a:gd name="connsiteY9" fmla="*/ 4529959 h 5612524"/>
                <a:gd name="connsiteX10" fmla="*/ 4619728 w 4966102"/>
                <a:gd name="connsiteY10" fmla="*/ 4561490 h 5612524"/>
                <a:gd name="connsiteX11" fmla="*/ 4640749 w 4966102"/>
                <a:gd name="connsiteY11" fmla="*/ 4803228 h 5612524"/>
                <a:gd name="connsiteX12" fmla="*/ 583756 w 4966102"/>
                <a:gd name="connsiteY12" fmla="*/ 4740166 h 5612524"/>
                <a:gd name="connsiteX13" fmla="*/ 123781 w 4966102"/>
                <a:gd name="connsiteY13" fmla="*/ 5612524 h 56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6102" h="5612524">
                  <a:moveTo>
                    <a:pt x="310487" y="0"/>
                  </a:moveTo>
                  <a:cubicBezTo>
                    <a:pt x="41597" y="401145"/>
                    <a:pt x="-227292" y="802290"/>
                    <a:pt x="310487" y="966952"/>
                  </a:cubicBezTo>
                  <a:cubicBezTo>
                    <a:pt x="848266" y="1131614"/>
                    <a:pt x="2976611" y="833821"/>
                    <a:pt x="3537163" y="987973"/>
                  </a:cubicBezTo>
                  <a:cubicBezTo>
                    <a:pt x="4097715" y="1142125"/>
                    <a:pt x="4108225" y="1739462"/>
                    <a:pt x="3673797" y="1891862"/>
                  </a:cubicBezTo>
                  <a:cubicBezTo>
                    <a:pt x="3239369" y="2044262"/>
                    <a:pt x="1436845" y="1679904"/>
                    <a:pt x="930597" y="1902373"/>
                  </a:cubicBezTo>
                  <a:cubicBezTo>
                    <a:pt x="424349" y="2124842"/>
                    <a:pt x="415590" y="3012966"/>
                    <a:pt x="636307" y="3226676"/>
                  </a:cubicBezTo>
                  <a:cubicBezTo>
                    <a:pt x="857024" y="3440386"/>
                    <a:pt x="1981631" y="3063766"/>
                    <a:pt x="2254900" y="3184635"/>
                  </a:cubicBezTo>
                  <a:cubicBezTo>
                    <a:pt x="2528169" y="3305504"/>
                    <a:pt x="2039438" y="3822263"/>
                    <a:pt x="2275921" y="3951890"/>
                  </a:cubicBezTo>
                  <a:cubicBezTo>
                    <a:pt x="2512404" y="4081517"/>
                    <a:pt x="3416294" y="3866055"/>
                    <a:pt x="3673797" y="3962400"/>
                  </a:cubicBezTo>
                  <a:cubicBezTo>
                    <a:pt x="3931301" y="4058745"/>
                    <a:pt x="3663287" y="4430111"/>
                    <a:pt x="3820942" y="4529959"/>
                  </a:cubicBezTo>
                  <a:cubicBezTo>
                    <a:pt x="3978597" y="4629807"/>
                    <a:pt x="4483093" y="4515945"/>
                    <a:pt x="4619728" y="4561490"/>
                  </a:cubicBezTo>
                  <a:cubicBezTo>
                    <a:pt x="4756363" y="4607035"/>
                    <a:pt x="5313411" y="4773449"/>
                    <a:pt x="4640749" y="4803228"/>
                  </a:cubicBezTo>
                  <a:cubicBezTo>
                    <a:pt x="3968087" y="4833007"/>
                    <a:pt x="1198611" y="4638566"/>
                    <a:pt x="583756" y="4740166"/>
                  </a:cubicBezTo>
                  <a:cubicBezTo>
                    <a:pt x="-31099" y="4841766"/>
                    <a:pt x="57216" y="5528441"/>
                    <a:pt x="123781" y="5612524"/>
                  </a:cubicBezTo>
                </a:path>
              </a:pathLst>
            </a:cu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248C1D-0350-FD7F-0306-3DD272BB8943}"/>
                </a:ext>
              </a:extLst>
            </p:cNvPr>
            <p:cNvSpPr/>
            <p:nvPr/>
          </p:nvSpPr>
          <p:spPr>
            <a:xfrm>
              <a:off x="1725617" y="746245"/>
              <a:ext cx="404312" cy="45719"/>
            </a:xfrm>
            <a:prstGeom prst="rect">
              <a:avLst/>
            </a:prstGeom>
            <a:solidFill>
              <a:srgbClr val="BF472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B858629-E0F9-89A0-5DC3-7378E9AEE60A}"/>
                </a:ext>
              </a:extLst>
            </p:cNvPr>
            <p:cNvSpPr/>
            <p:nvPr/>
          </p:nvSpPr>
          <p:spPr>
            <a:xfrm>
              <a:off x="1725617" y="573703"/>
              <a:ext cx="404312" cy="45719"/>
            </a:xfrm>
            <a:prstGeom prst="rect">
              <a:avLst/>
            </a:prstGeom>
            <a:solidFill>
              <a:srgbClr val="BF472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93B103E-789E-921A-DE6A-1B6BDB74EDB6}"/>
                </a:ext>
              </a:extLst>
            </p:cNvPr>
            <p:cNvSpPr/>
            <p:nvPr/>
          </p:nvSpPr>
          <p:spPr>
            <a:xfrm>
              <a:off x="1725617" y="650247"/>
              <a:ext cx="404312" cy="45719"/>
            </a:xfrm>
            <a:prstGeom prst="rect">
              <a:avLst/>
            </a:prstGeom>
            <a:solidFill>
              <a:srgbClr val="BF472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1D1719C7-D00F-88FF-E983-9E0417E4B6DE}"/>
                </a:ext>
              </a:extLst>
            </p:cNvPr>
            <p:cNvSpPr/>
            <p:nvPr/>
          </p:nvSpPr>
          <p:spPr>
            <a:xfrm>
              <a:off x="1739324" y="481166"/>
              <a:ext cx="376895" cy="441445"/>
            </a:xfrm>
            <a:custGeom>
              <a:avLst/>
              <a:gdLst>
                <a:gd name="connsiteX0" fmla="*/ 310487 w 4966102"/>
                <a:gd name="connsiteY0" fmla="*/ 0 h 5412828"/>
                <a:gd name="connsiteX1" fmla="*/ 310487 w 4966102"/>
                <a:gd name="connsiteY1" fmla="*/ 966952 h 5412828"/>
                <a:gd name="connsiteX2" fmla="*/ 3537163 w 4966102"/>
                <a:gd name="connsiteY2" fmla="*/ 987973 h 5412828"/>
                <a:gd name="connsiteX3" fmla="*/ 3673797 w 4966102"/>
                <a:gd name="connsiteY3" fmla="*/ 1891862 h 5412828"/>
                <a:gd name="connsiteX4" fmla="*/ 930597 w 4966102"/>
                <a:gd name="connsiteY4" fmla="*/ 1902373 h 5412828"/>
                <a:gd name="connsiteX5" fmla="*/ 636307 w 4966102"/>
                <a:gd name="connsiteY5" fmla="*/ 3226676 h 5412828"/>
                <a:gd name="connsiteX6" fmla="*/ 2254900 w 4966102"/>
                <a:gd name="connsiteY6" fmla="*/ 3184635 h 5412828"/>
                <a:gd name="connsiteX7" fmla="*/ 2275921 w 4966102"/>
                <a:gd name="connsiteY7" fmla="*/ 3951890 h 5412828"/>
                <a:gd name="connsiteX8" fmla="*/ 3673797 w 4966102"/>
                <a:gd name="connsiteY8" fmla="*/ 3962400 h 5412828"/>
                <a:gd name="connsiteX9" fmla="*/ 3820942 w 4966102"/>
                <a:gd name="connsiteY9" fmla="*/ 4529959 h 5412828"/>
                <a:gd name="connsiteX10" fmla="*/ 4619728 w 4966102"/>
                <a:gd name="connsiteY10" fmla="*/ 4561490 h 5412828"/>
                <a:gd name="connsiteX11" fmla="*/ 4640749 w 4966102"/>
                <a:gd name="connsiteY11" fmla="*/ 4803228 h 5412828"/>
                <a:gd name="connsiteX12" fmla="*/ 583756 w 4966102"/>
                <a:gd name="connsiteY12" fmla="*/ 4740166 h 5412828"/>
                <a:gd name="connsiteX13" fmla="*/ 951618 w 4966102"/>
                <a:gd name="connsiteY13" fmla="*/ 5412828 h 5412828"/>
                <a:gd name="connsiteX0" fmla="*/ 310487 w 4966102"/>
                <a:gd name="connsiteY0" fmla="*/ 0 h 5675586"/>
                <a:gd name="connsiteX1" fmla="*/ 310487 w 4966102"/>
                <a:gd name="connsiteY1" fmla="*/ 966952 h 5675586"/>
                <a:gd name="connsiteX2" fmla="*/ 3537163 w 4966102"/>
                <a:gd name="connsiteY2" fmla="*/ 987973 h 5675586"/>
                <a:gd name="connsiteX3" fmla="*/ 3673797 w 4966102"/>
                <a:gd name="connsiteY3" fmla="*/ 1891862 h 5675586"/>
                <a:gd name="connsiteX4" fmla="*/ 930597 w 4966102"/>
                <a:gd name="connsiteY4" fmla="*/ 1902373 h 5675586"/>
                <a:gd name="connsiteX5" fmla="*/ 636307 w 4966102"/>
                <a:gd name="connsiteY5" fmla="*/ 3226676 h 5675586"/>
                <a:gd name="connsiteX6" fmla="*/ 2254900 w 4966102"/>
                <a:gd name="connsiteY6" fmla="*/ 3184635 h 5675586"/>
                <a:gd name="connsiteX7" fmla="*/ 2275921 w 4966102"/>
                <a:gd name="connsiteY7" fmla="*/ 3951890 h 5675586"/>
                <a:gd name="connsiteX8" fmla="*/ 3673797 w 4966102"/>
                <a:gd name="connsiteY8" fmla="*/ 3962400 h 5675586"/>
                <a:gd name="connsiteX9" fmla="*/ 3820942 w 4966102"/>
                <a:gd name="connsiteY9" fmla="*/ 4529959 h 5675586"/>
                <a:gd name="connsiteX10" fmla="*/ 4619728 w 4966102"/>
                <a:gd name="connsiteY10" fmla="*/ 4561490 h 5675586"/>
                <a:gd name="connsiteX11" fmla="*/ 4640749 w 4966102"/>
                <a:gd name="connsiteY11" fmla="*/ 4803228 h 5675586"/>
                <a:gd name="connsiteX12" fmla="*/ 583756 w 4966102"/>
                <a:gd name="connsiteY12" fmla="*/ 4740166 h 5675586"/>
                <a:gd name="connsiteX13" fmla="*/ 352525 w 4966102"/>
                <a:gd name="connsiteY13" fmla="*/ 5675586 h 5675586"/>
                <a:gd name="connsiteX0" fmla="*/ 310487 w 4966102"/>
                <a:gd name="connsiteY0" fmla="*/ 0 h 5612524"/>
                <a:gd name="connsiteX1" fmla="*/ 310487 w 4966102"/>
                <a:gd name="connsiteY1" fmla="*/ 966952 h 5612524"/>
                <a:gd name="connsiteX2" fmla="*/ 3537163 w 4966102"/>
                <a:gd name="connsiteY2" fmla="*/ 987973 h 5612524"/>
                <a:gd name="connsiteX3" fmla="*/ 3673797 w 4966102"/>
                <a:gd name="connsiteY3" fmla="*/ 1891862 h 5612524"/>
                <a:gd name="connsiteX4" fmla="*/ 930597 w 4966102"/>
                <a:gd name="connsiteY4" fmla="*/ 1902373 h 5612524"/>
                <a:gd name="connsiteX5" fmla="*/ 636307 w 4966102"/>
                <a:gd name="connsiteY5" fmla="*/ 3226676 h 5612524"/>
                <a:gd name="connsiteX6" fmla="*/ 2254900 w 4966102"/>
                <a:gd name="connsiteY6" fmla="*/ 3184635 h 5612524"/>
                <a:gd name="connsiteX7" fmla="*/ 2275921 w 4966102"/>
                <a:gd name="connsiteY7" fmla="*/ 3951890 h 5612524"/>
                <a:gd name="connsiteX8" fmla="*/ 3673797 w 4966102"/>
                <a:gd name="connsiteY8" fmla="*/ 3962400 h 5612524"/>
                <a:gd name="connsiteX9" fmla="*/ 3820942 w 4966102"/>
                <a:gd name="connsiteY9" fmla="*/ 4529959 h 5612524"/>
                <a:gd name="connsiteX10" fmla="*/ 4619728 w 4966102"/>
                <a:gd name="connsiteY10" fmla="*/ 4561490 h 5612524"/>
                <a:gd name="connsiteX11" fmla="*/ 4640749 w 4966102"/>
                <a:gd name="connsiteY11" fmla="*/ 4803228 h 5612524"/>
                <a:gd name="connsiteX12" fmla="*/ 583756 w 4966102"/>
                <a:gd name="connsiteY12" fmla="*/ 4740166 h 5612524"/>
                <a:gd name="connsiteX13" fmla="*/ 123781 w 4966102"/>
                <a:gd name="connsiteY13" fmla="*/ 5612524 h 56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6102" h="5612524">
                  <a:moveTo>
                    <a:pt x="310487" y="0"/>
                  </a:moveTo>
                  <a:cubicBezTo>
                    <a:pt x="41597" y="401145"/>
                    <a:pt x="-227292" y="802290"/>
                    <a:pt x="310487" y="966952"/>
                  </a:cubicBezTo>
                  <a:cubicBezTo>
                    <a:pt x="848266" y="1131614"/>
                    <a:pt x="2976611" y="833821"/>
                    <a:pt x="3537163" y="987973"/>
                  </a:cubicBezTo>
                  <a:cubicBezTo>
                    <a:pt x="4097715" y="1142125"/>
                    <a:pt x="4108225" y="1739462"/>
                    <a:pt x="3673797" y="1891862"/>
                  </a:cubicBezTo>
                  <a:cubicBezTo>
                    <a:pt x="3239369" y="2044262"/>
                    <a:pt x="1436845" y="1679904"/>
                    <a:pt x="930597" y="1902373"/>
                  </a:cubicBezTo>
                  <a:cubicBezTo>
                    <a:pt x="424349" y="2124842"/>
                    <a:pt x="415590" y="3012966"/>
                    <a:pt x="636307" y="3226676"/>
                  </a:cubicBezTo>
                  <a:cubicBezTo>
                    <a:pt x="857024" y="3440386"/>
                    <a:pt x="1981631" y="3063766"/>
                    <a:pt x="2254900" y="3184635"/>
                  </a:cubicBezTo>
                  <a:cubicBezTo>
                    <a:pt x="2528169" y="3305504"/>
                    <a:pt x="2039438" y="3822263"/>
                    <a:pt x="2275921" y="3951890"/>
                  </a:cubicBezTo>
                  <a:cubicBezTo>
                    <a:pt x="2512404" y="4081517"/>
                    <a:pt x="3416294" y="3866055"/>
                    <a:pt x="3673797" y="3962400"/>
                  </a:cubicBezTo>
                  <a:cubicBezTo>
                    <a:pt x="3931301" y="4058745"/>
                    <a:pt x="3663287" y="4430111"/>
                    <a:pt x="3820942" y="4529959"/>
                  </a:cubicBezTo>
                  <a:cubicBezTo>
                    <a:pt x="3978597" y="4629807"/>
                    <a:pt x="4483093" y="4515945"/>
                    <a:pt x="4619728" y="4561490"/>
                  </a:cubicBezTo>
                  <a:cubicBezTo>
                    <a:pt x="4756363" y="4607035"/>
                    <a:pt x="5313411" y="4773449"/>
                    <a:pt x="4640749" y="4803228"/>
                  </a:cubicBezTo>
                  <a:cubicBezTo>
                    <a:pt x="3968087" y="4833007"/>
                    <a:pt x="1198611" y="4638566"/>
                    <a:pt x="583756" y="4740166"/>
                  </a:cubicBezTo>
                  <a:cubicBezTo>
                    <a:pt x="-31099" y="4841766"/>
                    <a:pt x="57216" y="5528441"/>
                    <a:pt x="123781" y="5612524"/>
                  </a:cubicBezTo>
                </a:path>
              </a:pathLst>
            </a:cu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D233F7C2-1B44-113F-C32B-55E5DB6E5BC1}"/>
                </a:ext>
              </a:extLst>
            </p:cNvPr>
            <p:cNvSpPr/>
            <p:nvPr/>
          </p:nvSpPr>
          <p:spPr>
            <a:xfrm>
              <a:off x="1733923" y="483646"/>
              <a:ext cx="187316" cy="438138"/>
            </a:xfrm>
            <a:custGeom>
              <a:avLst/>
              <a:gdLst>
                <a:gd name="connsiteX0" fmla="*/ 362958 w 2381526"/>
                <a:gd name="connsiteY0" fmla="*/ 0 h 5570482"/>
                <a:gd name="connsiteX1" fmla="*/ 68668 w 2381526"/>
                <a:gd name="connsiteY1" fmla="*/ 966951 h 5570482"/>
                <a:gd name="connsiteX2" fmla="*/ 657247 w 2381526"/>
                <a:gd name="connsiteY2" fmla="*/ 1460938 h 5570482"/>
                <a:gd name="connsiteX3" fmla="*/ 394489 w 2381526"/>
                <a:gd name="connsiteY3" fmla="*/ 1965434 h 5570482"/>
                <a:gd name="connsiteX4" fmla="*/ 2191758 w 2381526"/>
                <a:gd name="connsiteY4" fmla="*/ 2186151 h 5570482"/>
                <a:gd name="connsiteX5" fmla="*/ 1792365 w 2381526"/>
                <a:gd name="connsiteY5" fmla="*/ 2732689 h 5570482"/>
                <a:gd name="connsiteX6" fmla="*/ 2328392 w 2381526"/>
                <a:gd name="connsiteY6" fmla="*/ 2942896 h 5570482"/>
                <a:gd name="connsiteX7" fmla="*/ 236834 w 2381526"/>
                <a:gd name="connsiteY7" fmla="*/ 3142593 h 5570482"/>
                <a:gd name="connsiteX8" fmla="*/ 173772 w 2381526"/>
                <a:gd name="connsiteY8" fmla="*/ 3930869 h 5570482"/>
                <a:gd name="connsiteX9" fmla="*/ 1361440 w 2381526"/>
                <a:gd name="connsiteY9" fmla="*/ 4056993 h 5570482"/>
                <a:gd name="connsiteX10" fmla="*/ 1445523 w 2381526"/>
                <a:gd name="connsiteY10" fmla="*/ 4529958 h 5570482"/>
                <a:gd name="connsiteX11" fmla="*/ 194792 w 2381526"/>
                <a:gd name="connsiteY11" fmla="*/ 4550979 h 5570482"/>
                <a:gd name="connsiteX12" fmla="*/ 215813 w 2381526"/>
                <a:gd name="connsiteY12" fmla="*/ 5570482 h 55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526" h="5570482">
                  <a:moveTo>
                    <a:pt x="362958" y="0"/>
                  </a:moveTo>
                  <a:cubicBezTo>
                    <a:pt x="191289" y="361730"/>
                    <a:pt x="19620" y="723461"/>
                    <a:pt x="68668" y="966951"/>
                  </a:cubicBezTo>
                  <a:cubicBezTo>
                    <a:pt x="117716" y="1210441"/>
                    <a:pt x="602944" y="1294524"/>
                    <a:pt x="657247" y="1460938"/>
                  </a:cubicBezTo>
                  <a:cubicBezTo>
                    <a:pt x="711550" y="1627352"/>
                    <a:pt x="138737" y="1844565"/>
                    <a:pt x="394489" y="1965434"/>
                  </a:cubicBezTo>
                  <a:cubicBezTo>
                    <a:pt x="650241" y="2086303"/>
                    <a:pt x="1958779" y="2058275"/>
                    <a:pt x="2191758" y="2186151"/>
                  </a:cubicBezTo>
                  <a:cubicBezTo>
                    <a:pt x="2424737" y="2314027"/>
                    <a:pt x="1769593" y="2606565"/>
                    <a:pt x="1792365" y="2732689"/>
                  </a:cubicBezTo>
                  <a:cubicBezTo>
                    <a:pt x="1815137" y="2858813"/>
                    <a:pt x="2587647" y="2874579"/>
                    <a:pt x="2328392" y="2942896"/>
                  </a:cubicBezTo>
                  <a:cubicBezTo>
                    <a:pt x="2069137" y="3011213"/>
                    <a:pt x="595937" y="2977931"/>
                    <a:pt x="236834" y="3142593"/>
                  </a:cubicBezTo>
                  <a:cubicBezTo>
                    <a:pt x="-122269" y="3307255"/>
                    <a:pt x="-13662" y="3778469"/>
                    <a:pt x="173772" y="3930869"/>
                  </a:cubicBezTo>
                  <a:cubicBezTo>
                    <a:pt x="361206" y="4083269"/>
                    <a:pt x="1149481" y="3957145"/>
                    <a:pt x="1361440" y="4056993"/>
                  </a:cubicBezTo>
                  <a:cubicBezTo>
                    <a:pt x="1573399" y="4156841"/>
                    <a:pt x="1639964" y="4447627"/>
                    <a:pt x="1445523" y="4529958"/>
                  </a:cubicBezTo>
                  <a:cubicBezTo>
                    <a:pt x="1251082" y="4612289"/>
                    <a:pt x="399744" y="4377558"/>
                    <a:pt x="194792" y="4550979"/>
                  </a:cubicBezTo>
                  <a:cubicBezTo>
                    <a:pt x="-10160" y="4724400"/>
                    <a:pt x="179027" y="5423337"/>
                    <a:pt x="215813" y="5570482"/>
                  </a:cubicBezTo>
                </a:path>
              </a:pathLst>
            </a:cu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681C5873-2A5D-900B-8E61-9AD6CE967ACB}"/>
                </a:ext>
              </a:extLst>
            </p:cNvPr>
            <p:cNvSpPr/>
            <p:nvPr/>
          </p:nvSpPr>
          <p:spPr>
            <a:xfrm>
              <a:off x="1731676" y="484473"/>
              <a:ext cx="262245" cy="433178"/>
            </a:xfrm>
            <a:custGeom>
              <a:avLst/>
              <a:gdLst>
                <a:gd name="connsiteX0" fmla="*/ 402038 w 3334170"/>
                <a:gd name="connsiteY0" fmla="*/ 0 h 5507421"/>
                <a:gd name="connsiteX1" fmla="*/ 191831 w 3334170"/>
                <a:gd name="connsiteY1" fmla="*/ 1460938 h 5507421"/>
                <a:gd name="connsiteX2" fmla="*/ 2808907 w 3334170"/>
                <a:gd name="connsiteY2" fmla="*/ 1576552 h 5507421"/>
                <a:gd name="connsiteX3" fmla="*/ 3134728 w 3334170"/>
                <a:gd name="connsiteY3" fmla="*/ 3573517 h 5507421"/>
                <a:gd name="connsiteX4" fmla="*/ 454590 w 3334170"/>
                <a:gd name="connsiteY4" fmla="*/ 3668110 h 5507421"/>
                <a:gd name="connsiteX5" fmla="*/ 223362 w 3334170"/>
                <a:gd name="connsiteY5" fmla="*/ 5507421 h 550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4170" h="5507421">
                  <a:moveTo>
                    <a:pt x="402038" y="0"/>
                  </a:moveTo>
                  <a:cubicBezTo>
                    <a:pt x="96362" y="599089"/>
                    <a:pt x="-209314" y="1198179"/>
                    <a:pt x="191831" y="1460938"/>
                  </a:cubicBezTo>
                  <a:cubicBezTo>
                    <a:pt x="592976" y="1723697"/>
                    <a:pt x="2318424" y="1224456"/>
                    <a:pt x="2808907" y="1576552"/>
                  </a:cubicBezTo>
                  <a:cubicBezTo>
                    <a:pt x="3299390" y="1928648"/>
                    <a:pt x="3527114" y="3224924"/>
                    <a:pt x="3134728" y="3573517"/>
                  </a:cubicBezTo>
                  <a:cubicBezTo>
                    <a:pt x="2742342" y="3922110"/>
                    <a:pt x="939818" y="3345793"/>
                    <a:pt x="454590" y="3668110"/>
                  </a:cubicBezTo>
                  <a:cubicBezTo>
                    <a:pt x="-30638" y="3990427"/>
                    <a:pt x="211100" y="5235904"/>
                    <a:pt x="223362" y="5507421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DF61F6D7-CD6E-A4ED-090D-02C56D29E9BA}"/>
                </a:ext>
              </a:extLst>
            </p:cNvPr>
            <p:cNvSpPr/>
            <p:nvPr/>
          </p:nvSpPr>
          <p:spPr>
            <a:xfrm>
              <a:off x="1732118" y="484473"/>
              <a:ext cx="341091" cy="435658"/>
            </a:xfrm>
            <a:custGeom>
              <a:avLst/>
              <a:gdLst>
                <a:gd name="connsiteX0" fmla="*/ 375396 w 4336619"/>
                <a:gd name="connsiteY0" fmla="*/ 0 h 5538952"/>
                <a:gd name="connsiteX1" fmla="*/ 385907 w 4336619"/>
                <a:gd name="connsiteY1" fmla="*/ 704193 h 5538952"/>
                <a:gd name="connsiteX2" fmla="*/ 3791258 w 4336619"/>
                <a:gd name="connsiteY2" fmla="*/ 704193 h 5538952"/>
                <a:gd name="connsiteX3" fmla="*/ 4117079 w 4336619"/>
                <a:gd name="connsiteY3" fmla="*/ 1408386 h 5538952"/>
                <a:gd name="connsiteX4" fmla="*/ 1636638 w 4336619"/>
                <a:gd name="connsiteY4" fmla="*/ 1587062 h 5538952"/>
                <a:gd name="connsiteX5" fmla="*/ 1405410 w 4336619"/>
                <a:gd name="connsiteY5" fmla="*/ 2543504 h 5538952"/>
                <a:gd name="connsiteX6" fmla="*/ 3591562 w 4336619"/>
                <a:gd name="connsiteY6" fmla="*/ 2575035 h 5538952"/>
                <a:gd name="connsiteX7" fmla="*/ 3644114 w 4336619"/>
                <a:gd name="connsiteY7" fmla="*/ 3689131 h 5538952"/>
                <a:gd name="connsiteX8" fmla="*/ 659176 w 4336619"/>
                <a:gd name="connsiteY8" fmla="*/ 3794235 h 5538952"/>
                <a:gd name="connsiteX9" fmla="*/ 837852 w 4336619"/>
                <a:gd name="connsiteY9" fmla="*/ 4887310 h 5538952"/>
                <a:gd name="connsiteX10" fmla="*/ 39065 w 4336619"/>
                <a:gd name="connsiteY10" fmla="*/ 4971393 h 5538952"/>
                <a:gd name="connsiteX11" fmla="*/ 196721 w 4336619"/>
                <a:gd name="connsiteY11" fmla="*/ 5538952 h 553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6619" h="5538952">
                  <a:moveTo>
                    <a:pt x="375396" y="0"/>
                  </a:moveTo>
                  <a:cubicBezTo>
                    <a:pt x="95996" y="293414"/>
                    <a:pt x="-183403" y="586828"/>
                    <a:pt x="385907" y="704193"/>
                  </a:cubicBezTo>
                  <a:cubicBezTo>
                    <a:pt x="955217" y="821558"/>
                    <a:pt x="3169396" y="586828"/>
                    <a:pt x="3791258" y="704193"/>
                  </a:cubicBezTo>
                  <a:cubicBezTo>
                    <a:pt x="4413120" y="821558"/>
                    <a:pt x="4476182" y="1261241"/>
                    <a:pt x="4117079" y="1408386"/>
                  </a:cubicBezTo>
                  <a:cubicBezTo>
                    <a:pt x="3757976" y="1555531"/>
                    <a:pt x="2088583" y="1397876"/>
                    <a:pt x="1636638" y="1587062"/>
                  </a:cubicBezTo>
                  <a:cubicBezTo>
                    <a:pt x="1184693" y="1776248"/>
                    <a:pt x="1079589" y="2378842"/>
                    <a:pt x="1405410" y="2543504"/>
                  </a:cubicBezTo>
                  <a:cubicBezTo>
                    <a:pt x="1731231" y="2708166"/>
                    <a:pt x="3218445" y="2384097"/>
                    <a:pt x="3591562" y="2575035"/>
                  </a:cubicBezTo>
                  <a:cubicBezTo>
                    <a:pt x="3964679" y="2765973"/>
                    <a:pt x="4132845" y="3485931"/>
                    <a:pt x="3644114" y="3689131"/>
                  </a:cubicBezTo>
                  <a:cubicBezTo>
                    <a:pt x="3155383" y="3892331"/>
                    <a:pt x="1126886" y="3594539"/>
                    <a:pt x="659176" y="3794235"/>
                  </a:cubicBezTo>
                  <a:cubicBezTo>
                    <a:pt x="191466" y="3993931"/>
                    <a:pt x="941204" y="4691117"/>
                    <a:pt x="837852" y="4887310"/>
                  </a:cubicBezTo>
                  <a:cubicBezTo>
                    <a:pt x="734500" y="5083503"/>
                    <a:pt x="145920" y="4862786"/>
                    <a:pt x="39065" y="4971393"/>
                  </a:cubicBezTo>
                  <a:cubicBezTo>
                    <a:pt x="-67790" y="5080000"/>
                    <a:pt x="64465" y="5309476"/>
                    <a:pt x="196721" y="5538952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341E856-2E81-F497-38E9-73BF769DF84D}"/>
                </a:ext>
              </a:extLst>
            </p:cNvPr>
            <p:cNvSpPr/>
            <p:nvPr/>
          </p:nvSpPr>
          <p:spPr>
            <a:xfrm>
              <a:off x="1726430" y="1159683"/>
              <a:ext cx="404312" cy="71985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C370F16-F6A8-DB17-098A-4A8BC8C211DC}"/>
                </a:ext>
              </a:extLst>
            </p:cNvPr>
            <p:cNvSpPr/>
            <p:nvPr/>
          </p:nvSpPr>
          <p:spPr>
            <a:xfrm>
              <a:off x="1726430" y="1081514"/>
              <a:ext cx="404312" cy="45719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8616D1E-FD46-6417-4BF5-7249879729D6}"/>
                </a:ext>
              </a:extLst>
            </p:cNvPr>
            <p:cNvSpPr/>
            <p:nvPr/>
          </p:nvSpPr>
          <p:spPr>
            <a:xfrm>
              <a:off x="1726430" y="1326175"/>
              <a:ext cx="404312" cy="88809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0809911F-C653-D3E1-56C7-1402FC815211}"/>
                </a:ext>
              </a:extLst>
            </p:cNvPr>
            <p:cNvSpPr/>
            <p:nvPr/>
          </p:nvSpPr>
          <p:spPr>
            <a:xfrm>
              <a:off x="1734736" y="1034008"/>
              <a:ext cx="187316" cy="438138"/>
            </a:xfrm>
            <a:custGeom>
              <a:avLst/>
              <a:gdLst>
                <a:gd name="connsiteX0" fmla="*/ 362958 w 2381526"/>
                <a:gd name="connsiteY0" fmla="*/ 0 h 5570482"/>
                <a:gd name="connsiteX1" fmla="*/ 68668 w 2381526"/>
                <a:gd name="connsiteY1" fmla="*/ 966951 h 5570482"/>
                <a:gd name="connsiteX2" fmla="*/ 657247 w 2381526"/>
                <a:gd name="connsiteY2" fmla="*/ 1460938 h 5570482"/>
                <a:gd name="connsiteX3" fmla="*/ 394489 w 2381526"/>
                <a:gd name="connsiteY3" fmla="*/ 1965434 h 5570482"/>
                <a:gd name="connsiteX4" fmla="*/ 2191758 w 2381526"/>
                <a:gd name="connsiteY4" fmla="*/ 2186151 h 5570482"/>
                <a:gd name="connsiteX5" fmla="*/ 1792365 w 2381526"/>
                <a:gd name="connsiteY5" fmla="*/ 2732689 h 5570482"/>
                <a:gd name="connsiteX6" fmla="*/ 2328392 w 2381526"/>
                <a:gd name="connsiteY6" fmla="*/ 2942896 h 5570482"/>
                <a:gd name="connsiteX7" fmla="*/ 236834 w 2381526"/>
                <a:gd name="connsiteY7" fmla="*/ 3142593 h 5570482"/>
                <a:gd name="connsiteX8" fmla="*/ 173772 w 2381526"/>
                <a:gd name="connsiteY8" fmla="*/ 3930869 h 5570482"/>
                <a:gd name="connsiteX9" fmla="*/ 1361440 w 2381526"/>
                <a:gd name="connsiteY9" fmla="*/ 4056993 h 5570482"/>
                <a:gd name="connsiteX10" fmla="*/ 1445523 w 2381526"/>
                <a:gd name="connsiteY10" fmla="*/ 4529958 h 5570482"/>
                <a:gd name="connsiteX11" fmla="*/ 194792 w 2381526"/>
                <a:gd name="connsiteY11" fmla="*/ 4550979 h 5570482"/>
                <a:gd name="connsiteX12" fmla="*/ 215813 w 2381526"/>
                <a:gd name="connsiteY12" fmla="*/ 5570482 h 55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526" h="5570482">
                  <a:moveTo>
                    <a:pt x="362958" y="0"/>
                  </a:moveTo>
                  <a:cubicBezTo>
                    <a:pt x="191289" y="361730"/>
                    <a:pt x="19620" y="723461"/>
                    <a:pt x="68668" y="966951"/>
                  </a:cubicBezTo>
                  <a:cubicBezTo>
                    <a:pt x="117716" y="1210441"/>
                    <a:pt x="602944" y="1294524"/>
                    <a:pt x="657247" y="1460938"/>
                  </a:cubicBezTo>
                  <a:cubicBezTo>
                    <a:pt x="711550" y="1627352"/>
                    <a:pt x="138737" y="1844565"/>
                    <a:pt x="394489" y="1965434"/>
                  </a:cubicBezTo>
                  <a:cubicBezTo>
                    <a:pt x="650241" y="2086303"/>
                    <a:pt x="1958779" y="2058275"/>
                    <a:pt x="2191758" y="2186151"/>
                  </a:cubicBezTo>
                  <a:cubicBezTo>
                    <a:pt x="2424737" y="2314027"/>
                    <a:pt x="1769593" y="2606565"/>
                    <a:pt x="1792365" y="2732689"/>
                  </a:cubicBezTo>
                  <a:cubicBezTo>
                    <a:pt x="1815137" y="2858813"/>
                    <a:pt x="2587647" y="2874579"/>
                    <a:pt x="2328392" y="2942896"/>
                  </a:cubicBezTo>
                  <a:cubicBezTo>
                    <a:pt x="2069137" y="3011213"/>
                    <a:pt x="595937" y="2977931"/>
                    <a:pt x="236834" y="3142593"/>
                  </a:cubicBezTo>
                  <a:cubicBezTo>
                    <a:pt x="-122269" y="3307255"/>
                    <a:pt x="-13662" y="3778469"/>
                    <a:pt x="173772" y="3930869"/>
                  </a:cubicBezTo>
                  <a:cubicBezTo>
                    <a:pt x="361206" y="4083269"/>
                    <a:pt x="1149481" y="3957145"/>
                    <a:pt x="1361440" y="4056993"/>
                  </a:cubicBezTo>
                  <a:cubicBezTo>
                    <a:pt x="1573399" y="4156841"/>
                    <a:pt x="1639964" y="4447627"/>
                    <a:pt x="1445523" y="4529958"/>
                  </a:cubicBezTo>
                  <a:cubicBezTo>
                    <a:pt x="1251082" y="4612289"/>
                    <a:pt x="399744" y="4377558"/>
                    <a:pt x="194792" y="4550979"/>
                  </a:cubicBezTo>
                  <a:cubicBezTo>
                    <a:pt x="-10160" y="4724400"/>
                    <a:pt x="179027" y="5423337"/>
                    <a:pt x="215813" y="5570482"/>
                  </a:cubicBezTo>
                </a:path>
              </a:pathLst>
            </a:cu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6B30630B-D10A-A3BB-C82D-56C7D3CBFEBF}"/>
                </a:ext>
              </a:extLst>
            </p:cNvPr>
            <p:cNvSpPr/>
            <p:nvPr/>
          </p:nvSpPr>
          <p:spPr>
            <a:xfrm>
              <a:off x="1726430" y="1253044"/>
              <a:ext cx="404312" cy="45719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2395AF9C-B5D2-86B1-7910-0AA9BF098EAA}"/>
                </a:ext>
              </a:extLst>
            </p:cNvPr>
            <p:cNvSpPr/>
            <p:nvPr/>
          </p:nvSpPr>
          <p:spPr>
            <a:xfrm>
              <a:off x="1732489" y="1034835"/>
              <a:ext cx="262245" cy="433178"/>
            </a:xfrm>
            <a:custGeom>
              <a:avLst/>
              <a:gdLst>
                <a:gd name="connsiteX0" fmla="*/ 402038 w 3334170"/>
                <a:gd name="connsiteY0" fmla="*/ 0 h 5507421"/>
                <a:gd name="connsiteX1" fmla="*/ 191831 w 3334170"/>
                <a:gd name="connsiteY1" fmla="*/ 1460938 h 5507421"/>
                <a:gd name="connsiteX2" fmla="*/ 2808907 w 3334170"/>
                <a:gd name="connsiteY2" fmla="*/ 1576552 h 5507421"/>
                <a:gd name="connsiteX3" fmla="*/ 3134728 w 3334170"/>
                <a:gd name="connsiteY3" fmla="*/ 3573517 h 5507421"/>
                <a:gd name="connsiteX4" fmla="*/ 454590 w 3334170"/>
                <a:gd name="connsiteY4" fmla="*/ 3668110 h 5507421"/>
                <a:gd name="connsiteX5" fmla="*/ 223362 w 3334170"/>
                <a:gd name="connsiteY5" fmla="*/ 5507421 h 550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4170" h="5507421">
                  <a:moveTo>
                    <a:pt x="402038" y="0"/>
                  </a:moveTo>
                  <a:cubicBezTo>
                    <a:pt x="96362" y="599089"/>
                    <a:pt x="-209314" y="1198179"/>
                    <a:pt x="191831" y="1460938"/>
                  </a:cubicBezTo>
                  <a:cubicBezTo>
                    <a:pt x="592976" y="1723697"/>
                    <a:pt x="2318424" y="1224456"/>
                    <a:pt x="2808907" y="1576552"/>
                  </a:cubicBezTo>
                  <a:cubicBezTo>
                    <a:pt x="3299390" y="1928648"/>
                    <a:pt x="3527114" y="3224924"/>
                    <a:pt x="3134728" y="3573517"/>
                  </a:cubicBezTo>
                  <a:cubicBezTo>
                    <a:pt x="2742342" y="3922110"/>
                    <a:pt x="939818" y="3345793"/>
                    <a:pt x="454590" y="3668110"/>
                  </a:cubicBezTo>
                  <a:cubicBezTo>
                    <a:pt x="-30638" y="3990427"/>
                    <a:pt x="211100" y="5235904"/>
                    <a:pt x="223362" y="5507421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1DD29869-5367-54A3-CE25-2DA75CADB105}"/>
                </a:ext>
              </a:extLst>
            </p:cNvPr>
            <p:cNvSpPr/>
            <p:nvPr/>
          </p:nvSpPr>
          <p:spPr>
            <a:xfrm>
              <a:off x="1732931" y="1034835"/>
              <a:ext cx="341091" cy="435658"/>
            </a:xfrm>
            <a:custGeom>
              <a:avLst/>
              <a:gdLst>
                <a:gd name="connsiteX0" fmla="*/ 375396 w 4336619"/>
                <a:gd name="connsiteY0" fmla="*/ 0 h 5538952"/>
                <a:gd name="connsiteX1" fmla="*/ 385907 w 4336619"/>
                <a:gd name="connsiteY1" fmla="*/ 704193 h 5538952"/>
                <a:gd name="connsiteX2" fmla="*/ 3791258 w 4336619"/>
                <a:gd name="connsiteY2" fmla="*/ 704193 h 5538952"/>
                <a:gd name="connsiteX3" fmla="*/ 4117079 w 4336619"/>
                <a:gd name="connsiteY3" fmla="*/ 1408386 h 5538952"/>
                <a:gd name="connsiteX4" fmla="*/ 1636638 w 4336619"/>
                <a:gd name="connsiteY4" fmla="*/ 1587062 h 5538952"/>
                <a:gd name="connsiteX5" fmla="*/ 1405410 w 4336619"/>
                <a:gd name="connsiteY5" fmla="*/ 2543504 h 5538952"/>
                <a:gd name="connsiteX6" fmla="*/ 3591562 w 4336619"/>
                <a:gd name="connsiteY6" fmla="*/ 2575035 h 5538952"/>
                <a:gd name="connsiteX7" fmla="*/ 3644114 w 4336619"/>
                <a:gd name="connsiteY7" fmla="*/ 3689131 h 5538952"/>
                <a:gd name="connsiteX8" fmla="*/ 659176 w 4336619"/>
                <a:gd name="connsiteY8" fmla="*/ 3794235 h 5538952"/>
                <a:gd name="connsiteX9" fmla="*/ 837852 w 4336619"/>
                <a:gd name="connsiteY9" fmla="*/ 4887310 h 5538952"/>
                <a:gd name="connsiteX10" fmla="*/ 39065 w 4336619"/>
                <a:gd name="connsiteY10" fmla="*/ 4971393 h 5538952"/>
                <a:gd name="connsiteX11" fmla="*/ 196721 w 4336619"/>
                <a:gd name="connsiteY11" fmla="*/ 5538952 h 553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6619" h="5538952">
                  <a:moveTo>
                    <a:pt x="375396" y="0"/>
                  </a:moveTo>
                  <a:cubicBezTo>
                    <a:pt x="95996" y="293414"/>
                    <a:pt x="-183403" y="586828"/>
                    <a:pt x="385907" y="704193"/>
                  </a:cubicBezTo>
                  <a:cubicBezTo>
                    <a:pt x="955217" y="821558"/>
                    <a:pt x="3169396" y="586828"/>
                    <a:pt x="3791258" y="704193"/>
                  </a:cubicBezTo>
                  <a:cubicBezTo>
                    <a:pt x="4413120" y="821558"/>
                    <a:pt x="4476182" y="1261241"/>
                    <a:pt x="4117079" y="1408386"/>
                  </a:cubicBezTo>
                  <a:cubicBezTo>
                    <a:pt x="3757976" y="1555531"/>
                    <a:pt x="2088583" y="1397876"/>
                    <a:pt x="1636638" y="1587062"/>
                  </a:cubicBezTo>
                  <a:cubicBezTo>
                    <a:pt x="1184693" y="1776248"/>
                    <a:pt x="1079589" y="2378842"/>
                    <a:pt x="1405410" y="2543504"/>
                  </a:cubicBezTo>
                  <a:cubicBezTo>
                    <a:pt x="1731231" y="2708166"/>
                    <a:pt x="3218445" y="2384097"/>
                    <a:pt x="3591562" y="2575035"/>
                  </a:cubicBezTo>
                  <a:cubicBezTo>
                    <a:pt x="3964679" y="2765973"/>
                    <a:pt x="4132845" y="3485931"/>
                    <a:pt x="3644114" y="3689131"/>
                  </a:cubicBezTo>
                  <a:cubicBezTo>
                    <a:pt x="3155383" y="3892331"/>
                    <a:pt x="1126886" y="3594539"/>
                    <a:pt x="659176" y="3794235"/>
                  </a:cubicBezTo>
                  <a:cubicBezTo>
                    <a:pt x="191466" y="3993931"/>
                    <a:pt x="941204" y="4691117"/>
                    <a:pt x="837852" y="4887310"/>
                  </a:cubicBezTo>
                  <a:cubicBezTo>
                    <a:pt x="734500" y="5083503"/>
                    <a:pt x="145920" y="4862786"/>
                    <a:pt x="39065" y="4971393"/>
                  </a:cubicBezTo>
                  <a:cubicBezTo>
                    <a:pt x="-67790" y="5080000"/>
                    <a:pt x="64465" y="5309476"/>
                    <a:pt x="196721" y="5538952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5E5A6950-99A7-D0EE-FF2A-CAE8C7B0A30F}"/>
              </a:ext>
            </a:extLst>
          </p:cNvPr>
          <p:cNvSpPr/>
          <p:nvPr/>
        </p:nvSpPr>
        <p:spPr>
          <a:xfrm>
            <a:off x="2289732" y="348772"/>
            <a:ext cx="1219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</a:t>
            </a:r>
            <a:r>
              <a:rPr lang="en-US" sz="800" b="1" dirty="0">
                <a:solidFill>
                  <a:srgbClr val="BF46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uncovered lines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are not needed to complete the </a:t>
            </a:r>
            <a:r>
              <a:rPr lang="en-US" sz="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path. </a:t>
            </a:r>
            <a:endParaRPr lang="en-US" sz="1050" b="1" dirty="0">
              <a:solidFill>
                <a:srgbClr val="BF462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46C1B98-0360-C758-B1D0-3D298D6A38CD}"/>
              </a:ext>
            </a:extLst>
          </p:cNvPr>
          <p:cNvSpPr txBox="1"/>
          <p:nvPr/>
        </p:nvSpPr>
        <p:spPr>
          <a:xfrm rot="20831356">
            <a:off x="2063165" y="19795"/>
            <a:ext cx="47961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>
                    <a:lumMod val="65000"/>
                  </a:schemeClr>
                </a:solidFill>
                <a:latin typeface="Cochocib Script Latin Pro" panose="020F0502020204030204" pitchFamily="34" charset="0"/>
                <a:cs typeface="Apple Chancery" panose="03020702040506060504" pitchFamily="66" charset="-79"/>
              </a:rPr>
              <a:t>{</a:t>
            </a:r>
          </a:p>
        </p:txBody>
      </p:sp>
    </p:spTree>
    <p:extLst>
      <p:ext uri="{BB962C8B-B14F-4D97-AF65-F5344CB8AC3E}">
        <p14:creationId xmlns:p14="http://schemas.microsoft.com/office/powerpoint/2010/main" val="346369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41">
        <p159:morph option="byObject"/>
      </p:transition>
    </mc:Choice>
    <mc:Fallback xmlns="">
      <p:transition spd="slow" advTm="454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DC0617-5810-25A8-FBFA-3A30C238BEC8}"/>
              </a:ext>
            </a:extLst>
          </p:cNvPr>
          <p:cNvSpPr txBox="1"/>
          <p:nvPr/>
        </p:nvSpPr>
        <p:spPr>
          <a:xfrm>
            <a:off x="1590746" y="359426"/>
            <a:ext cx="1692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" dirty="0">
                <a:latin typeface="Fira Code" panose="020B0809050000020004" pitchFamily="49" charset="0"/>
                <a:ea typeface="Fira Code" panose="020B0809050000020004" pitchFamily="49" charset="0"/>
              </a:rPr>
              <a:t>if (           ) </a:t>
            </a:r>
          </a:p>
          <a:p>
            <a:r>
              <a:rPr lang="en-US" sz="400" dirty="0"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4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  <a:p>
            <a:r>
              <a:rPr lang="en-US" sz="400" dirty="0">
                <a:latin typeface="Fira Code" panose="020B0809050000020004" pitchFamily="49" charset="0"/>
                <a:ea typeface="Fira Code" panose="020B0809050000020004" pitchFamily="49" charset="0"/>
              </a:rPr>
              <a:t>else</a:t>
            </a:r>
          </a:p>
          <a:p>
            <a:r>
              <a:rPr lang="en-US" sz="400" dirty="0">
                <a:latin typeface="Fira Code" panose="020B0809050000020004" pitchFamily="49" charset="0"/>
                <a:ea typeface="Fira Code" panose="020B0809050000020004" pitchFamily="49" charset="0"/>
              </a:rPr>
              <a:t>{</a:t>
            </a: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endParaRPr lang="en-US" sz="400" dirty="0">
              <a:latin typeface="Fira Code" panose="020B0809050000020004" pitchFamily="49" charset="0"/>
              <a:ea typeface="Fira Code" panose="020B0809050000020004" pitchFamily="49" charset="0"/>
            </a:endParaRPr>
          </a:p>
          <a:p>
            <a:r>
              <a:rPr lang="en-US" sz="400" dirty="0">
                <a:latin typeface="Fira Code" panose="020B0809050000020004" pitchFamily="49" charset="0"/>
                <a:ea typeface="Fira Code" panose="020B0809050000020004" pitchFamily="49" charset="0"/>
              </a:rPr>
              <a:t>}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202BD49-FACB-0E32-1DAC-1B36853A3502}"/>
              </a:ext>
            </a:extLst>
          </p:cNvPr>
          <p:cNvSpPr/>
          <p:nvPr/>
        </p:nvSpPr>
        <p:spPr>
          <a:xfrm>
            <a:off x="1810879" y="406960"/>
            <a:ext cx="323896" cy="56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04234" y="55166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The</a:t>
            </a:r>
            <a:r>
              <a:rPr lang="en-US" sz="800" b="1" dirty="0">
                <a:latin typeface="News Gothic MT"/>
                <a:cs typeface="News Gothic MT"/>
              </a:rPr>
              <a:t> Lift If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News Gothic MT"/>
                <a:cs typeface="News Gothic MT"/>
              </a:rPr>
              <a:t>Refactoring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News Gothic MT"/>
              <a:cs typeface="News Gothic MT"/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9" y="1318283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5116" y="1512197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FB2-81F2-899E-D739-8B946326F207}"/>
              </a:ext>
            </a:extLst>
          </p:cNvPr>
          <p:cNvSpPr/>
          <p:nvPr/>
        </p:nvSpPr>
        <p:spPr>
          <a:xfrm>
            <a:off x="1221699" y="73791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a way to separate threads of logic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5DE376-4EC4-78D2-20BF-CFE476F5E439}"/>
              </a:ext>
            </a:extLst>
          </p:cNvPr>
          <p:cNvSpPr/>
          <p:nvPr/>
        </p:nvSpPr>
        <p:spPr>
          <a:xfrm>
            <a:off x="104234" y="196998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Step </a:t>
            </a:r>
            <a:r>
              <a:rPr lang="en-US" sz="800" b="1" dirty="0">
                <a:latin typeface="News Gothic MT"/>
                <a:cs typeface="News Gothic MT"/>
              </a:rPr>
              <a:t>5</a:t>
            </a:r>
            <a:endParaRPr lang="en-US" sz="1050" b="1" dirty="0">
              <a:latin typeface="News Gothic MT"/>
              <a:cs typeface="News Gothic M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1E62D-A5C0-DAA4-8F9C-E743EB7B5D7F}"/>
              </a:ext>
            </a:extLst>
          </p:cNvPr>
          <p:cNvSpPr/>
          <p:nvPr/>
        </p:nvSpPr>
        <p:spPr>
          <a:xfrm>
            <a:off x="450751" y="209118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delete the </a:t>
            </a:r>
            <a:r>
              <a:rPr lang="en-US" b="1" dirty="0">
                <a:solidFill>
                  <a:srgbClr val="C00000"/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red</a:t>
            </a:r>
            <a:endParaRPr lang="en-US" sz="900" b="1" dirty="0">
              <a:solidFill>
                <a:srgbClr val="C00000"/>
              </a:solidFill>
              <a:latin typeface="Fira Code" panose="020B0809050000020004" pitchFamily="49" charset="0"/>
              <a:ea typeface="Fira Code" panose="020B0809050000020004" pitchFamily="49" charset="0"/>
              <a:cs typeface="Tempus Sans ITC" panose="020F0502020204030204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CBC9644-4A0F-D4B4-8D38-33ACA6620B00}"/>
              </a:ext>
            </a:extLst>
          </p:cNvPr>
          <p:cNvSpPr/>
          <p:nvPr/>
        </p:nvSpPr>
        <p:spPr>
          <a:xfrm>
            <a:off x="979776" y="619047"/>
            <a:ext cx="457876" cy="441444"/>
          </a:xfrm>
          <a:prstGeom prst="rightArrow">
            <a:avLst/>
          </a:prstGeom>
          <a:solidFill>
            <a:srgbClr val="0B1CFA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75A1F-458D-95EF-DE93-8D64F0FD458E}"/>
              </a:ext>
            </a:extLst>
          </p:cNvPr>
          <p:cNvSpPr/>
          <p:nvPr/>
        </p:nvSpPr>
        <p:spPr>
          <a:xfrm>
            <a:off x="1726430" y="1079715"/>
            <a:ext cx="404312" cy="350857"/>
          </a:xfrm>
          <a:prstGeom prst="rect">
            <a:avLst/>
          </a:prstGeom>
          <a:solidFill>
            <a:srgbClr val="528C6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DC473CD-F65D-D3E7-81B1-D0EDDFC54895}"/>
              </a:ext>
            </a:extLst>
          </p:cNvPr>
          <p:cNvSpPr/>
          <p:nvPr/>
        </p:nvSpPr>
        <p:spPr>
          <a:xfrm>
            <a:off x="1725617" y="529353"/>
            <a:ext cx="404312" cy="350857"/>
          </a:xfrm>
          <a:prstGeom prst="rect">
            <a:avLst/>
          </a:prstGeom>
          <a:solidFill>
            <a:srgbClr val="528C6C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52994B9E-FE17-F9CE-90F6-6AE536ED4D7F}"/>
              </a:ext>
            </a:extLst>
          </p:cNvPr>
          <p:cNvSpPr/>
          <p:nvPr/>
        </p:nvSpPr>
        <p:spPr>
          <a:xfrm>
            <a:off x="1740137" y="1031528"/>
            <a:ext cx="376895" cy="441445"/>
          </a:xfrm>
          <a:custGeom>
            <a:avLst/>
            <a:gdLst>
              <a:gd name="connsiteX0" fmla="*/ 310487 w 4966102"/>
              <a:gd name="connsiteY0" fmla="*/ 0 h 5412828"/>
              <a:gd name="connsiteX1" fmla="*/ 310487 w 4966102"/>
              <a:gd name="connsiteY1" fmla="*/ 966952 h 5412828"/>
              <a:gd name="connsiteX2" fmla="*/ 3537163 w 4966102"/>
              <a:gd name="connsiteY2" fmla="*/ 987973 h 5412828"/>
              <a:gd name="connsiteX3" fmla="*/ 3673797 w 4966102"/>
              <a:gd name="connsiteY3" fmla="*/ 1891862 h 5412828"/>
              <a:gd name="connsiteX4" fmla="*/ 930597 w 4966102"/>
              <a:gd name="connsiteY4" fmla="*/ 1902373 h 5412828"/>
              <a:gd name="connsiteX5" fmla="*/ 636307 w 4966102"/>
              <a:gd name="connsiteY5" fmla="*/ 3226676 h 5412828"/>
              <a:gd name="connsiteX6" fmla="*/ 2254900 w 4966102"/>
              <a:gd name="connsiteY6" fmla="*/ 3184635 h 5412828"/>
              <a:gd name="connsiteX7" fmla="*/ 2275921 w 4966102"/>
              <a:gd name="connsiteY7" fmla="*/ 3951890 h 5412828"/>
              <a:gd name="connsiteX8" fmla="*/ 3673797 w 4966102"/>
              <a:gd name="connsiteY8" fmla="*/ 3962400 h 5412828"/>
              <a:gd name="connsiteX9" fmla="*/ 3820942 w 4966102"/>
              <a:gd name="connsiteY9" fmla="*/ 4529959 h 5412828"/>
              <a:gd name="connsiteX10" fmla="*/ 4619728 w 4966102"/>
              <a:gd name="connsiteY10" fmla="*/ 4561490 h 5412828"/>
              <a:gd name="connsiteX11" fmla="*/ 4640749 w 4966102"/>
              <a:gd name="connsiteY11" fmla="*/ 4803228 h 5412828"/>
              <a:gd name="connsiteX12" fmla="*/ 583756 w 4966102"/>
              <a:gd name="connsiteY12" fmla="*/ 4740166 h 5412828"/>
              <a:gd name="connsiteX13" fmla="*/ 951618 w 4966102"/>
              <a:gd name="connsiteY13" fmla="*/ 5412828 h 5412828"/>
              <a:gd name="connsiteX0" fmla="*/ 310487 w 4966102"/>
              <a:gd name="connsiteY0" fmla="*/ 0 h 5675586"/>
              <a:gd name="connsiteX1" fmla="*/ 310487 w 4966102"/>
              <a:gd name="connsiteY1" fmla="*/ 966952 h 5675586"/>
              <a:gd name="connsiteX2" fmla="*/ 3537163 w 4966102"/>
              <a:gd name="connsiteY2" fmla="*/ 987973 h 5675586"/>
              <a:gd name="connsiteX3" fmla="*/ 3673797 w 4966102"/>
              <a:gd name="connsiteY3" fmla="*/ 1891862 h 5675586"/>
              <a:gd name="connsiteX4" fmla="*/ 930597 w 4966102"/>
              <a:gd name="connsiteY4" fmla="*/ 1902373 h 5675586"/>
              <a:gd name="connsiteX5" fmla="*/ 636307 w 4966102"/>
              <a:gd name="connsiteY5" fmla="*/ 3226676 h 5675586"/>
              <a:gd name="connsiteX6" fmla="*/ 2254900 w 4966102"/>
              <a:gd name="connsiteY6" fmla="*/ 3184635 h 5675586"/>
              <a:gd name="connsiteX7" fmla="*/ 2275921 w 4966102"/>
              <a:gd name="connsiteY7" fmla="*/ 3951890 h 5675586"/>
              <a:gd name="connsiteX8" fmla="*/ 3673797 w 4966102"/>
              <a:gd name="connsiteY8" fmla="*/ 3962400 h 5675586"/>
              <a:gd name="connsiteX9" fmla="*/ 3820942 w 4966102"/>
              <a:gd name="connsiteY9" fmla="*/ 4529959 h 5675586"/>
              <a:gd name="connsiteX10" fmla="*/ 4619728 w 4966102"/>
              <a:gd name="connsiteY10" fmla="*/ 4561490 h 5675586"/>
              <a:gd name="connsiteX11" fmla="*/ 4640749 w 4966102"/>
              <a:gd name="connsiteY11" fmla="*/ 4803228 h 5675586"/>
              <a:gd name="connsiteX12" fmla="*/ 583756 w 4966102"/>
              <a:gd name="connsiteY12" fmla="*/ 4740166 h 5675586"/>
              <a:gd name="connsiteX13" fmla="*/ 352525 w 4966102"/>
              <a:gd name="connsiteY13" fmla="*/ 5675586 h 5675586"/>
              <a:gd name="connsiteX0" fmla="*/ 310487 w 4966102"/>
              <a:gd name="connsiteY0" fmla="*/ 0 h 5612524"/>
              <a:gd name="connsiteX1" fmla="*/ 310487 w 4966102"/>
              <a:gd name="connsiteY1" fmla="*/ 966952 h 5612524"/>
              <a:gd name="connsiteX2" fmla="*/ 3537163 w 4966102"/>
              <a:gd name="connsiteY2" fmla="*/ 987973 h 5612524"/>
              <a:gd name="connsiteX3" fmla="*/ 3673797 w 4966102"/>
              <a:gd name="connsiteY3" fmla="*/ 1891862 h 5612524"/>
              <a:gd name="connsiteX4" fmla="*/ 930597 w 4966102"/>
              <a:gd name="connsiteY4" fmla="*/ 1902373 h 5612524"/>
              <a:gd name="connsiteX5" fmla="*/ 636307 w 4966102"/>
              <a:gd name="connsiteY5" fmla="*/ 3226676 h 5612524"/>
              <a:gd name="connsiteX6" fmla="*/ 2254900 w 4966102"/>
              <a:gd name="connsiteY6" fmla="*/ 3184635 h 5612524"/>
              <a:gd name="connsiteX7" fmla="*/ 2275921 w 4966102"/>
              <a:gd name="connsiteY7" fmla="*/ 3951890 h 5612524"/>
              <a:gd name="connsiteX8" fmla="*/ 3673797 w 4966102"/>
              <a:gd name="connsiteY8" fmla="*/ 3962400 h 5612524"/>
              <a:gd name="connsiteX9" fmla="*/ 3820942 w 4966102"/>
              <a:gd name="connsiteY9" fmla="*/ 4529959 h 5612524"/>
              <a:gd name="connsiteX10" fmla="*/ 4619728 w 4966102"/>
              <a:gd name="connsiteY10" fmla="*/ 4561490 h 5612524"/>
              <a:gd name="connsiteX11" fmla="*/ 4640749 w 4966102"/>
              <a:gd name="connsiteY11" fmla="*/ 4803228 h 5612524"/>
              <a:gd name="connsiteX12" fmla="*/ 583756 w 4966102"/>
              <a:gd name="connsiteY12" fmla="*/ 4740166 h 5612524"/>
              <a:gd name="connsiteX13" fmla="*/ 123781 w 4966102"/>
              <a:gd name="connsiteY13" fmla="*/ 5612524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6102" h="5612524">
                <a:moveTo>
                  <a:pt x="310487" y="0"/>
                </a:moveTo>
                <a:cubicBezTo>
                  <a:pt x="41597" y="401145"/>
                  <a:pt x="-227292" y="802290"/>
                  <a:pt x="310487" y="966952"/>
                </a:cubicBezTo>
                <a:cubicBezTo>
                  <a:pt x="848266" y="1131614"/>
                  <a:pt x="2976611" y="833821"/>
                  <a:pt x="3537163" y="987973"/>
                </a:cubicBezTo>
                <a:cubicBezTo>
                  <a:pt x="4097715" y="1142125"/>
                  <a:pt x="4108225" y="1739462"/>
                  <a:pt x="3673797" y="1891862"/>
                </a:cubicBezTo>
                <a:cubicBezTo>
                  <a:pt x="3239369" y="2044262"/>
                  <a:pt x="1436845" y="1679904"/>
                  <a:pt x="930597" y="1902373"/>
                </a:cubicBezTo>
                <a:cubicBezTo>
                  <a:pt x="424349" y="2124842"/>
                  <a:pt x="415590" y="3012966"/>
                  <a:pt x="636307" y="3226676"/>
                </a:cubicBezTo>
                <a:cubicBezTo>
                  <a:pt x="857024" y="3440386"/>
                  <a:pt x="1981631" y="3063766"/>
                  <a:pt x="2254900" y="3184635"/>
                </a:cubicBezTo>
                <a:cubicBezTo>
                  <a:pt x="2528169" y="3305504"/>
                  <a:pt x="2039438" y="3822263"/>
                  <a:pt x="2275921" y="3951890"/>
                </a:cubicBezTo>
                <a:cubicBezTo>
                  <a:pt x="2512404" y="4081517"/>
                  <a:pt x="3416294" y="3866055"/>
                  <a:pt x="3673797" y="3962400"/>
                </a:cubicBezTo>
                <a:cubicBezTo>
                  <a:pt x="3931301" y="4058745"/>
                  <a:pt x="3663287" y="4430111"/>
                  <a:pt x="3820942" y="4529959"/>
                </a:cubicBezTo>
                <a:cubicBezTo>
                  <a:pt x="3978597" y="4629807"/>
                  <a:pt x="4483093" y="4515945"/>
                  <a:pt x="4619728" y="4561490"/>
                </a:cubicBezTo>
                <a:cubicBezTo>
                  <a:pt x="4756363" y="4607035"/>
                  <a:pt x="5313411" y="4773449"/>
                  <a:pt x="4640749" y="4803228"/>
                </a:cubicBezTo>
                <a:cubicBezTo>
                  <a:pt x="3968087" y="4833007"/>
                  <a:pt x="1198611" y="4638566"/>
                  <a:pt x="583756" y="4740166"/>
                </a:cubicBezTo>
                <a:cubicBezTo>
                  <a:pt x="-31099" y="4841766"/>
                  <a:pt x="57216" y="5528441"/>
                  <a:pt x="123781" y="5612524"/>
                </a:cubicBezTo>
              </a:path>
            </a:pathLst>
          </a:cu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 25">
            <a:extLst>
              <a:ext uri="{FF2B5EF4-FFF2-40B4-BE49-F238E27FC236}">
                <a16:creationId xmlns:a16="http://schemas.microsoft.com/office/drawing/2014/main" id="{1D1719C7-D00F-88FF-E983-9E0417E4B6DE}"/>
              </a:ext>
            </a:extLst>
          </p:cNvPr>
          <p:cNvSpPr/>
          <p:nvPr/>
        </p:nvSpPr>
        <p:spPr>
          <a:xfrm>
            <a:off x="1739324" y="481166"/>
            <a:ext cx="376895" cy="441445"/>
          </a:xfrm>
          <a:custGeom>
            <a:avLst/>
            <a:gdLst>
              <a:gd name="connsiteX0" fmla="*/ 310487 w 4966102"/>
              <a:gd name="connsiteY0" fmla="*/ 0 h 5412828"/>
              <a:gd name="connsiteX1" fmla="*/ 310487 w 4966102"/>
              <a:gd name="connsiteY1" fmla="*/ 966952 h 5412828"/>
              <a:gd name="connsiteX2" fmla="*/ 3537163 w 4966102"/>
              <a:gd name="connsiteY2" fmla="*/ 987973 h 5412828"/>
              <a:gd name="connsiteX3" fmla="*/ 3673797 w 4966102"/>
              <a:gd name="connsiteY3" fmla="*/ 1891862 h 5412828"/>
              <a:gd name="connsiteX4" fmla="*/ 930597 w 4966102"/>
              <a:gd name="connsiteY4" fmla="*/ 1902373 h 5412828"/>
              <a:gd name="connsiteX5" fmla="*/ 636307 w 4966102"/>
              <a:gd name="connsiteY5" fmla="*/ 3226676 h 5412828"/>
              <a:gd name="connsiteX6" fmla="*/ 2254900 w 4966102"/>
              <a:gd name="connsiteY6" fmla="*/ 3184635 h 5412828"/>
              <a:gd name="connsiteX7" fmla="*/ 2275921 w 4966102"/>
              <a:gd name="connsiteY7" fmla="*/ 3951890 h 5412828"/>
              <a:gd name="connsiteX8" fmla="*/ 3673797 w 4966102"/>
              <a:gd name="connsiteY8" fmla="*/ 3962400 h 5412828"/>
              <a:gd name="connsiteX9" fmla="*/ 3820942 w 4966102"/>
              <a:gd name="connsiteY9" fmla="*/ 4529959 h 5412828"/>
              <a:gd name="connsiteX10" fmla="*/ 4619728 w 4966102"/>
              <a:gd name="connsiteY10" fmla="*/ 4561490 h 5412828"/>
              <a:gd name="connsiteX11" fmla="*/ 4640749 w 4966102"/>
              <a:gd name="connsiteY11" fmla="*/ 4803228 h 5412828"/>
              <a:gd name="connsiteX12" fmla="*/ 583756 w 4966102"/>
              <a:gd name="connsiteY12" fmla="*/ 4740166 h 5412828"/>
              <a:gd name="connsiteX13" fmla="*/ 951618 w 4966102"/>
              <a:gd name="connsiteY13" fmla="*/ 5412828 h 5412828"/>
              <a:gd name="connsiteX0" fmla="*/ 310487 w 4966102"/>
              <a:gd name="connsiteY0" fmla="*/ 0 h 5675586"/>
              <a:gd name="connsiteX1" fmla="*/ 310487 w 4966102"/>
              <a:gd name="connsiteY1" fmla="*/ 966952 h 5675586"/>
              <a:gd name="connsiteX2" fmla="*/ 3537163 w 4966102"/>
              <a:gd name="connsiteY2" fmla="*/ 987973 h 5675586"/>
              <a:gd name="connsiteX3" fmla="*/ 3673797 w 4966102"/>
              <a:gd name="connsiteY3" fmla="*/ 1891862 h 5675586"/>
              <a:gd name="connsiteX4" fmla="*/ 930597 w 4966102"/>
              <a:gd name="connsiteY4" fmla="*/ 1902373 h 5675586"/>
              <a:gd name="connsiteX5" fmla="*/ 636307 w 4966102"/>
              <a:gd name="connsiteY5" fmla="*/ 3226676 h 5675586"/>
              <a:gd name="connsiteX6" fmla="*/ 2254900 w 4966102"/>
              <a:gd name="connsiteY6" fmla="*/ 3184635 h 5675586"/>
              <a:gd name="connsiteX7" fmla="*/ 2275921 w 4966102"/>
              <a:gd name="connsiteY7" fmla="*/ 3951890 h 5675586"/>
              <a:gd name="connsiteX8" fmla="*/ 3673797 w 4966102"/>
              <a:gd name="connsiteY8" fmla="*/ 3962400 h 5675586"/>
              <a:gd name="connsiteX9" fmla="*/ 3820942 w 4966102"/>
              <a:gd name="connsiteY9" fmla="*/ 4529959 h 5675586"/>
              <a:gd name="connsiteX10" fmla="*/ 4619728 w 4966102"/>
              <a:gd name="connsiteY10" fmla="*/ 4561490 h 5675586"/>
              <a:gd name="connsiteX11" fmla="*/ 4640749 w 4966102"/>
              <a:gd name="connsiteY11" fmla="*/ 4803228 h 5675586"/>
              <a:gd name="connsiteX12" fmla="*/ 583756 w 4966102"/>
              <a:gd name="connsiteY12" fmla="*/ 4740166 h 5675586"/>
              <a:gd name="connsiteX13" fmla="*/ 352525 w 4966102"/>
              <a:gd name="connsiteY13" fmla="*/ 5675586 h 5675586"/>
              <a:gd name="connsiteX0" fmla="*/ 310487 w 4966102"/>
              <a:gd name="connsiteY0" fmla="*/ 0 h 5612524"/>
              <a:gd name="connsiteX1" fmla="*/ 310487 w 4966102"/>
              <a:gd name="connsiteY1" fmla="*/ 966952 h 5612524"/>
              <a:gd name="connsiteX2" fmla="*/ 3537163 w 4966102"/>
              <a:gd name="connsiteY2" fmla="*/ 987973 h 5612524"/>
              <a:gd name="connsiteX3" fmla="*/ 3673797 w 4966102"/>
              <a:gd name="connsiteY3" fmla="*/ 1891862 h 5612524"/>
              <a:gd name="connsiteX4" fmla="*/ 930597 w 4966102"/>
              <a:gd name="connsiteY4" fmla="*/ 1902373 h 5612524"/>
              <a:gd name="connsiteX5" fmla="*/ 636307 w 4966102"/>
              <a:gd name="connsiteY5" fmla="*/ 3226676 h 5612524"/>
              <a:gd name="connsiteX6" fmla="*/ 2254900 w 4966102"/>
              <a:gd name="connsiteY6" fmla="*/ 3184635 h 5612524"/>
              <a:gd name="connsiteX7" fmla="*/ 2275921 w 4966102"/>
              <a:gd name="connsiteY7" fmla="*/ 3951890 h 5612524"/>
              <a:gd name="connsiteX8" fmla="*/ 3673797 w 4966102"/>
              <a:gd name="connsiteY8" fmla="*/ 3962400 h 5612524"/>
              <a:gd name="connsiteX9" fmla="*/ 3820942 w 4966102"/>
              <a:gd name="connsiteY9" fmla="*/ 4529959 h 5612524"/>
              <a:gd name="connsiteX10" fmla="*/ 4619728 w 4966102"/>
              <a:gd name="connsiteY10" fmla="*/ 4561490 h 5612524"/>
              <a:gd name="connsiteX11" fmla="*/ 4640749 w 4966102"/>
              <a:gd name="connsiteY11" fmla="*/ 4803228 h 5612524"/>
              <a:gd name="connsiteX12" fmla="*/ 583756 w 4966102"/>
              <a:gd name="connsiteY12" fmla="*/ 4740166 h 5612524"/>
              <a:gd name="connsiteX13" fmla="*/ 123781 w 4966102"/>
              <a:gd name="connsiteY13" fmla="*/ 5612524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6102" h="5612524">
                <a:moveTo>
                  <a:pt x="310487" y="0"/>
                </a:moveTo>
                <a:cubicBezTo>
                  <a:pt x="41597" y="401145"/>
                  <a:pt x="-227292" y="802290"/>
                  <a:pt x="310487" y="966952"/>
                </a:cubicBezTo>
                <a:cubicBezTo>
                  <a:pt x="848266" y="1131614"/>
                  <a:pt x="2976611" y="833821"/>
                  <a:pt x="3537163" y="987973"/>
                </a:cubicBezTo>
                <a:cubicBezTo>
                  <a:pt x="4097715" y="1142125"/>
                  <a:pt x="4108225" y="1739462"/>
                  <a:pt x="3673797" y="1891862"/>
                </a:cubicBezTo>
                <a:cubicBezTo>
                  <a:pt x="3239369" y="2044262"/>
                  <a:pt x="1436845" y="1679904"/>
                  <a:pt x="930597" y="1902373"/>
                </a:cubicBezTo>
                <a:cubicBezTo>
                  <a:pt x="424349" y="2124842"/>
                  <a:pt x="415590" y="3012966"/>
                  <a:pt x="636307" y="3226676"/>
                </a:cubicBezTo>
                <a:cubicBezTo>
                  <a:pt x="857024" y="3440386"/>
                  <a:pt x="1981631" y="3063766"/>
                  <a:pt x="2254900" y="3184635"/>
                </a:cubicBezTo>
                <a:cubicBezTo>
                  <a:pt x="2528169" y="3305504"/>
                  <a:pt x="2039438" y="3822263"/>
                  <a:pt x="2275921" y="3951890"/>
                </a:cubicBezTo>
                <a:cubicBezTo>
                  <a:pt x="2512404" y="4081517"/>
                  <a:pt x="3416294" y="3866055"/>
                  <a:pt x="3673797" y="3962400"/>
                </a:cubicBezTo>
                <a:cubicBezTo>
                  <a:pt x="3931301" y="4058745"/>
                  <a:pt x="3663287" y="4430111"/>
                  <a:pt x="3820942" y="4529959"/>
                </a:cubicBezTo>
                <a:cubicBezTo>
                  <a:pt x="3978597" y="4629807"/>
                  <a:pt x="4483093" y="4515945"/>
                  <a:pt x="4619728" y="4561490"/>
                </a:cubicBezTo>
                <a:cubicBezTo>
                  <a:pt x="4756363" y="4607035"/>
                  <a:pt x="5313411" y="4773449"/>
                  <a:pt x="4640749" y="4803228"/>
                </a:cubicBezTo>
                <a:cubicBezTo>
                  <a:pt x="3968087" y="4833007"/>
                  <a:pt x="1198611" y="4638566"/>
                  <a:pt x="583756" y="4740166"/>
                </a:cubicBezTo>
                <a:cubicBezTo>
                  <a:pt x="-31099" y="4841766"/>
                  <a:pt x="57216" y="5528441"/>
                  <a:pt x="123781" y="5612524"/>
                </a:cubicBezTo>
              </a:path>
            </a:pathLst>
          </a:cu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DF61F6D7-CD6E-A4ED-090D-02C56D29E9BA}"/>
              </a:ext>
            </a:extLst>
          </p:cNvPr>
          <p:cNvSpPr/>
          <p:nvPr/>
        </p:nvSpPr>
        <p:spPr>
          <a:xfrm>
            <a:off x="1732118" y="484473"/>
            <a:ext cx="341091" cy="435658"/>
          </a:xfrm>
          <a:custGeom>
            <a:avLst/>
            <a:gdLst>
              <a:gd name="connsiteX0" fmla="*/ 375396 w 4336619"/>
              <a:gd name="connsiteY0" fmla="*/ 0 h 5538952"/>
              <a:gd name="connsiteX1" fmla="*/ 385907 w 4336619"/>
              <a:gd name="connsiteY1" fmla="*/ 704193 h 5538952"/>
              <a:gd name="connsiteX2" fmla="*/ 3791258 w 4336619"/>
              <a:gd name="connsiteY2" fmla="*/ 704193 h 5538952"/>
              <a:gd name="connsiteX3" fmla="*/ 4117079 w 4336619"/>
              <a:gd name="connsiteY3" fmla="*/ 1408386 h 5538952"/>
              <a:gd name="connsiteX4" fmla="*/ 1636638 w 4336619"/>
              <a:gd name="connsiteY4" fmla="*/ 1587062 h 5538952"/>
              <a:gd name="connsiteX5" fmla="*/ 1405410 w 4336619"/>
              <a:gd name="connsiteY5" fmla="*/ 2543504 h 5538952"/>
              <a:gd name="connsiteX6" fmla="*/ 3591562 w 4336619"/>
              <a:gd name="connsiteY6" fmla="*/ 2575035 h 5538952"/>
              <a:gd name="connsiteX7" fmla="*/ 3644114 w 4336619"/>
              <a:gd name="connsiteY7" fmla="*/ 3689131 h 5538952"/>
              <a:gd name="connsiteX8" fmla="*/ 659176 w 4336619"/>
              <a:gd name="connsiteY8" fmla="*/ 3794235 h 5538952"/>
              <a:gd name="connsiteX9" fmla="*/ 837852 w 4336619"/>
              <a:gd name="connsiteY9" fmla="*/ 4887310 h 5538952"/>
              <a:gd name="connsiteX10" fmla="*/ 39065 w 4336619"/>
              <a:gd name="connsiteY10" fmla="*/ 4971393 h 5538952"/>
              <a:gd name="connsiteX11" fmla="*/ 196721 w 4336619"/>
              <a:gd name="connsiteY11" fmla="*/ 5538952 h 553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6619" h="5538952">
                <a:moveTo>
                  <a:pt x="375396" y="0"/>
                </a:moveTo>
                <a:cubicBezTo>
                  <a:pt x="95996" y="293414"/>
                  <a:pt x="-183403" y="586828"/>
                  <a:pt x="385907" y="704193"/>
                </a:cubicBezTo>
                <a:cubicBezTo>
                  <a:pt x="955217" y="821558"/>
                  <a:pt x="3169396" y="586828"/>
                  <a:pt x="3791258" y="704193"/>
                </a:cubicBezTo>
                <a:cubicBezTo>
                  <a:pt x="4413120" y="821558"/>
                  <a:pt x="4476182" y="1261241"/>
                  <a:pt x="4117079" y="1408386"/>
                </a:cubicBezTo>
                <a:cubicBezTo>
                  <a:pt x="3757976" y="1555531"/>
                  <a:pt x="2088583" y="1397876"/>
                  <a:pt x="1636638" y="1587062"/>
                </a:cubicBezTo>
                <a:cubicBezTo>
                  <a:pt x="1184693" y="1776248"/>
                  <a:pt x="1079589" y="2378842"/>
                  <a:pt x="1405410" y="2543504"/>
                </a:cubicBezTo>
                <a:cubicBezTo>
                  <a:pt x="1731231" y="2708166"/>
                  <a:pt x="3218445" y="2384097"/>
                  <a:pt x="3591562" y="2575035"/>
                </a:cubicBezTo>
                <a:cubicBezTo>
                  <a:pt x="3964679" y="2765973"/>
                  <a:pt x="4132845" y="3485931"/>
                  <a:pt x="3644114" y="3689131"/>
                </a:cubicBezTo>
                <a:cubicBezTo>
                  <a:pt x="3155383" y="3892331"/>
                  <a:pt x="1126886" y="3594539"/>
                  <a:pt x="659176" y="3794235"/>
                </a:cubicBezTo>
                <a:cubicBezTo>
                  <a:pt x="191466" y="3993931"/>
                  <a:pt x="941204" y="4691117"/>
                  <a:pt x="837852" y="4887310"/>
                </a:cubicBezTo>
                <a:cubicBezTo>
                  <a:pt x="734500" y="5083503"/>
                  <a:pt x="145920" y="4862786"/>
                  <a:pt x="39065" y="4971393"/>
                </a:cubicBezTo>
                <a:cubicBezTo>
                  <a:pt x="-67790" y="5080000"/>
                  <a:pt x="64465" y="5309476"/>
                  <a:pt x="196721" y="5538952"/>
                </a:cubicBezTo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0809911F-C653-D3E1-56C7-1402FC815211}"/>
              </a:ext>
            </a:extLst>
          </p:cNvPr>
          <p:cNvSpPr/>
          <p:nvPr/>
        </p:nvSpPr>
        <p:spPr>
          <a:xfrm>
            <a:off x="1734736" y="1034008"/>
            <a:ext cx="187316" cy="438138"/>
          </a:xfrm>
          <a:custGeom>
            <a:avLst/>
            <a:gdLst>
              <a:gd name="connsiteX0" fmla="*/ 362958 w 2381526"/>
              <a:gd name="connsiteY0" fmla="*/ 0 h 5570482"/>
              <a:gd name="connsiteX1" fmla="*/ 68668 w 2381526"/>
              <a:gd name="connsiteY1" fmla="*/ 966951 h 5570482"/>
              <a:gd name="connsiteX2" fmla="*/ 657247 w 2381526"/>
              <a:gd name="connsiteY2" fmla="*/ 1460938 h 5570482"/>
              <a:gd name="connsiteX3" fmla="*/ 394489 w 2381526"/>
              <a:gd name="connsiteY3" fmla="*/ 1965434 h 5570482"/>
              <a:gd name="connsiteX4" fmla="*/ 2191758 w 2381526"/>
              <a:gd name="connsiteY4" fmla="*/ 2186151 h 5570482"/>
              <a:gd name="connsiteX5" fmla="*/ 1792365 w 2381526"/>
              <a:gd name="connsiteY5" fmla="*/ 2732689 h 5570482"/>
              <a:gd name="connsiteX6" fmla="*/ 2328392 w 2381526"/>
              <a:gd name="connsiteY6" fmla="*/ 2942896 h 5570482"/>
              <a:gd name="connsiteX7" fmla="*/ 236834 w 2381526"/>
              <a:gd name="connsiteY7" fmla="*/ 3142593 h 5570482"/>
              <a:gd name="connsiteX8" fmla="*/ 173772 w 2381526"/>
              <a:gd name="connsiteY8" fmla="*/ 3930869 h 5570482"/>
              <a:gd name="connsiteX9" fmla="*/ 1361440 w 2381526"/>
              <a:gd name="connsiteY9" fmla="*/ 4056993 h 5570482"/>
              <a:gd name="connsiteX10" fmla="*/ 1445523 w 2381526"/>
              <a:gd name="connsiteY10" fmla="*/ 4529958 h 5570482"/>
              <a:gd name="connsiteX11" fmla="*/ 194792 w 2381526"/>
              <a:gd name="connsiteY11" fmla="*/ 4550979 h 5570482"/>
              <a:gd name="connsiteX12" fmla="*/ 215813 w 2381526"/>
              <a:gd name="connsiteY12" fmla="*/ 5570482 h 557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1526" h="5570482">
                <a:moveTo>
                  <a:pt x="362958" y="0"/>
                </a:moveTo>
                <a:cubicBezTo>
                  <a:pt x="191289" y="361730"/>
                  <a:pt x="19620" y="723461"/>
                  <a:pt x="68668" y="966951"/>
                </a:cubicBezTo>
                <a:cubicBezTo>
                  <a:pt x="117716" y="1210441"/>
                  <a:pt x="602944" y="1294524"/>
                  <a:pt x="657247" y="1460938"/>
                </a:cubicBezTo>
                <a:cubicBezTo>
                  <a:pt x="711550" y="1627352"/>
                  <a:pt x="138737" y="1844565"/>
                  <a:pt x="394489" y="1965434"/>
                </a:cubicBezTo>
                <a:cubicBezTo>
                  <a:pt x="650241" y="2086303"/>
                  <a:pt x="1958779" y="2058275"/>
                  <a:pt x="2191758" y="2186151"/>
                </a:cubicBezTo>
                <a:cubicBezTo>
                  <a:pt x="2424737" y="2314027"/>
                  <a:pt x="1769593" y="2606565"/>
                  <a:pt x="1792365" y="2732689"/>
                </a:cubicBezTo>
                <a:cubicBezTo>
                  <a:pt x="1815137" y="2858813"/>
                  <a:pt x="2587647" y="2874579"/>
                  <a:pt x="2328392" y="2942896"/>
                </a:cubicBezTo>
                <a:cubicBezTo>
                  <a:pt x="2069137" y="3011213"/>
                  <a:pt x="595937" y="2977931"/>
                  <a:pt x="236834" y="3142593"/>
                </a:cubicBezTo>
                <a:cubicBezTo>
                  <a:pt x="-122269" y="3307255"/>
                  <a:pt x="-13662" y="3778469"/>
                  <a:pt x="173772" y="3930869"/>
                </a:cubicBezTo>
                <a:cubicBezTo>
                  <a:pt x="361206" y="4083269"/>
                  <a:pt x="1149481" y="3957145"/>
                  <a:pt x="1361440" y="4056993"/>
                </a:cubicBezTo>
                <a:cubicBezTo>
                  <a:pt x="1573399" y="4156841"/>
                  <a:pt x="1639964" y="4447627"/>
                  <a:pt x="1445523" y="4529958"/>
                </a:cubicBezTo>
                <a:cubicBezTo>
                  <a:pt x="1251082" y="4612289"/>
                  <a:pt x="399744" y="4377558"/>
                  <a:pt x="194792" y="4550979"/>
                </a:cubicBezTo>
                <a:cubicBezTo>
                  <a:pt x="-10160" y="4724400"/>
                  <a:pt x="179027" y="5423337"/>
                  <a:pt x="215813" y="5570482"/>
                </a:cubicBez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2395AF9C-B5D2-86B1-7910-0AA9BF098EAA}"/>
              </a:ext>
            </a:extLst>
          </p:cNvPr>
          <p:cNvSpPr/>
          <p:nvPr/>
        </p:nvSpPr>
        <p:spPr>
          <a:xfrm>
            <a:off x="1732489" y="1034835"/>
            <a:ext cx="262245" cy="433178"/>
          </a:xfrm>
          <a:custGeom>
            <a:avLst/>
            <a:gdLst>
              <a:gd name="connsiteX0" fmla="*/ 402038 w 3334170"/>
              <a:gd name="connsiteY0" fmla="*/ 0 h 5507421"/>
              <a:gd name="connsiteX1" fmla="*/ 191831 w 3334170"/>
              <a:gd name="connsiteY1" fmla="*/ 1460938 h 5507421"/>
              <a:gd name="connsiteX2" fmla="*/ 2808907 w 3334170"/>
              <a:gd name="connsiteY2" fmla="*/ 1576552 h 5507421"/>
              <a:gd name="connsiteX3" fmla="*/ 3134728 w 3334170"/>
              <a:gd name="connsiteY3" fmla="*/ 3573517 h 5507421"/>
              <a:gd name="connsiteX4" fmla="*/ 454590 w 3334170"/>
              <a:gd name="connsiteY4" fmla="*/ 3668110 h 5507421"/>
              <a:gd name="connsiteX5" fmla="*/ 223362 w 3334170"/>
              <a:gd name="connsiteY5" fmla="*/ 5507421 h 55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70" h="5507421">
                <a:moveTo>
                  <a:pt x="402038" y="0"/>
                </a:moveTo>
                <a:cubicBezTo>
                  <a:pt x="96362" y="599089"/>
                  <a:pt x="-209314" y="1198179"/>
                  <a:pt x="191831" y="1460938"/>
                </a:cubicBezTo>
                <a:cubicBezTo>
                  <a:pt x="592976" y="1723697"/>
                  <a:pt x="2318424" y="1224456"/>
                  <a:pt x="2808907" y="1576552"/>
                </a:cubicBezTo>
                <a:cubicBezTo>
                  <a:pt x="3299390" y="1928648"/>
                  <a:pt x="3527114" y="3224924"/>
                  <a:pt x="3134728" y="3573517"/>
                </a:cubicBezTo>
                <a:cubicBezTo>
                  <a:pt x="2742342" y="3922110"/>
                  <a:pt x="939818" y="3345793"/>
                  <a:pt x="454590" y="3668110"/>
                </a:cubicBezTo>
                <a:cubicBezTo>
                  <a:pt x="-30638" y="3990427"/>
                  <a:pt x="211100" y="5235904"/>
                  <a:pt x="223362" y="5507421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!!IfCoverage">
            <a:extLst>
              <a:ext uri="{FF2B5EF4-FFF2-40B4-BE49-F238E27FC236}">
                <a16:creationId xmlns:a16="http://schemas.microsoft.com/office/drawing/2014/main" id="{77B0BEBA-5040-B69D-FDC2-12B7EDC6F3AD}"/>
              </a:ext>
            </a:extLst>
          </p:cNvPr>
          <p:cNvGrpSpPr/>
          <p:nvPr/>
        </p:nvGrpSpPr>
        <p:grpSpPr>
          <a:xfrm>
            <a:off x="137610" y="356336"/>
            <a:ext cx="1692081" cy="1200329"/>
            <a:chOff x="137610" y="356336"/>
            <a:chExt cx="1692081" cy="1200329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F5EE808-6E98-B69D-37C6-AB2C8D0328E9}"/>
                </a:ext>
              </a:extLst>
            </p:cNvPr>
            <p:cNvSpPr txBox="1"/>
            <p:nvPr/>
          </p:nvSpPr>
          <p:spPr>
            <a:xfrm>
              <a:off x="137610" y="356336"/>
              <a:ext cx="16920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if (           ) 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else</a:t>
              </a: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{</a:t>
              </a: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endParaRPr lang="en-US" sz="400" dirty="0">
                <a:latin typeface="Fira Code" panose="020B0809050000020004" pitchFamily="49" charset="0"/>
                <a:ea typeface="Fira Code" panose="020B0809050000020004" pitchFamily="49" charset="0"/>
              </a:endParaRPr>
            </a:p>
            <a:p>
              <a:r>
                <a:rPr lang="en-US" sz="400" dirty="0">
                  <a:latin typeface="Fira Code" panose="020B0809050000020004" pitchFamily="49" charset="0"/>
                  <a:ea typeface="Fira Code" panose="020B0809050000020004" pitchFamily="49" charset="0"/>
                </a:rPr>
                <a:t>}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60C1259-C29D-13D1-A15E-2FF1F43B83AB}"/>
                </a:ext>
              </a:extLst>
            </p:cNvPr>
            <p:cNvSpPr/>
            <p:nvPr/>
          </p:nvSpPr>
          <p:spPr>
            <a:xfrm>
              <a:off x="357743" y="403870"/>
              <a:ext cx="323896" cy="5638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C34E793-0C4D-7954-6E89-D8152B4E068F}"/>
                </a:ext>
              </a:extLst>
            </p:cNvPr>
            <p:cNvSpPr/>
            <p:nvPr/>
          </p:nvSpPr>
          <p:spPr>
            <a:xfrm>
              <a:off x="273294" y="1076625"/>
              <a:ext cx="404312" cy="350857"/>
            </a:xfrm>
            <a:prstGeom prst="rect">
              <a:avLst/>
            </a:prstGeom>
            <a:solidFill>
              <a:srgbClr val="BF4724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AD0292C1-9CDC-0796-DF73-08D7A78D2ED5}"/>
                </a:ext>
              </a:extLst>
            </p:cNvPr>
            <p:cNvSpPr/>
            <p:nvPr/>
          </p:nvSpPr>
          <p:spPr>
            <a:xfrm>
              <a:off x="272481" y="526263"/>
              <a:ext cx="404312" cy="350857"/>
            </a:xfrm>
            <a:prstGeom prst="rect">
              <a:avLst/>
            </a:prstGeom>
            <a:solidFill>
              <a:srgbClr val="528C6C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922B99-6E63-2928-8EC8-B26D38A50D98}"/>
                </a:ext>
              </a:extLst>
            </p:cNvPr>
            <p:cNvSpPr/>
            <p:nvPr/>
          </p:nvSpPr>
          <p:spPr>
            <a:xfrm>
              <a:off x="272481" y="800955"/>
              <a:ext cx="404312" cy="60038"/>
            </a:xfrm>
            <a:prstGeom prst="rect">
              <a:avLst/>
            </a:prstGeom>
            <a:solidFill>
              <a:srgbClr val="BF4724"/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483DF20C-7FF4-6169-7CE9-08A05346A23F}"/>
                </a:ext>
              </a:extLst>
            </p:cNvPr>
            <p:cNvSpPr/>
            <p:nvPr/>
          </p:nvSpPr>
          <p:spPr>
            <a:xfrm>
              <a:off x="287001" y="1028438"/>
              <a:ext cx="376895" cy="441445"/>
            </a:xfrm>
            <a:custGeom>
              <a:avLst/>
              <a:gdLst>
                <a:gd name="connsiteX0" fmla="*/ 310487 w 4966102"/>
                <a:gd name="connsiteY0" fmla="*/ 0 h 5412828"/>
                <a:gd name="connsiteX1" fmla="*/ 310487 w 4966102"/>
                <a:gd name="connsiteY1" fmla="*/ 966952 h 5412828"/>
                <a:gd name="connsiteX2" fmla="*/ 3537163 w 4966102"/>
                <a:gd name="connsiteY2" fmla="*/ 987973 h 5412828"/>
                <a:gd name="connsiteX3" fmla="*/ 3673797 w 4966102"/>
                <a:gd name="connsiteY3" fmla="*/ 1891862 h 5412828"/>
                <a:gd name="connsiteX4" fmla="*/ 930597 w 4966102"/>
                <a:gd name="connsiteY4" fmla="*/ 1902373 h 5412828"/>
                <a:gd name="connsiteX5" fmla="*/ 636307 w 4966102"/>
                <a:gd name="connsiteY5" fmla="*/ 3226676 h 5412828"/>
                <a:gd name="connsiteX6" fmla="*/ 2254900 w 4966102"/>
                <a:gd name="connsiteY6" fmla="*/ 3184635 h 5412828"/>
                <a:gd name="connsiteX7" fmla="*/ 2275921 w 4966102"/>
                <a:gd name="connsiteY7" fmla="*/ 3951890 h 5412828"/>
                <a:gd name="connsiteX8" fmla="*/ 3673797 w 4966102"/>
                <a:gd name="connsiteY8" fmla="*/ 3962400 h 5412828"/>
                <a:gd name="connsiteX9" fmla="*/ 3820942 w 4966102"/>
                <a:gd name="connsiteY9" fmla="*/ 4529959 h 5412828"/>
                <a:gd name="connsiteX10" fmla="*/ 4619728 w 4966102"/>
                <a:gd name="connsiteY10" fmla="*/ 4561490 h 5412828"/>
                <a:gd name="connsiteX11" fmla="*/ 4640749 w 4966102"/>
                <a:gd name="connsiteY11" fmla="*/ 4803228 h 5412828"/>
                <a:gd name="connsiteX12" fmla="*/ 583756 w 4966102"/>
                <a:gd name="connsiteY12" fmla="*/ 4740166 h 5412828"/>
                <a:gd name="connsiteX13" fmla="*/ 951618 w 4966102"/>
                <a:gd name="connsiteY13" fmla="*/ 5412828 h 5412828"/>
                <a:gd name="connsiteX0" fmla="*/ 310487 w 4966102"/>
                <a:gd name="connsiteY0" fmla="*/ 0 h 5675586"/>
                <a:gd name="connsiteX1" fmla="*/ 310487 w 4966102"/>
                <a:gd name="connsiteY1" fmla="*/ 966952 h 5675586"/>
                <a:gd name="connsiteX2" fmla="*/ 3537163 w 4966102"/>
                <a:gd name="connsiteY2" fmla="*/ 987973 h 5675586"/>
                <a:gd name="connsiteX3" fmla="*/ 3673797 w 4966102"/>
                <a:gd name="connsiteY3" fmla="*/ 1891862 h 5675586"/>
                <a:gd name="connsiteX4" fmla="*/ 930597 w 4966102"/>
                <a:gd name="connsiteY4" fmla="*/ 1902373 h 5675586"/>
                <a:gd name="connsiteX5" fmla="*/ 636307 w 4966102"/>
                <a:gd name="connsiteY5" fmla="*/ 3226676 h 5675586"/>
                <a:gd name="connsiteX6" fmla="*/ 2254900 w 4966102"/>
                <a:gd name="connsiteY6" fmla="*/ 3184635 h 5675586"/>
                <a:gd name="connsiteX7" fmla="*/ 2275921 w 4966102"/>
                <a:gd name="connsiteY7" fmla="*/ 3951890 h 5675586"/>
                <a:gd name="connsiteX8" fmla="*/ 3673797 w 4966102"/>
                <a:gd name="connsiteY8" fmla="*/ 3962400 h 5675586"/>
                <a:gd name="connsiteX9" fmla="*/ 3820942 w 4966102"/>
                <a:gd name="connsiteY9" fmla="*/ 4529959 h 5675586"/>
                <a:gd name="connsiteX10" fmla="*/ 4619728 w 4966102"/>
                <a:gd name="connsiteY10" fmla="*/ 4561490 h 5675586"/>
                <a:gd name="connsiteX11" fmla="*/ 4640749 w 4966102"/>
                <a:gd name="connsiteY11" fmla="*/ 4803228 h 5675586"/>
                <a:gd name="connsiteX12" fmla="*/ 583756 w 4966102"/>
                <a:gd name="connsiteY12" fmla="*/ 4740166 h 5675586"/>
                <a:gd name="connsiteX13" fmla="*/ 352525 w 4966102"/>
                <a:gd name="connsiteY13" fmla="*/ 5675586 h 5675586"/>
                <a:gd name="connsiteX0" fmla="*/ 310487 w 4966102"/>
                <a:gd name="connsiteY0" fmla="*/ 0 h 5612524"/>
                <a:gd name="connsiteX1" fmla="*/ 310487 w 4966102"/>
                <a:gd name="connsiteY1" fmla="*/ 966952 h 5612524"/>
                <a:gd name="connsiteX2" fmla="*/ 3537163 w 4966102"/>
                <a:gd name="connsiteY2" fmla="*/ 987973 h 5612524"/>
                <a:gd name="connsiteX3" fmla="*/ 3673797 w 4966102"/>
                <a:gd name="connsiteY3" fmla="*/ 1891862 h 5612524"/>
                <a:gd name="connsiteX4" fmla="*/ 930597 w 4966102"/>
                <a:gd name="connsiteY4" fmla="*/ 1902373 h 5612524"/>
                <a:gd name="connsiteX5" fmla="*/ 636307 w 4966102"/>
                <a:gd name="connsiteY5" fmla="*/ 3226676 h 5612524"/>
                <a:gd name="connsiteX6" fmla="*/ 2254900 w 4966102"/>
                <a:gd name="connsiteY6" fmla="*/ 3184635 h 5612524"/>
                <a:gd name="connsiteX7" fmla="*/ 2275921 w 4966102"/>
                <a:gd name="connsiteY7" fmla="*/ 3951890 h 5612524"/>
                <a:gd name="connsiteX8" fmla="*/ 3673797 w 4966102"/>
                <a:gd name="connsiteY8" fmla="*/ 3962400 h 5612524"/>
                <a:gd name="connsiteX9" fmla="*/ 3820942 w 4966102"/>
                <a:gd name="connsiteY9" fmla="*/ 4529959 h 5612524"/>
                <a:gd name="connsiteX10" fmla="*/ 4619728 w 4966102"/>
                <a:gd name="connsiteY10" fmla="*/ 4561490 h 5612524"/>
                <a:gd name="connsiteX11" fmla="*/ 4640749 w 4966102"/>
                <a:gd name="connsiteY11" fmla="*/ 4803228 h 5612524"/>
                <a:gd name="connsiteX12" fmla="*/ 583756 w 4966102"/>
                <a:gd name="connsiteY12" fmla="*/ 4740166 h 5612524"/>
                <a:gd name="connsiteX13" fmla="*/ 123781 w 4966102"/>
                <a:gd name="connsiteY13" fmla="*/ 5612524 h 56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6102" h="5612524">
                  <a:moveTo>
                    <a:pt x="310487" y="0"/>
                  </a:moveTo>
                  <a:cubicBezTo>
                    <a:pt x="41597" y="401145"/>
                    <a:pt x="-227292" y="802290"/>
                    <a:pt x="310487" y="966952"/>
                  </a:cubicBezTo>
                  <a:cubicBezTo>
                    <a:pt x="848266" y="1131614"/>
                    <a:pt x="2976611" y="833821"/>
                    <a:pt x="3537163" y="987973"/>
                  </a:cubicBezTo>
                  <a:cubicBezTo>
                    <a:pt x="4097715" y="1142125"/>
                    <a:pt x="4108225" y="1739462"/>
                    <a:pt x="3673797" y="1891862"/>
                  </a:cubicBezTo>
                  <a:cubicBezTo>
                    <a:pt x="3239369" y="2044262"/>
                    <a:pt x="1436845" y="1679904"/>
                    <a:pt x="930597" y="1902373"/>
                  </a:cubicBezTo>
                  <a:cubicBezTo>
                    <a:pt x="424349" y="2124842"/>
                    <a:pt x="415590" y="3012966"/>
                    <a:pt x="636307" y="3226676"/>
                  </a:cubicBezTo>
                  <a:cubicBezTo>
                    <a:pt x="857024" y="3440386"/>
                    <a:pt x="1981631" y="3063766"/>
                    <a:pt x="2254900" y="3184635"/>
                  </a:cubicBezTo>
                  <a:cubicBezTo>
                    <a:pt x="2528169" y="3305504"/>
                    <a:pt x="2039438" y="3822263"/>
                    <a:pt x="2275921" y="3951890"/>
                  </a:cubicBezTo>
                  <a:cubicBezTo>
                    <a:pt x="2512404" y="4081517"/>
                    <a:pt x="3416294" y="3866055"/>
                    <a:pt x="3673797" y="3962400"/>
                  </a:cubicBezTo>
                  <a:cubicBezTo>
                    <a:pt x="3931301" y="4058745"/>
                    <a:pt x="3663287" y="4430111"/>
                    <a:pt x="3820942" y="4529959"/>
                  </a:cubicBezTo>
                  <a:cubicBezTo>
                    <a:pt x="3978597" y="4629807"/>
                    <a:pt x="4483093" y="4515945"/>
                    <a:pt x="4619728" y="4561490"/>
                  </a:cubicBezTo>
                  <a:cubicBezTo>
                    <a:pt x="4756363" y="4607035"/>
                    <a:pt x="5313411" y="4773449"/>
                    <a:pt x="4640749" y="4803228"/>
                  </a:cubicBezTo>
                  <a:cubicBezTo>
                    <a:pt x="3968087" y="4833007"/>
                    <a:pt x="1198611" y="4638566"/>
                    <a:pt x="583756" y="4740166"/>
                  </a:cubicBezTo>
                  <a:cubicBezTo>
                    <a:pt x="-31099" y="4841766"/>
                    <a:pt x="57216" y="5528441"/>
                    <a:pt x="123781" y="5612524"/>
                  </a:cubicBezTo>
                </a:path>
              </a:pathLst>
            </a:custGeom>
            <a:noFill/>
            <a:ln w="31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AE462C0-4C53-7A27-B987-BF6477B264E5}"/>
                </a:ext>
              </a:extLst>
            </p:cNvPr>
            <p:cNvSpPr/>
            <p:nvPr/>
          </p:nvSpPr>
          <p:spPr>
            <a:xfrm>
              <a:off x="272481" y="743155"/>
              <a:ext cx="404312" cy="45719"/>
            </a:xfrm>
            <a:prstGeom prst="rect">
              <a:avLst/>
            </a:prstGeom>
            <a:solidFill>
              <a:srgbClr val="BF472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922885EB-CC0A-57AF-F143-5F8620AD8FE9}"/>
                </a:ext>
              </a:extLst>
            </p:cNvPr>
            <p:cNvSpPr/>
            <p:nvPr/>
          </p:nvSpPr>
          <p:spPr>
            <a:xfrm>
              <a:off x="272481" y="570613"/>
              <a:ext cx="404312" cy="45719"/>
            </a:xfrm>
            <a:prstGeom prst="rect">
              <a:avLst/>
            </a:prstGeom>
            <a:solidFill>
              <a:srgbClr val="BF472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0C8BB0-9724-2445-28F0-D7E875D75A9F}"/>
                </a:ext>
              </a:extLst>
            </p:cNvPr>
            <p:cNvSpPr/>
            <p:nvPr/>
          </p:nvSpPr>
          <p:spPr>
            <a:xfrm>
              <a:off x="272481" y="647157"/>
              <a:ext cx="404312" cy="45719"/>
            </a:xfrm>
            <a:prstGeom prst="rect">
              <a:avLst/>
            </a:prstGeom>
            <a:solidFill>
              <a:srgbClr val="BF4724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Freeform 52">
              <a:extLst>
                <a:ext uri="{FF2B5EF4-FFF2-40B4-BE49-F238E27FC236}">
                  <a16:creationId xmlns:a16="http://schemas.microsoft.com/office/drawing/2014/main" id="{4A3E9345-6FD6-0548-FC5D-C04BE4F92761}"/>
                </a:ext>
              </a:extLst>
            </p:cNvPr>
            <p:cNvSpPr/>
            <p:nvPr/>
          </p:nvSpPr>
          <p:spPr>
            <a:xfrm>
              <a:off x="286188" y="478076"/>
              <a:ext cx="376895" cy="441445"/>
            </a:xfrm>
            <a:custGeom>
              <a:avLst/>
              <a:gdLst>
                <a:gd name="connsiteX0" fmla="*/ 310487 w 4966102"/>
                <a:gd name="connsiteY0" fmla="*/ 0 h 5412828"/>
                <a:gd name="connsiteX1" fmla="*/ 310487 w 4966102"/>
                <a:gd name="connsiteY1" fmla="*/ 966952 h 5412828"/>
                <a:gd name="connsiteX2" fmla="*/ 3537163 w 4966102"/>
                <a:gd name="connsiteY2" fmla="*/ 987973 h 5412828"/>
                <a:gd name="connsiteX3" fmla="*/ 3673797 w 4966102"/>
                <a:gd name="connsiteY3" fmla="*/ 1891862 h 5412828"/>
                <a:gd name="connsiteX4" fmla="*/ 930597 w 4966102"/>
                <a:gd name="connsiteY4" fmla="*/ 1902373 h 5412828"/>
                <a:gd name="connsiteX5" fmla="*/ 636307 w 4966102"/>
                <a:gd name="connsiteY5" fmla="*/ 3226676 h 5412828"/>
                <a:gd name="connsiteX6" fmla="*/ 2254900 w 4966102"/>
                <a:gd name="connsiteY6" fmla="*/ 3184635 h 5412828"/>
                <a:gd name="connsiteX7" fmla="*/ 2275921 w 4966102"/>
                <a:gd name="connsiteY7" fmla="*/ 3951890 h 5412828"/>
                <a:gd name="connsiteX8" fmla="*/ 3673797 w 4966102"/>
                <a:gd name="connsiteY8" fmla="*/ 3962400 h 5412828"/>
                <a:gd name="connsiteX9" fmla="*/ 3820942 w 4966102"/>
                <a:gd name="connsiteY9" fmla="*/ 4529959 h 5412828"/>
                <a:gd name="connsiteX10" fmla="*/ 4619728 w 4966102"/>
                <a:gd name="connsiteY10" fmla="*/ 4561490 h 5412828"/>
                <a:gd name="connsiteX11" fmla="*/ 4640749 w 4966102"/>
                <a:gd name="connsiteY11" fmla="*/ 4803228 h 5412828"/>
                <a:gd name="connsiteX12" fmla="*/ 583756 w 4966102"/>
                <a:gd name="connsiteY12" fmla="*/ 4740166 h 5412828"/>
                <a:gd name="connsiteX13" fmla="*/ 951618 w 4966102"/>
                <a:gd name="connsiteY13" fmla="*/ 5412828 h 5412828"/>
                <a:gd name="connsiteX0" fmla="*/ 310487 w 4966102"/>
                <a:gd name="connsiteY0" fmla="*/ 0 h 5675586"/>
                <a:gd name="connsiteX1" fmla="*/ 310487 w 4966102"/>
                <a:gd name="connsiteY1" fmla="*/ 966952 h 5675586"/>
                <a:gd name="connsiteX2" fmla="*/ 3537163 w 4966102"/>
                <a:gd name="connsiteY2" fmla="*/ 987973 h 5675586"/>
                <a:gd name="connsiteX3" fmla="*/ 3673797 w 4966102"/>
                <a:gd name="connsiteY3" fmla="*/ 1891862 h 5675586"/>
                <a:gd name="connsiteX4" fmla="*/ 930597 w 4966102"/>
                <a:gd name="connsiteY4" fmla="*/ 1902373 h 5675586"/>
                <a:gd name="connsiteX5" fmla="*/ 636307 w 4966102"/>
                <a:gd name="connsiteY5" fmla="*/ 3226676 h 5675586"/>
                <a:gd name="connsiteX6" fmla="*/ 2254900 w 4966102"/>
                <a:gd name="connsiteY6" fmla="*/ 3184635 h 5675586"/>
                <a:gd name="connsiteX7" fmla="*/ 2275921 w 4966102"/>
                <a:gd name="connsiteY7" fmla="*/ 3951890 h 5675586"/>
                <a:gd name="connsiteX8" fmla="*/ 3673797 w 4966102"/>
                <a:gd name="connsiteY8" fmla="*/ 3962400 h 5675586"/>
                <a:gd name="connsiteX9" fmla="*/ 3820942 w 4966102"/>
                <a:gd name="connsiteY9" fmla="*/ 4529959 h 5675586"/>
                <a:gd name="connsiteX10" fmla="*/ 4619728 w 4966102"/>
                <a:gd name="connsiteY10" fmla="*/ 4561490 h 5675586"/>
                <a:gd name="connsiteX11" fmla="*/ 4640749 w 4966102"/>
                <a:gd name="connsiteY11" fmla="*/ 4803228 h 5675586"/>
                <a:gd name="connsiteX12" fmla="*/ 583756 w 4966102"/>
                <a:gd name="connsiteY12" fmla="*/ 4740166 h 5675586"/>
                <a:gd name="connsiteX13" fmla="*/ 352525 w 4966102"/>
                <a:gd name="connsiteY13" fmla="*/ 5675586 h 5675586"/>
                <a:gd name="connsiteX0" fmla="*/ 310487 w 4966102"/>
                <a:gd name="connsiteY0" fmla="*/ 0 h 5612524"/>
                <a:gd name="connsiteX1" fmla="*/ 310487 w 4966102"/>
                <a:gd name="connsiteY1" fmla="*/ 966952 h 5612524"/>
                <a:gd name="connsiteX2" fmla="*/ 3537163 w 4966102"/>
                <a:gd name="connsiteY2" fmla="*/ 987973 h 5612524"/>
                <a:gd name="connsiteX3" fmla="*/ 3673797 w 4966102"/>
                <a:gd name="connsiteY3" fmla="*/ 1891862 h 5612524"/>
                <a:gd name="connsiteX4" fmla="*/ 930597 w 4966102"/>
                <a:gd name="connsiteY4" fmla="*/ 1902373 h 5612524"/>
                <a:gd name="connsiteX5" fmla="*/ 636307 w 4966102"/>
                <a:gd name="connsiteY5" fmla="*/ 3226676 h 5612524"/>
                <a:gd name="connsiteX6" fmla="*/ 2254900 w 4966102"/>
                <a:gd name="connsiteY6" fmla="*/ 3184635 h 5612524"/>
                <a:gd name="connsiteX7" fmla="*/ 2275921 w 4966102"/>
                <a:gd name="connsiteY7" fmla="*/ 3951890 h 5612524"/>
                <a:gd name="connsiteX8" fmla="*/ 3673797 w 4966102"/>
                <a:gd name="connsiteY8" fmla="*/ 3962400 h 5612524"/>
                <a:gd name="connsiteX9" fmla="*/ 3820942 w 4966102"/>
                <a:gd name="connsiteY9" fmla="*/ 4529959 h 5612524"/>
                <a:gd name="connsiteX10" fmla="*/ 4619728 w 4966102"/>
                <a:gd name="connsiteY10" fmla="*/ 4561490 h 5612524"/>
                <a:gd name="connsiteX11" fmla="*/ 4640749 w 4966102"/>
                <a:gd name="connsiteY11" fmla="*/ 4803228 h 5612524"/>
                <a:gd name="connsiteX12" fmla="*/ 583756 w 4966102"/>
                <a:gd name="connsiteY12" fmla="*/ 4740166 h 5612524"/>
                <a:gd name="connsiteX13" fmla="*/ 123781 w 4966102"/>
                <a:gd name="connsiteY13" fmla="*/ 5612524 h 56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966102" h="5612524">
                  <a:moveTo>
                    <a:pt x="310487" y="0"/>
                  </a:moveTo>
                  <a:cubicBezTo>
                    <a:pt x="41597" y="401145"/>
                    <a:pt x="-227292" y="802290"/>
                    <a:pt x="310487" y="966952"/>
                  </a:cubicBezTo>
                  <a:cubicBezTo>
                    <a:pt x="848266" y="1131614"/>
                    <a:pt x="2976611" y="833821"/>
                    <a:pt x="3537163" y="987973"/>
                  </a:cubicBezTo>
                  <a:cubicBezTo>
                    <a:pt x="4097715" y="1142125"/>
                    <a:pt x="4108225" y="1739462"/>
                    <a:pt x="3673797" y="1891862"/>
                  </a:cubicBezTo>
                  <a:cubicBezTo>
                    <a:pt x="3239369" y="2044262"/>
                    <a:pt x="1436845" y="1679904"/>
                    <a:pt x="930597" y="1902373"/>
                  </a:cubicBezTo>
                  <a:cubicBezTo>
                    <a:pt x="424349" y="2124842"/>
                    <a:pt x="415590" y="3012966"/>
                    <a:pt x="636307" y="3226676"/>
                  </a:cubicBezTo>
                  <a:cubicBezTo>
                    <a:pt x="857024" y="3440386"/>
                    <a:pt x="1981631" y="3063766"/>
                    <a:pt x="2254900" y="3184635"/>
                  </a:cubicBezTo>
                  <a:cubicBezTo>
                    <a:pt x="2528169" y="3305504"/>
                    <a:pt x="2039438" y="3822263"/>
                    <a:pt x="2275921" y="3951890"/>
                  </a:cubicBezTo>
                  <a:cubicBezTo>
                    <a:pt x="2512404" y="4081517"/>
                    <a:pt x="3416294" y="3866055"/>
                    <a:pt x="3673797" y="3962400"/>
                  </a:cubicBezTo>
                  <a:cubicBezTo>
                    <a:pt x="3931301" y="4058745"/>
                    <a:pt x="3663287" y="4430111"/>
                    <a:pt x="3820942" y="4529959"/>
                  </a:cubicBezTo>
                  <a:cubicBezTo>
                    <a:pt x="3978597" y="4629807"/>
                    <a:pt x="4483093" y="4515945"/>
                    <a:pt x="4619728" y="4561490"/>
                  </a:cubicBezTo>
                  <a:cubicBezTo>
                    <a:pt x="4756363" y="4607035"/>
                    <a:pt x="5313411" y="4773449"/>
                    <a:pt x="4640749" y="4803228"/>
                  </a:cubicBezTo>
                  <a:cubicBezTo>
                    <a:pt x="3968087" y="4833007"/>
                    <a:pt x="1198611" y="4638566"/>
                    <a:pt x="583756" y="4740166"/>
                  </a:cubicBezTo>
                  <a:cubicBezTo>
                    <a:pt x="-31099" y="4841766"/>
                    <a:pt x="57216" y="5528441"/>
                    <a:pt x="123781" y="5612524"/>
                  </a:cubicBezTo>
                </a:path>
              </a:pathLst>
            </a:cu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392C2BAF-9E59-E297-2371-DB3604E4BDD5}"/>
                </a:ext>
              </a:extLst>
            </p:cNvPr>
            <p:cNvSpPr/>
            <p:nvPr/>
          </p:nvSpPr>
          <p:spPr>
            <a:xfrm>
              <a:off x="280787" y="480556"/>
              <a:ext cx="187316" cy="438138"/>
            </a:xfrm>
            <a:custGeom>
              <a:avLst/>
              <a:gdLst>
                <a:gd name="connsiteX0" fmla="*/ 362958 w 2381526"/>
                <a:gd name="connsiteY0" fmla="*/ 0 h 5570482"/>
                <a:gd name="connsiteX1" fmla="*/ 68668 w 2381526"/>
                <a:gd name="connsiteY1" fmla="*/ 966951 h 5570482"/>
                <a:gd name="connsiteX2" fmla="*/ 657247 w 2381526"/>
                <a:gd name="connsiteY2" fmla="*/ 1460938 h 5570482"/>
                <a:gd name="connsiteX3" fmla="*/ 394489 w 2381526"/>
                <a:gd name="connsiteY3" fmla="*/ 1965434 h 5570482"/>
                <a:gd name="connsiteX4" fmla="*/ 2191758 w 2381526"/>
                <a:gd name="connsiteY4" fmla="*/ 2186151 h 5570482"/>
                <a:gd name="connsiteX5" fmla="*/ 1792365 w 2381526"/>
                <a:gd name="connsiteY5" fmla="*/ 2732689 h 5570482"/>
                <a:gd name="connsiteX6" fmla="*/ 2328392 w 2381526"/>
                <a:gd name="connsiteY6" fmla="*/ 2942896 h 5570482"/>
                <a:gd name="connsiteX7" fmla="*/ 236834 w 2381526"/>
                <a:gd name="connsiteY7" fmla="*/ 3142593 h 5570482"/>
                <a:gd name="connsiteX8" fmla="*/ 173772 w 2381526"/>
                <a:gd name="connsiteY8" fmla="*/ 3930869 h 5570482"/>
                <a:gd name="connsiteX9" fmla="*/ 1361440 w 2381526"/>
                <a:gd name="connsiteY9" fmla="*/ 4056993 h 5570482"/>
                <a:gd name="connsiteX10" fmla="*/ 1445523 w 2381526"/>
                <a:gd name="connsiteY10" fmla="*/ 4529958 h 5570482"/>
                <a:gd name="connsiteX11" fmla="*/ 194792 w 2381526"/>
                <a:gd name="connsiteY11" fmla="*/ 4550979 h 5570482"/>
                <a:gd name="connsiteX12" fmla="*/ 215813 w 2381526"/>
                <a:gd name="connsiteY12" fmla="*/ 5570482 h 55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526" h="5570482">
                  <a:moveTo>
                    <a:pt x="362958" y="0"/>
                  </a:moveTo>
                  <a:cubicBezTo>
                    <a:pt x="191289" y="361730"/>
                    <a:pt x="19620" y="723461"/>
                    <a:pt x="68668" y="966951"/>
                  </a:cubicBezTo>
                  <a:cubicBezTo>
                    <a:pt x="117716" y="1210441"/>
                    <a:pt x="602944" y="1294524"/>
                    <a:pt x="657247" y="1460938"/>
                  </a:cubicBezTo>
                  <a:cubicBezTo>
                    <a:pt x="711550" y="1627352"/>
                    <a:pt x="138737" y="1844565"/>
                    <a:pt x="394489" y="1965434"/>
                  </a:cubicBezTo>
                  <a:cubicBezTo>
                    <a:pt x="650241" y="2086303"/>
                    <a:pt x="1958779" y="2058275"/>
                    <a:pt x="2191758" y="2186151"/>
                  </a:cubicBezTo>
                  <a:cubicBezTo>
                    <a:pt x="2424737" y="2314027"/>
                    <a:pt x="1769593" y="2606565"/>
                    <a:pt x="1792365" y="2732689"/>
                  </a:cubicBezTo>
                  <a:cubicBezTo>
                    <a:pt x="1815137" y="2858813"/>
                    <a:pt x="2587647" y="2874579"/>
                    <a:pt x="2328392" y="2942896"/>
                  </a:cubicBezTo>
                  <a:cubicBezTo>
                    <a:pt x="2069137" y="3011213"/>
                    <a:pt x="595937" y="2977931"/>
                    <a:pt x="236834" y="3142593"/>
                  </a:cubicBezTo>
                  <a:cubicBezTo>
                    <a:pt x="-122269" y="3307255"/>
                    <a:pt x="-13662" y="3778469"/>
                    <a:pt x="173772" y="3930869"/>
                  </a:cubicBezTo>
                  <a:cubicBezTo>
                    <a:pt x="361206" y="4083269"/>
                    <a:pt x="1149481" y="3957145"/>
                    <a:pt x="1361440" y="4056993"/>
                  </a:cubicBezTo>
                  <a:cubicBezTo>
                    <a:pt x="1573399" y="4156841"/>
                    <a:pt x="1639964" y="4447627"/>
                    <a:pt x="1445523" y="4529958"/>
                  </a:cubicBezTo>
                  <a:cubicBezTo>
                    <a:pt x="1251082" y="4612289"/>
                    <a:pt x="399744" y="4377558"/>
                    <a:pt x="194792" y="4550979"/>
                  </a:cubicBezTo>
                  <a:cubicBezTo>
                    <a:pt x="-10160" y="4724400"/>
                    <a:pt x="179027" y="5423337"/>
                    <a:pt x="215813" y="5570482"/>
                  </a:cubicBezTo>
                </a:path>
              </a:pathLst>
            </a:cu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>
              <a:extLst>
                <a:ext uri="{FF2B5EF4-FFF2-40B4-BE49-F238E27FC236}">
                  <a16:creationId xmlns:a16="http://schemas.microsoft.com/office/drawing/2014/main" id="{24A6A7A6-AF17-27D7-4448-227DB3020745}"/>
                </a:ext>
              </a:extLst>
            </p:cNvPr>
            <p:cNvSpPr/>
            <p:nvPr/>
          </p:nvSpPr>
          <p:spPr>
            <a:xfrm>
              <a:off x="278540" y="481383"/>
              <a:ext cx="262245" cy="433178"/>
            </a:xfrm>
            <a:custGeom>
              <a:avLst/>
              <a:gdLst>
                <a:gd name="connsiteX0" fmla="*/ 402038 w 3334170"/>
                <a:gd name="connsiteY0" fmla="*/ 0 h 5507421"/>
                <a:gd name="connsiteX1" fmla="*/ 191831 w 3334170"/>
                <a:gd name="connsiteY1" fmla="*/ 1460938 h 5507421"/>
                <a:gd name="connsiteX2" fmla="*/ 2808907 w 3334170"/>
                <a:gd name="connsiteY2" fmla="*/ 1576552 h 5507421"/>
                <a:gd name="connsiteX3" fmla="*/ 3134728 w 3334170"/>
                <a:gd name="connsiteY3" fmla="*/ 3573517 h 5507421"/>
                <a:gd name="connsiteX4" fmla="*/ 454590 w 3334170"/>
                <a:gd name="connsiteY4" fmla="*/ 3668110 h 5507421"/>
                <a:gd name="connsiteX5" fmla="*/ 223362 w 3334170"/>
                <a:gd name="connsiteY5" fmla="*/ 5507421 h 550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4170" h="5507421">
                  <a:moveTo>
                    <a:pt x="402038" y="0"/>
                  </a:moveTo>
                  <a:cubicBezTo>
                    <a:pt x="96362" y="599089"/>
                    <a:pt x="-209314" y="1198179"/>
                    <a:pt x="191831" y="1460938"/>
                  </a:cubicBezTo>
                  <a:cubicBezTo>
                    <a:pt x="592976" y="1723697"/>
                    <a:pt x="2318424" y="1224456"/>
                    <a:pt x="2808907" y="1576552"/>
                  </a:cubicBezTo>
                  <a:cubicBezTo>
                    <a:pt x="3299390" y="1928648"/>
                    <a:pt x="3527114" y="3224924"/>
                    <a:pt x="3134728" y="3573517"/>
                  </a:cubicBezTo>
                  <a:cubicBezTo>
                    <a:pt x="2742342" y="3922110"/>
                    <a:pt x="939818" y="3345793"/>
                    <a:pt x="454590" y="3668110"/>
                  </a:cubicBezTo>
                  <a:cubicBezTo>
                    <a:pt x="-30638" y="3990427"/>
                    <a:pt x="211100" y="5235904"/>
                    <a:pt x="223362" y="5507421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Freeform 55">
              <a:extLst>
                <a:ext uri="{FF2B5EF4-FFF2-40B4-BE49-F238E27FC236}">
                  <a16:creationId xmlns:a16="http://schemas.microsoft.com/office/drawing/2014/main" id="{ADEE7C50-3296-730D-2E69-6FA9F5C6F5B7}"/>
                </a:ext>
              </a:extLst>
            </p:cNvPr>
            <p:cNvSpPr/>
            <p:nvPr/>
          </p:nvSpPr>
          <p:spPr>
            <a:xfrm>
              <a:off x="278982" y="481383"/>
              <a:ext cx="341091" cy="435658"/>
            </a:xfrm>
            <a:custGeom>
              <a:avLst/>
              <a:gdLst>
                <a:gd name="connsiteX0" fmla="*/ 375396 w 4336619"/>
                <a:gd name="connsiteY0" fmla="*/ 0 h 5538952"/>
                <a:gd name="connsiteX1" fmla="*/ 385907 w 4336619"/>
                <a:gd name="connsiteY1" fmla="*/ 704193 h 5538952"/>
                <a:gd name="connsiteX2" fmla="*/ 3791258 w 4336619"/>
                <a:gd name="connsiteY2" fmla="*/ 704193 h 5538952"/>
                <a:gd name="connsiteX3" fmla="*/ 4117079 w 4336619"/>
                <a:gd name="connsiteY3" fmla="*/ 1408386 h 5538952"/>
                <a:gd name="connsiteX4" fmla="*/ 1636638 w 4336619"/>
                <a:gd name="connsiteY4" fmla="*/ 1587062 h 5538952"/>
                <a:gd name="connsiteX5" fmla="*/ 1405410 w 4336619"/>
                <a:gd name="connsiteY5" fmla="*/ 2543504 h 5538952"/>
                <a:gd name="connsiteX6" fmla="*/ 3591562 w 4336619"/>
                <a:gd name="connsiteY6" fmla="*/ 2575035 h 5538952"/>
                <a:gd name="connsiteX7" fmla="*/ 3644114 w 4336619"/>
                <a:gd name="connsiteY7" fmla="*/ 3689131 h 5538952"/>
                <a:gd name="connsiteX8" fmla="*/ 659176 w 4336619"/>
                <a:gd name="connsiteY8" fmla="*/ 3794235 h 5538952"/>
                <a:gd name="connsiteX9" fmla="*/ 837852 w 4336619"/>
                <a:gd name="connsiteY9" fmla="*/ 4887310 h 5538952"/>
                <a:gd name="connsiteX10" fmla="*/ 39065 w 4336619"/>
                <a:gd name="connsiteY10" fmla="*/ 4971393 h 5538952"/>
                <a:gd name="connsiteX11" fmla="*/ 196721 w 4336619"/>
                <a:gd name="connsiteY11" fmla="*/ 5538952 h 553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6619" h="5538952">
                  <a:moveTo>
                    <a:pt x="375396" y="0"/>
                  </a:moveTo>
                  <a:cubicBezTo>
                    <a:pt x="95996" y="293414"/>
                    <a:pt x="-183403" y="586828"/>
                    <a:pt x="385907" y="704193"/>
                  </a:cubicBezTo>
                  <a:cubicBezTo>
                    <a:pt x="955217" y="821558"/>
                    <a:pt x="3169396" y="586828"/>
                    <a:pt x="3791258" y="704193"/>
                  </a:cubicBezTo>
                  <a:cubicBezTo>
                    <a:pt x="4413120" y="821558"/>
                    <a:pt x="4476182" y="1261241"/>
                    <a:pt x="4117079" y="1408386"/>
                  </a:cubicBezTo>
                  <a:cubicBezTo>
                    <a:pt x="3757976" y="1555531"/>
                    <a:pt x="2088583" y="1397876"/>
                    <a:pt x="1636638" y="1587062"/>
                  </a:cubicBezTo>
                  <a:cubicBezTo>
                    <a:pt x="1184693" y="1776248"/>
                    <a:pt x="1079589" y="2378842"/>
                    <a:pt x="1405410" y="2543504"/>
                  </a:cubicBezTo>
                  <a:cubicBezTo>
                    <a:pt x="1731231" y="2708166"/>
                    <a:pt x="3218445" y="2384097"/>
                    <a:pt x="3591562" y="2575035"/>
                  </a:cubicBezTo>
                  <a:cubicBezTo>
                    <a:pt x="3964679" y="2765973"/>
                    <a:pt x="4132845" y="3485931"/>
                    <a:pt x="3644114" y="3689131"/>
                  </a:cubicBezTo>
                  <a:cubicBezTo>
                    <a:pt x="3155383" y="3892331"/>
                    <a:pt x="1126886" y="3594539"/>
                    <a:pt x="659176" y="3794235"/>
                  </a:cubicBezTo>
                  <a:cubicBezTo>
                    <a:pt x="191466" y="3993931"/>
                    <a:pt x="941204" y="4691117"/>
                    <a:pt x="837852" y="4887310"/>
                  </a:cubicBezTo>
                  <a:cubicBezTo>
                    <a:pt x="734500" y="5083503"/>
                    <a:pt x="145920" y="4862786"/>
                    <a:pt x="39065" y="4971393"/>
                  </a:cubicBezTo>
                  <a:cubicBezTo>
                    <a:pt x="-67790" y="5080000"/>
                    <a:pt x="64465" y="5309476"/>
                    <a:pt x="196721" y="5538952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BBE54DB7-C5F6-7153-9131-513E8E0487E8}"/>
                </a:ext>
              </a:extLst>
            </p:cNvPr>
            <p:cNvSpPr/>
            <p:nvPr/>
          </p:nvSpPr>
          <p:spPr>
            <a:xfrm>
              <a:off x="273294" y="1156593"/>
              <a:ext cx="404312" cy="71985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C898CD6-FAD3-639C-6B9C-FE0434DD451B}"/>
                </a:ext>
              </a:extLst>
            </p:cNvPr>
            <p:cNvSpPr/>
            <p:nvPr/>
          </p:nvSpPr>
          <p:spPr>
            <a:xfrm>
              <a:off x="273294" y="1078424"/>
              <a:ext cx="404312" cy="45719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7266DA5-D559-4470-B403-2F4383702CE0}"/>
                </a:ext>
              </a:extLst>
            </p:cNvPr>
            <p:cNvSpPr/>
            <p:nvPr/>
          </p:nvSpPr>
          <p:spPr>
            <a:xfrm>
              <a:off x="273294" y="1323085"/>
              <a:ext cx="404312" cy="88809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 59">
              <a:extLst>
                <a:ext uri="{FF2B5EF4-FFF2-40B4-BE49-F238E27FC236}">
                  <a16:creationId xmlns:a16="http://schemas.microsoft.com/office/drawing/2014/main" id="{8191672E-051E-A940-DCAF-44E1E4ABB991}"/>
                </a:ext>
              </a:extLst>
            </p:cNvPr>
            <p:cNvSpPr/>
            <p:nvPr/>
          </p:nvSpPr>
          <p:spPr>
            <a:xfrm>
              <a:off x="281600" y="1030918"/>
              <a:ext cx="187316" cy="438138"/>
            </a:xfrm>
            <a:custGeom>
              <a:avLst/>
              <a:gdLst>
                <a:gd name="connsiteX0" fmla="*/ 362958 w 2381526"/>
                <a:gd name="connsiteY0" fmla="*/ 0 h 5570482"/>
                <a:gd name="connsiteX1" fmla="*/ 68668 w 2381526"/>
                <a:gd name="connsiteY1" fmla="*/ 966951 h 5570482"/>
                <a:gd name="connsiteX2" fmla="*/ 657247 w 2381526"/>
                <a:gd name="connsiteY2" fmla="*/ 1460938 h 5570482"/>
                <a:gd name="connsiteX3" fmla="*/ 394489 w 2381526"/>
                <a:gd name="connsiteY3" fmla="*/ 1965434 h 5570482"/>
                <a:gd name="connsiteX4" fmla="*/ 2191758 w 2381526"/>
                <a:gd name="connsiteY4" fmla="*/ 2186151 h 5570482"/>
                <a:gd name="connsiteX5" fmla="*/ 1792365 w 2381526"/>
                <a:gd name="connsiteY5" fmla="*/ 2732689 h 5570482"/>
                <a:gd name="connsiteX6" fmla="*/ 2328392 w 2381526"/>
                <a:gd name="connsiteY6" fmla="*/ 2942896 h 5570482"/>
                <a:gd name="connsiteX7" fmla="*/ 236834 w 2381526"/>
                <a:gd name="connsiteY7" fmla="*/ 3142593 h 5570482"/>
                <a:gd name="connsiteX8" fmla="*/ 173772 w 2381526"/>
                <a:gd name="connsiteY8" fmla="*/ 3930869 h 5570482"/>
                <a:gd name="connsiteX9" fmla="*/ 1361440 w 2381526"/>
                <a:gd name="connsiteY9" fmla="*/ 4056993 h 5570482"/>
                <a:gd name="connsiteX10" fmla="*/ 1445523 w 2381526"/>
                <a:gd name="connsiteY10" fmla="*/ 4529958 h 5570482"/>
                <a:gd name="connsiteX11" fmla="*/ 194792 w 2381526"/>
                <a:gd name="connsiteY11" fmla="*/ 4550979 h 5570482"/>
                <a:gd name="connsiteX12" fmla="*/ 215813 w 2381526"/>
                <a:gd name="connsiteY12" fmla="*/ 5570482 h 5570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381526" h="5570482">
                  <a:moveTo>
                    <a:pt x="362958" y="0"/>
                  </a:moveTo>
                  <a:cubicBezTo>
                    <a:pt x="191289" y="361730"/>
                    <a:pt x="19620" y="723461"/>
                    <a:pt x="68668" y="966951"/>
                  </a:cubicBezTo>
                  <a:cubicBezTo>
                    <a:pt x="117716" y="1210441"/>
                    <a:pt x="602944" y="1294524"/>
                    <a:pt x="657247" y="1460938"/>
                  </a:cubicBezTo>
                  <a:cubicBezTo>
                    <a:pt x="711550" y="1627352"/>
                    <a:pt x="138737" y="1844565"/>
                    <a:pt x="394489" y="1965434"/>
                  </a:cubicBezTo>
                  <a:cubicBezTo>
                    <a:pt x="650241" y="2086303"/>
                    <a:pt x="1958779" y="2058275"/>
                    <a:pt x="2191758" y="2186151"/>
                  </a:cubicBezTo>
                  <a:cubicBezTo>
                    <a:pt x="2424737" y="2314027"/>
                    <a:pt x="1769593" y="2606565"/>
                    <a:pt x="1792365" y="2732689"/>
                  </a:cubicBezTo>
                  <a:cubicBezTo>
                    <a:pt x="1815137" y="2858813"/>
                    <a:pt x="2587647" y="2874579"/>
                    <a:pt x="2328392" y="2942896"/>
                  </a:cubicBezTo>
                  <a:cubicBezTo>
                    <a:pt x="2069137" y="3011213"/>
                    <a:pt x="595937" y="2977931"/>
                    <a:pt x="236834" y="3142593"/>
                  </a:cubicBezTo>
                  <a:cubicBezTo>
                    <a:pt x="-122269" y="3307255"/>
                    <a:pt x="-13662" y="3778469"/>
                    <a:pt x="173772" y="3930869"/>
                  </a:cubicBezTo>
                  <a:cubicBezTo>
                    <a:pt x="361206" y="4083269"/>
                    <a:pt x="1149481" y="3957145"/>
                    <a:pt x="1361440" y="4056993"/>
                  </a:cubicBezTo>
                  <a:cubicBezTo>
                    <a:pt x="1573399" y="4156841"/>
                    <a:pt x="1639964" y="4447627"/>
                    <a:pt x="1445523" y="4529958"/>
                  </a:cubicBezTo>
                  <a:cubicBezTo>
                    <a:pt x="1251082" y="4612289"/>
                    <a:pt x="399744" y="4377558"/>
                    <a:pt x="194792" y="4550979"/>
                  </a:cubicBezTo>
                  <a:cubicBezTo>
                    <a:pt x="-10160" y="4724400"/>
                    <a:pt x="179027" y="5423337"/>
                    <a:pt x="215813" y="5570482"/>
                  </a:cubicBezTo>
                </a:path>
              </a:pathLst>
            </a:custGeom>
            <a:noFill/>
            <a:ln w="31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16EAF24C-3EAA-8673-DFA0-DEA211376F82}"/>
                </a:ext>
              </a:extLst>
            </p:cNvPr>
            <p:cNvSpPr/>
            <p:nvPr/>
          </p:nvSpPr>
          <p:spPr>
            <a:xfrm>
              <a:off x="273294" y="1249954"/>
              <a:ext cx="404312" cy="45719"/>
            </a:xfrm>
            <a:prstGeom prst="rect">
              <a:avLst/>
            </a:prstGeom>
            <a:solidFill>
              <a:srgbClr val="528C6C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Freeform 61">
              <a:extLst>
                <a:ext uri="{FF2B5EF4-FFF2-40B4-BE49-F238E27FC236}">
                  <a16:creationId xmlns:a16="http://schemas.microsoft.com/office/drawing/2014/main" id="{391B34DF-DEA7-64B8-2499-598FED011125}"/>
                </a:ext>
              </a:extLst>
            </p:cNvPr>
            <p:cNvSpPr/>
            <p:nvPr/>
          </p:nvSpPr>
          <p:spPr>
            <a:xfrm>
              <a:off x="279353" y="1031745"/>
              <a:ext cx="262245" cy="433178"/>
            </a:xfrm>
            <a:custGeom>
              <a:avLst/>
              <a:gdLst>
                <a:gd name="connsiteX0" fmla="*/ 402038 w 3334170"/>
                <a:gd name="connsiteY0" fmla="*/ 0 h 5507421"/>
                <a:gd name="connsiteX1" fmla="*/ 191831 w 3334170"/>
                <a:gd name="connsiteY1" fmla="*/ 1460938 h 5507421"/>
                <a:gd name="connsiteX2" fmla="*/ 2808907 w 3334170"/>
                <a:gd name="connsiteY2" fmla="*/ 1576552 h 5507421"/>
                <a:gd name="connsiteX3" fmla="*/ 3134728 w 3334170"/>
                <a:gd name="connsiteY3" fmla="*/ 3573517 h 5507421"/>
                <a:gd name="connsiteX4" fmla="*/ 454590 w 3334170"/>
                <a:gd name="connsiteY4" fmla="*/ 3668110 h 5507421"/>
                <a:gd name="connsiteX5" fmla="*/ 223362 w 3334170"/>
                <a:gd name="connsiteY5" fmla="*/ 5507421 h 5507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34170" h="5507421">
                  <a:moveTo>
                    <a:pt x="402038" y="0"/>
                  </a:moveTo>
                  <a:cubicBezTo>
                    <a:pt x="96362" y="599089"/>
                    <a:pt x="-209314" y="1198179"/>
                    <a:pt x="191831" y="1460938"/>
                  </a:cubicBezTo>
                  <a:cubicBezTo>
                    <a:pt x="592976" y="1723697"/>
                    <a:pt x="2318424" y="1224456"/>
                    <a:pt x="2808907" y="1576552"/>
                  </a:cubicBezTo>
                  <a:cubicBezTo>
                    <a:pt x="3299390" y="1928648"/>
                    <a:pt x="3527114" y="3224924"/>
                    <a:pt x="3134728" y="3573517"/>
                  </a:cubicBezTo>
                  <a:cubicBezTo>
                    <a:pt x="2742342" y="3922110"/>
                    <a:pt x="939818" y="3345793"/>
                    <a:pt x="454590" y="3668110"/>
                  </a:cubicBezTo>
                  <a:cubicBezTo>
                    <a:pt x="-30638" y="3990427"/>
                    <a:pt x="211100" y="5235904"/>
                    <a:pt x="223362" y="5507421"/>
                  </a:cubicBezTo>
                </a:path>
              </a:pathLst>
            </a:custGeom>
            <a:noFill/>
            <a:ln w="31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>
              <a:extLst>
                <a:ext uri="{FF2B5EF4-FFF2-40B4-BE49-F238E27FC236}">
                  <a16:creationId xmlns:a16="http://schemas.microsoft.com/office/drawing/2014/main" id="{D072F48A-69FB-A29E-05FE-A4AFCB313512}"/>
                </a:ext>
              </a:extLst>
            </p:cNvPr>
            <p:cNvSpPr/>
            <p:nvPr/>
          </p:nvSpPr>
          <p:spPr>
            <a:xfrm>
              <a:off x="279795" y="1031745"/>
              <a:ext cx="341091" cy="435658"/>
            </a:xfrm>
            <a:custGeom>
              <a:avLst/>
              <a:gdLst>
                <a:gd name="connsiteX0" fmla="*/ 375396 w 4336619"/>
                <a:gd name="connsiteY0" fmla="*/ 0 h 5538952"/>
                <a:gd name="connsiteX1" fmla="*/ 385907 w 4336619"/>
                <a:gd name="connsiteY1" fmla="*/ 704193 h 5538952"/>
                <a:gd name="connsiteX2" fmla="*/ 3791258 w 4336619"/>
                <a:gd name="connsiteY2" fmla="*/ 704193 h 5538952"/>
                <a:gd name="connsiteX3" fmla="*/ 4117079 w 4336619"/>
                <a:gd name="connsiteY3" fmla="*/ 1408386 h 5538952"/>
                <a:gd name="connsiteX4" fmla="*/ 1636638 w 4336619"/>
                <a:gd name="connsiteY4" fmla="*/ 1587062 h 5538952"/>
                <a:gd name="connsiteX5" fmla="*/ 1405410 w 4336619"/>
                <a:gd name="connsiteY5" fmla="*/ 2543504 h 5538952"/>
                <a:gd name="connsiteX6" fmla="*/ 3591562 w 4336619"/>
                <a:gd name="connsiteY6" fmla="*/ 2575035 h 5538952"/>
                <a:gd name="connsiteX7" fmla="*/ 3644114 w 4336619"/>
                <a:gd name="connsiteY7" fmla="*/ 3689131 h 5538952"/>
                <a:gd name="connsiteX8" fmla="*/ 659176 w 4336619"/>
                <a:gd name="connsiteY8" fmla="*/ 3794235 h 5538952"/>
                <a:gd name="connsiteX9" fmla="*/ 837852 w 4336619"/>
                <a:gd name="connsiteY9" fmla="*/ 4887310 h 5538952"/>
                <a:gd name="connsiteX10" fmla="*/ 39065 w 4336619"/>
                <a:gd name="connsiteY10" fmla="*/ 4971393 h 5538952"/>
                <a:gd name="connsiteX11" fmla="*/ 196721 w 4336619"/>
                <a:gd name="connsiteY11" fmla="*/ 5538952 h 5538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36619" h="5538952">
                  <a:moveTo>
                    <a:pt x="375396" y="0"/>
                  </a:moveTo>
                  <a:cubicBezTo>
                    <a:pt x="95996" y="293414"/>
                    <a:pt x="-183403" y="586828"/>
                    <a:pt x="385907" y="704193"/>
                  </a:cubicBezTo>
                  <a:cubicBezTo>
                    <a:pt x="955217" y="821558"/>
                    <a:pt x="3169396" y="586828"/>
                    <a:pt x="3791258" y="704193"/>
                  </a:cubicBezTo>
                  <a:cubicBezTo>
                    <a:pt x="4413120" y="821558"/>
                    <a:pt x="4476182" y="1261241"/>
                    <a:pt x="4117079" y="1408386"/>
                  </a:cubicBezTo>
                  <a:cubicBezTo>
                    <a:pt x="3757976" y="1555531"/>
                    <a:pt x="2088583" y="1397876"/>
                    <a:pt x="1636638" y="1587062"/>
                  </a:cubicBezTo>
                  <a:cubicBezTo>
                    <a:pt x="1184693" y="1776248"/>
                    <a:pt x="1079589" y="2378842"/>
                    <a:pt x="1405410" y="2543504"/>
                  </a:cubicBezTo>
                  <a:cubicBezTo>
                    <a:pt x="1731231" y="2708166"/>
                    <a:pt x="3218445" y="2384097"/>
                    <a:pt x="3591562" y="2575035"/>
                  </a:cubicBezTo>
                  <a:cubicBezTo>
                    <a:pt x="3964679" y="2765973"/>
                    <a:pt x="4132845" y="3485931"/>
                    <a:pt x="3644114" y="3689131"/>
                  </a:cubicBezTo>
                  <a:cubicBezTo>
                    <a:pt x="3155383" y="3892331"/>
                    <a:pt x="1126886" y="3594539"/>
                    <a:pt x="659176" y="3794235"/>
                  </a:cubicBezTo>
                  <a:cubicBezTo>
                    <a:pt x="191466" y="3993931"/>
                    <a:pt x="941204" y="4691117"/>
                    <a:pt x="837852" y="4887310"/>
                  </a:cubicBezTo>
                  <a:cubicBezTo>
                    <a:pt x="734500" y="5083503"/>
                    <a:pt x="145920" y="4862786"/>
                    <a:pt x="39065" y="4971393"/>
                  </a:cubicBezTo>
                  <a:cubicBezTo>
                    <a:pt x="-67790" y="5080000"/>
                    <a:pt x="64465" y="5309476"/>
                    <a:pt x="196721" y="5538952"/>
                  </a:cubicBezTo>
                </a:path>
              </a:pathLst>
            </a:cu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AC851A00-284F-AD01-D783-4D93880ADF9D}"/>
              </a:ext>
            </a:extLst>
          </p:cNvPr>
          <p:cNvSpPr/>
          <p:nvPr/>
        </p:nvSpPr>
        <p:spPr>
          <a:xfrm>
            <a:off x="2267869" y="390449"/>
            <a:ext cx="12194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 the  </a:t>
            </a:r>
            <a:r>
              <a:rPr lang="en-US" sz="800" b="1" dirty="0">
                <a:solidFill>
                  <a:srgbClr val="BF4624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uncovered lines 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remaining is the </a:t>
            </a:r>
            <a:r>
              <a:rPr lang="en-US" sz="800" b="1" dirty="0">
                <a:solidFill>
                  <a:srgbClr val="FFC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yellow</a:t>
            </a:r>
            <a:r>
              <a:rPr lang="en-US" sz="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path. </a:t>
            </a:r>
            <a:endParaRPr lang="en-US" sz="1050" b="1" dirty="0">
              <a:solidFill>
                <a:srgbClr val="BF4624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322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4541">
        <p159:morph option="byObject"/>
      </p:transition>
    </mc:Choice>
    <mc:Fallback xmlns="">
      <p:transition spd="slow" advTm="454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/>
          <p:cNvSpPr/>
          <p:nvPr/>
        </p:nvSpPr>
        <p:spPr>
          <a:xfrm>
            <a:off x="7433" y="7968"/>
            <a:ext cx="3461255" cy="17192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 cmpd="sng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29754" tIns="14877" rIns="29754" bIns="14877" rtlCol="0" anchor="ctr"/>
          <a:lstStyle/>
          <a:p>
            <a:pPr algn="ctr"/>
            <a:endParaRPr lang="en-US" dirty="0">
              <a:ln>
                <a:solidFill>
                  <a:schemeClr val="bg1">
                    <a:lumMod val="75000"/>
                  </a:schemeClr>
                </a:solidFill>
              </a:ln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04234" y="55166"/>
            <a:ext cx="1435641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bg1">
                    <a:lumMod val="75000"/>
                  </a:schemeClr>
                </a:solidFill>
                <a:latin typeface="News Gothic MT"/>
                <a:cs typeface="News Gothic MT"/>
              </a:rPr>
              <a:t>The</a:t>
            </a:r>
            <a:r>
              <a:rPr lang="en-US" sz="800" b="1" dirty="0">
                <a:latin typeface="News Gothic MT"/>
                <a:cs typeface="News Gothic MT"/>
              </a:rPr>
              <a:t> Lift If </a:t>
            </a:r>
            <a:r>
              <a:rPr lang="en-US" sz="800" b="1" dirty="0">
                <a:solidFill>
                  <a:schemeClr val="bg1">
                    <a:lumMod val="50000"/>
                  </a:schemeClr>
                </a:solidFill>
                <a:latin typeface="News Gothic MT"/>
                <a:cs typeface="News Gothic MT"/>
              </a:rPr>
              <a:t>Refactoring</a:t>
            </a:r>
            <a:endParaRPr lang="en-US" sz="1050" b="1" dirty="0">
              <a:solidFill>
                <a:schemeClr val="bg1">
                  <a:lumMod val="50000"/>
                </a:schemeClr>
              </a:solidFill>
              <a:latin typeface="News Gothic MT"/>
              <a:cs typeface="News Gothic MT"/>
            </a:endParaRPr>
          </a:p>
        </p:txBody>
      </p:sp>
      <p:pic>
        <p:nvPicPr>
          <p:cNvPr id="32" name="Picture 31" descr="signature.png"/>
          <p:cNvPicPr>
            <a:picLocks noChangeAspect="1"/>
          </p:cNvPicPr>
          <p:nvPr/>
        </p:nvPicPr>
        <p:blipFill>
          <a:blip r:embed="rId3">
            <a:alphaModFix amt="47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726" b="89925" l="10000" r="90000">
                        <a14:foregroundMark x1="65000" y1="50498" x2="65000" y2="50498"/>
                        <a14:backgroundMark x1="57278" y1="44403" x2="57278" y2="4440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939" y="1318283"/>
            <a:ext cx="847269" cy="431142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2805116" y="1512197"/>
            <a:ext cx="58221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" dirty="0">
                <a:solidFill>
                  <a:schemeClr val="bg1">
                    <a:lumMod val="65000"/>
                  </a:schemeClr>
                </a:solidFill>
              </a:rPr>
              <a:t>Llewellyn Falco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805115" y="449411"/>
            <a:ext cx="455609" cy="14398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14FB2-81F2-899E-D739-8B946326F207}"/>
              </a:ext>
            </a:extLst>
          </p:cNvPr>
          <p:cNvSpPr/>
          <p:nvPr/>
        </p:nvSpPr>
        <p:spPr>
          <a:xfrm>
            <a:off x="1221699" y="73791"/>
            <a:ext cx="189891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empus Sans ITC" panose="020F0502020204030204" pitchFamily="34" charset="0"/>
                <a:cs typeface="Tempus Sans ITC" panose="020F0502020204030204" pitchFamily="34" charset="0"/>
              </a:rPr>
              <a:t>- a way to separate threads of logic</a:t>
            </a:r>
            <a:endParaRPr lang="en-US" sz="900" b="1" dirty="0">
              <a:solidFill>
                <a:schemeClr val="tx1">
                  <a:lumMod val="75000"/>
                  <a:lumOff val="25000"/>
                </a:schemeClr>
              </a:solidFill>
              <a:latin typeface="Tempus Sans ITC" panose="020F0502020204030204" pitchFamily="34" charset="0"/>
              <a:cs typeface="Tempus Sans ITC" panose="020F05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FB5EA0-2E84-E88F-724E-2FFB9C1CDFA4}"/>
              </a:ext>
            </a:extLst>
          </p:cNvPr>
          <p:cNvSpPr/>
          <p:nvPr/>
        </p:nvSpPr>
        <p:spPr>
          <a:xfrm>
            <a:off x="260195" y="537212"/>
            <a:ext cx="736686" cy="6392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FE1470CE-251E-565E-F025-94EE3EC3759E}"/>
              </a:ext>
            </a:extLst>
          </p:cNvPr>
          <p:cNvSpPr/>
          <p:nvPr/>
        </p:nvSpPr>
        <p:spPr>
          <a:xfrm>
            <a:off x="285170" y="449411"/>
            <a:ext cx="686730" cy="804346"/>
          </a:xfrm>
          <a:custGeom>
            <a:avLst/>
            <a:gdLst>
              <a:gd name="connsiteX0" fmla="*/ 310487 w 4966102"/>
              <a:gd name="connsiteY0" fmla="*/ 0 h 5412828"/>
              <a:gd name="connsiteX1" fmla="*/ 310487 w 4966102"/>
              <a:gd name="connsiteY1" fmla="*/ 966952 h 5412828"/>
              <a:gd name="connsiteX2" fmla="*/ 3537163 w 4966102"/>
              <a:gd name="connsiteY2" fmla="*/ 987973 h 5412828"/>
              <a:gd name="connsiteX3" fmla="*/ 3673797 w 4966102"/>
              <a:gd name="connsiteY3" fmla="*/ 1891862 h 5412828"/>
              <a:gd name="connsiteX4" fmla="*/ 930597 w 4966102"/>
              <a:gd name="connsiteY4" fmla="*/ 1902373 h 5412828"/>
              <a:gd name="connsiteX5" fmla="*/ 636307 w 4966102"/>
              <a:gd name="connsiteY5" fmla="*/ 3226676 h 5412828"/>
              <a:gd name="connsiteX6" fmla="*/ 2254900 w 4966102"/>
              <a:gd name="connsiteY6" fmla="*/ 3184635 h 5412828"/>
              <a:gd name="connsiteX7" fmla="*/ 2275921 w 4966102"/>
              <a:gd name="connsiteY7" fmla="*/ 3951890 h 5412828"/>
              <a:gd name="connsiteX8" fmla="*/ 3673797 w 4966102"/>
              <a:gd name="connsiteY8" fmla="*/ 3962400 h 5412828"/>
              <a:gd name="connsiteX9" fmla="*/ 3820942 w 4966102"/>
              <a:gd name="connsiteY9" fmla="*/ 4529959 h 5412828"/>
              <a:gd name="connsiteX10" fmla="*/ 4619728 w 4966102"/>
              <a:gd name="connsiteY10" fmla="*/ 4561490 h 5412828"/>
              <a:gd name="connsiteX11" fmla="*/ 4640749 w 4966102"/>
              <a:gd name="connsiteY11" fmla="*/ 4803228 h 5412828"/>
              <a:gd name="connsiteX12" fmla="*/ 583756 w 4966102"/>
              <a:gd name="connsiteY12" fmla="*/ 4740166 h 5412828"/>
              <a:gd name="connsiteX13" fmla="*/ 951618 w 4966102"/>
              <a:gd name="connsiteY13" fmla="*/ 5412828 h 5412828"/>
              <a:gd name="connsiteX0" fmla="*/ 310487 w 4966102"/>
              <a:gd name="connsiteY0" fmla="*/ 0 h 5675586"/>
              <a:gd name="connsiteX1" fmla="*/ 310487 w 4966102"/>
              <a:gd name="connsiteY1" fmla="*/ 966952 h 5675586"/>
              <a:gd name="connsiteX2" fmla="*/ 3537163 w 4966102"/>
              <a:gd name="connsiteY2" fmla="*/ 987973 h 5675586"/>
              <a:gd name="connsiteX3" fmla="*/ 3673797 w 4966102"/>
              <a:gd name="connsiteY3" fmla="*/ 1891862 h 5675586"/>
              <a:gd name="connsiteX4" fmla="*/ 930597 w 4966102"/>
              <a:gd name="connsiteY4" fmla="*/ 1902373 h 5675586"/>
              <a:gd name="connsiteX5" fmla="*/ 636307 w 4966102"/>
              <a:gd name="connsiteY5" fmla="*/ 3226676 h 5675586"/>
              <a:gd name="connsiteX6" fmla="*/ 2254900 w 4966102"/>
              <a:gd name="connsiteY6" fmla="*/ 3184635 h 5675586"/>
              <a:gd name="connsiteX7" fmla="*/ 2275921 w 4966102"/>
              <a:gd name="connsiteY7" fmla="*/ 3951890 h 5675586"/>
              <a:gd name="connsiteX8" fmla="*/ 3673797 w 4966102"/>
              <a:gd name="connsiteY8" fmla="*/ 3962400 h 5675586"/>
              <a:gd name="connsiteX9" fmla="*/ 3820942 w 4966102"/>
              <a:gd name="connsiteY9" fmla="*/ 4529959 h 5675586"/>
              <a:gd name="connsiteX10" fmla="*/ 4619728 w 4966102"/>
              <a:gd name="connsiteY10" fmla="*/ 4561490 h 5675586"/>
              <a:gd name="connsiteX11" fmla="*/ 4640749 w 4966102"/>
              <a:gd name="connsiteY11" fmla="*/ 4803228 h 5675586"/>
              <a:gd name="connsiteX12" fmla="*/ 583756 w 4966102"/>
              <a:gd name="connsiteY12" fmla="*/ 4740166 h 5675586"/>
              <a:gd name="connsiteX13" fmla="*/ 352525 w 4966102"/>
              <a:gd name="connsiteY13" fmla="*/ 5675586 h 5675586"/>
              <a:gd name="connsiteX0" fmla="*/ 310487 w 4966102"/>
              <a:gd name="connsiteY0" fmla="*/ 0 h 5612524"/>
              <a:gd name="connsiteX1" fmla="*/ 310487 w 4966102"/>
              <a:gd name="connsiteY1" fmla="*/ 966952 h 5612524"/>
              <a:gd name="connsiteX2" fmla="*/ 3537163 w 4966102"/>
              <a:gd name="connsiteY2" fmla="*/ 987973 h 5612524"/>
              <a:gd name="connsiteX3" fmla="*/ 3673797 w 4966102"/>
              <a:gd name="connsiteY3" fmla="*/ 1891862 h 5612524"/>
              <a:gd name="connsiteX4" fmla="*/ 930597 w 4966102"/>
              <a:gd name="connsiteY4" fmla="*/ 1902373 h 5612524"/>
              <a:gd name="connsiteX5" fmla="*/ 636307 w 4966102"/>
              <a:gd name="connsiteY5" fmla="*/ 3226676 h 5612524"/>
              <a:gd name="connsiteX6" fmla="*/ 2254900 w 4966102"/>
              <a:gd name="connsiteY6" fmla="*/ 3184635 h 5612524"/>
              <a:gd name="connsiteX7" fmla="*/ 2275921 w 4966102"/>
              <a:gd name="connsiteY7" fmla="*/ 3951890 h 5612524"/>
              <a:gd name="connsiteX8" fmla="*/ 3673797 w 4966102"/>
              <a:gd name="connsiteY8" fmla="*/ 3962400 h 5612524"/>
              <a:gd name="connsiteX9" fmla="*/ 3820942 w 4966102"/>
              <a:gd name="connsiteY9" fmla="*/ 4529959 h 5612524"/>
              <a:gd name="connsiteX10" fmla="*/ 4619728 w 4966102"/>
              <a:gd name="connsiteY10" fmla="*/ 4561490 h 5612524"/>
              <a:gd name="connsiteX11" fmla="*/ 4640749 w 4966102"/>
              <a:gd name="connsiteY11" fmla="*/ 4803228 h 5612524"/>
              <a:gd name="connsiteX12" fmla="*/ 583756 w 4966102"/>
              <a:gd name="connsiteY12" fmla="*/ 4740166 h 5612524"/>
              <a:gd name="connsiteX13" fmla="*/ 123781 w 4966102"/>
              <a:gd name="connsiteY13" fmla="*/ 5612524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6102" h="5612524">
                <a:moveTo>
                  <a:pt x="310487" y="0"/>
                </a:moveTo>
                <a:cubicBezTo>
                  <a:pt x="41597" y="401145"/>
                  <a:pt x="-227292" y="802290"/>
                  <a:pt x="310487" y="966952"/>
                </a:cubicBezTo>
                <a:cubicBezTo>
                  <a:pt x="848266" y="1131614"/>
                  <a:pt x="2976611" y="833821"/>
                  <a:pt x="3537163" y="987973"/>
                </a:cubicBezTo>
                <a:cubicBezTo>
                  <a:pt x="4097715" y="1142125"/>
                  <a:pt x="4108225" y="1739462"/>
                  <a:pt x="3673797" y="1891862"/>
                </a:cubicBezTo>
                <a:cubicBezTo>
                  <a:pt x="3239369" y="2044262"/>
                  <a:pt x="1436845" y="1679904"/>
                  <a:pt x="930597" y="1902373"/>
                </a:cubicBezTo>
                <a:cubicBezTo>
                  <a:pt x="424349" y="2124842"/>
                  <a:pt x="415590" y="3012966"/>
                  <a:pt x="636307" y="3226676"/>
                </a:cubicBezTo>
                <a:cubicBezTo>
                  <a:pt x="857024" y="3440386"/>
                  <a:pt x="1981631" y="3063766"/>
                  <a:pt x="2254900" y="3184635"/>
                </a:cubicBezTo>
                <a:cubicBezTo>
                  <a:pt x="2528169" y="3305504"/>
                  <a:pt x="2039438" y="3822263"/>
                  <a:pt x="2275921" y="3951890"/>
                </a:cubicBezTo>
                <a:cubicBezTo>
                  <a:pt x="2512404" y="4081517"/>
                  <a:pt x="3416294" y="3866055"/>
                  <a:pt x="3673797" y="3962400"/>
                </a:cubicBezTo>
                <a:cubicBezTo>
                  <a:pt x="3931301" y="4058745"/>
                  <a:pt x="3663287" y="4430111"/>
                  <a:pt x="3820942" y="4529959"/>
                </a:cubicBezTo>
                <a:cubicBezTo>
                  <a:pt x="3978597" y="4629807"/>
                  <a:pt x="4483093" y="4515945"/>
                  <a:pt x="4619728" y="4561490"/>
                </a:cubicBezTo>
                <a:cubicBezTo>
                  <a:pt x="4756363" y="4607035"/>
                  <a:pt x="5313411" y="4773449"/>
                  <a:pt x="4640749" y="4803228"/>
                </a:cubicBezTo>
                <a:cubicBezTo>
                  <a:pt x="3968087" y="4833007"/>
                  <a:pt x="1198611" y="4638566"/>
                  <a:pt x="583756" y="4740166"/>
                </a:cubicBezTo>
                <a:cubicBezTo>
                  <a:pt x="-31099" y="4841766"/>
                  <a:pt x="57216" y="5528441"/>
                  <a:pt x="123781" y="5612524"/>
                </a:cubicBezTo>
              </a:path>
            </a:pathLst>
          </a:cu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3E8661E9-F39D-8CF7-4EA2-1037B45D23AE}"/>
              </a:ext>
            </a:extLst>
          </p:cNvPr>
          <p:cNvSpPr/>
          <p:nvPr/>
        </p:nvSpPr>
        <p:spPr>
          <a:xfrm>
            <a:off x="275330" y="453930"/>
            <a:ext cx="341303" cy="798321"/>
          </a:xfrm>
          <a:custGeom>
            <a:avLst/>
            <a:gdLst>
              <a:gd name="connsiteX0" fmla="*/ 362958 w 2381526"/>
              <a:gd name="connsiteY0" fmla="*/ 0 h 5570482"/>
              <a:gd name="connsiteX1" fmla="*/ 68668 w 2381526"/>
              <a:gd name="connsiteY1" fmla="*/ 966951 h 5570482"/>
              <a:gd name="connsiteX2" fmla="*/ 657247 w 2381526"/>
              <a:gd name="connsiteY2" fmla="*/ 1460938 h 5570482"/>
              <a:gd name="connsiteX3" fmla="*/ 394489 w 2381526"/>
              <a:gd name="connsiteY3" fmla="*/ 1965434 h 5570482"/>
              <a:gd name="connsiteX4" fmla="*/ 2191758 w 2381526"/>
              <a:gd name="connsiteY4" fmla="*/ 2186151 h 5570482"/>
              <a:gd name="connsiteX5" fmla="*/ 1792365 w 2381526"/>
              <a:gd name="connsiteY5" fmla="*/ 2732689 h 5570482"/>
              <a:gd name="connsiteX6" fmla="*/ 2328392 w 2381526"/>
              <a:gd name="connsiteY6" fmla="*/ 2942896 h 5570482"/>
              <a:gd name="connsiteX7" fmla="*/ 236834 w 2381526"/>
              <a:gd name="connsiteY7" fmla="*/ 3142593 h 5570482"/>
              <a:gd name="connsiteX8" fmla="*/ 173772 w 2381526"/>
              <a:gd name="connsiteY8" fmla="*/ 3930869 h 5570482"/>
              <a:gd name="connsiteX9" fmla="*/ 1361440 w 2381526"/>
              <a:gd name="connsiteY9" fmla="*/ 4056993 h 5570482"/>
              <a:gd name="connsiteX10" fmla="*/ 1445523 w 2381526"/>
              <a:gd name="connsiteY10" fmla="*/ 4529958 h 5570482"/>
              <a:gd name="connsiteX11" fmla="*/ 194792 w 2381526"/>
              <a:gd name="connsiteY11" fmla="*/ 4550979 h 5570482"/>
              <a:gd name="connsiteX12" fmla="*/ 215813 w 2381526"/>
              <a:gd name="connsiteY12" fmla="*/ 5570482 h 557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1526" h="5570482">
                <a:moveTo>
                  <a:pt x="362958" y="0"/>
                </a:moveTo>
                <a:cubicBezTo>
                  <a:pt x="191289" y="361730"/>
                  <a:pt x="19620" y="723461"/>
                  <a:pt x="68668" y="966951"/>
                </a:cubicBezTo>
                <a:cubicBezTo>
                  <a:pt x="117716" y="1210441"/>
                  <a:pt x="602944" y="1294524"/>
                  <a:pt x="657247" y="1460938"/>
                </a:cubicBezTo>
                <a:cubicBezTo>
                  <a:pt x="711550" y="1627352"/>
                  <a:pt x="138737" y="1844565"/>
                  <a:pt x="394489" y="1965434"/>
                </a:cubicBezTo>
                <a:cubicBezTo>
                  <a:pt x="650241" y="2086303"/>
                  <a:pt x="1958779" y="2058275"/>
                  <a:pt x="2191758" y="2186151"/>
                </a:cubicBezTo>
                <a:cubicBezTo>
                  <a:pt x="2424737" y="2314027"/>
                  <a:pt x="1769593" y="2606565"/>
                  <a:pt x="1792365" y="2732689"/>
                </a:cubicBezTo>
                <a:cubicBezTo>
                  <a:pt x="1815137" y="2858813"/>
                  <a:pt x="2587647" y="2874579"/>
                  <a:pt x="2328392" y="2942896"/>
                </a:cubicBezTo>
                <a:cubicBezTo>
                  <a:pt x="2069137" y="3011213"/>
                  <a:pt x="595937" y="2977931"/>
                  <a:pt x="236834" y="3142593"/>
                </a:cubicBezTo>
                <a:cubicBezTo>
                  <a:pt x="-122269" y="3307255"/>
                  <a:pt x="-13662" y="3778469"/>
                  <a:pt x="173772" y="3930869"/>
                </a:cubicBezTo>
                <a:cubicBezTo>
                  <a:pt x="361206" y="4083269"/>
                  <a:pt x="1149481" y="3957145"/>
                  <a:pt x="1361440" y="4056993"/>
                </a:cubicBezTo>
                <a:cubicBezTo>
                  <a:pt x="1573399" y="4156841"/>
                  <a:pt x="1639964" y="4447627"/>
                  <a:pt x="1445523" y="4529958"/>
                </a:cubicBezTo>
                <a:cubicBezTo>
                  <a:pt x="1251082" y="4612289"/>
                  <a:pt x="399744" y="4377558"/>
                  <a:pt x="194792" y="4550979"/>
                </a:cubicBezTo>
                <a:cubicBezTo>
                  <a:pt x="-10160" y="4724400"/>
                  <a:pt x="179027" y="5423337"/>
                  <a:pt x="215813" y="5570482"/>
                </a:cubicBez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D7C1FC27-9D13-1BB9-62E1-37DBAEC36E80}"/>
              </a:ext>
            </a:extLst>
          </p:cNvPr>
          <p:cNvSpPr/>
          <p:nvPr/>
        </p:nvSpPr>
        <p:spPr>
          <a:xfrm>
            <a:off x="271235" y="455436"/>
            <a:ext cx="477829" cy="789283"/>
          </a:xfrm>
          <a:custGeom>
            <a:avLst/>
            <a:gdLst>
              <a:gd name="connsiteX0" fmla="*/ 402038 w 3334170"/>
              <a:gd name="connsiteY0" fmla="*/ 0 h 5507421"/>
              <a:gd name="connsiteX1" fmla="*/ 191831 w 3334170"/>
              <a:gd name="connsiteY1" fmla="*/ 1460938 h 5507421"/>
              <a:gd name="connsiteX2" fmla="*/ 2808907 w 3334170"/>
              <a:gd name="connsiteY2" fmla="*/ 1576552 h 5507421"/>
              <a:gd name="connsiteX3" fmla="*/ 3134728 w 3334170"/>
              <a:gd name="connsiteY3" fmla="*/ 3573517 h 5507421"/>
              <a:gd name="connsiteX4" fmla="*/ 454590 w 3334170"/>
              <a:gd name="connsiteY4" fmla="*/ 3668110 h 5507421"/>
              <a:gd name="connsiteX5" fmla="*/ 223362 w 3334170"/>
              <a:gd name="connsiteY5" fmla="*/ 5507421 h 55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70" h="5507421">
                <a:moveTo>
                  <a:pt x="402038" y="0"/>
                </a:moveTo>
                <a:cubicBezTo>
                  <a:pt x="96362" y="599089"/>
                  <a:pt x="-209314" y="1198179"/>
                  <a:pt x="191831" y="1460938"/>
                </a:cubicBezTo>
                <a:cubicBezTo>
                  <a:pt x="592976" y="1723697"/>
                  <a:pt x="2318424" y="1224456"/>
                  <a:pt x="2808907" y="1576552"/>
                </a:cubicBezTo>
                <a:cubicBezTo>
                  <a:pt x="3299390" y="1928648"/>
                  <a:pt x="3527114" y="3224924"/>
                  <a:pt x="3134728" y="3573517"/>
                </a:cubicBezTo>
                <a:cubicBezTo>
                  <a:pt x="2742342" y="3922110"/>
                  <a:pt x="939818" y="3345793"/>
                  <a:pt x="454590" y="3668110"/>
                </a:cubicBezTo>
                <a:cubicBezTo>
                  <a:pt x="-30638" y="3990427"/>
                  <a:pt x="211100" y="5235904"/>
                  <a:pt x="223362" y="5507421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78ECFE2-85D2-3743-3861-46DF29CBC73D}"/>
              </a:ext>
            </a:extLst>
          </p:cNvPr>
          <p:cNvSpPr/>
          <p:nvPr/>
        </p:nvSpPr>
        <p:spPr>
          <a:xfrm>
            <a:off x="272041" y="455436"/>
            <a:ext cx="621492" cy="793802"/>
          </a:xfrm>
          <a:custGeom>
            <a:avLst/>
            <a:gdLst>
              <a:gd name="connsiteX0" fmla="*/ 375396 w 4336619"/>
              <a:gd name="connsiteY0" fmla="*/ 0 h 5538952"/>
              <a:gd name="connsiteX1" fmla="*/ 385907 w 4336619"/>
              <a:gd name="connsiteY1" fmla="*/ 704193 h 5538952"/>
              <a:gd name="connsiteX2" fmla="*/ 3791258 w 4336619"/>
              <a:gd name="connsiteY2" fmla="*/ 704193 h 5538952"/>
              <a:gd name="connsiteX3" fmla="*/ 4117079 w 4336619"/>
              <a:gd name="connsiteY3" fmla="*/ 1408386 h 5538952"/>
              <a:gd name="connsiteX4" fmla="*/ 1636638 w 4336619"/>
              <a:gd name="connsiteY4" fmla="*/ 1587062 h 5538952"/>
              <a:gd name="connsiteX5" fmla="*/ 1405410 w 4336619"/>
              <a:gd name="connsiteY5" fmla="*/ 2543504 h 5538952"/>
              <a:gd name="connsiteX6" fmla="*/ 3591562 w 4336619"/>
              <a:gd name="connsiteY6" fmla="*/ 2575035 h 5538952"/>
              <a:gd name="connsiteX7" fmla="*/ 3644114 w 4336619"/>
              <a:gd name="connsiteY7" fmla="*/ 3689131 h 5538952"/>
              <a:gd name="connsiteX8" fmla="*/ 659176 w 4336619"/>
              <a:gd name="connsiteY8" fmla="*/ 3794235 h 5538952"/>
              <a:gd name="connsiteX9" fmla="*/ 837852 w 4336619"/>
              <a:gd name="connsiteY9" fmla="*/ 4887310 h 5538952"/>
              <a:gd name="connsiteX10" fmla="*/ 39065 w 4336619"/>
              <a:gd name="connsiteY10" fmla="*/ 4971393 h 5538952"/>
              <a:gd name="connsiteX11" fmla="*/ 196721 w 4336619"/>
              <a:gd name="connsiteY11" fmla="*/ 5538952 h 553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6619" h="5538952">
                <a:moveTo>
                  <a:pt x="375396" y="0"/>
                </a:moveTo>
                <a:cubicBezTo>
                  <a:pt x="95996" y="293414"/>
                  <a:pt x="-183403" y="586828"/>
                  <a:pt x="385907" y="704193"/>
                </a:cubicBezTo>
                <a:cubicBezTo>
                  <a:pt x="955217" y="821558"/>
                  <a:pt x="3169396" y="586828"/>
                  <a:pt x="3791258" y="704193"/>
                </a:cubicBezTo>
                <a:cubicBezTo>
                  <a:pt x="4413120" y="821558"/>
                  <a:pt x="4476182" y="1261241"/>
                  <a:pt x="4117079" y="1408386"/>
                </a:cubicBezTo>
                <a:cubicBezTo>
                  <a:pt x="3757976" y="1555531"/>
                  <a:pt x="2088583" y="1397876"/>
                  <a:pt x="1636638" y="1587062"/>
                </a:cubicBezTo>
                <a:cubicBezTo>
                  <a:pt x="1184693" y="1776248"/>
                  <a:pt x="1079589" y="2378842"/>
                  <a:pt x="1405410" y="2543504"/>
                </a:cubicBezTo>
                <a:cubicBezTo>
                  <a:pt x="1731231" y="2708166"/>
                  <a:pt x="3218445" y="2384097"/>
                  <a:pt x="3591562" y="2575035"/>
                </a:cubicBezTo>
                <a:cubicBezTo>
                  <a:pt x="3964679" y="2765973"/>
                  <a:pt x="4132845" y="3485931"/>
                  <a:pt x="3644114" y="3689131"/>
                </a:cubicBezTo>
                <a:cubicBezTo>
                  <a:pt x="3155383" y="3892331"/>
                  <a:pt x="1126886" y="3594539"/>
                  <a:pt x="659176" y="3794235"/>
                </a:cubicBezTo>
                <a:cubicBezTo>
                  <a:pt x="191466" y="3993931"/>
                  <a:pt x="941204" y="4691117"/>
                  <a:pt x="837852" y="4887310"/>
                </a:cubicBezTo>
                <a:cubicBezTo>
                  <a:pt x="734500" y="5083503"/>
                  <a:pt x="145920" y="4862786"/>
                  <a:pt x="39065" y="4971393"/>
                </a:cubicBezTo>
                <a:cubicBezTo>
                  <a:pt x="-67790" y="5080000"/>
                  <a:pt x="64465" y="5309476"/>
                  <a:pt x="196721" y="5538952"/>
                </a:cubicBezTo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027F0B0C-ED2E-0272-6CEF-DAFCEA61DA22}"/>
              </a:ext>
            </a:extLst>
          </p:cNvPr>
          <p:cNvSpPr/>
          <p:nvPr/>
        </p:nvSpPr>
        <p:spPr>
          <a:xfrm>
            <a:off x="1171270" y="629355"/>
            <a:ext cx="457876" cy="441444"/>
          </a:xfrm>
          <a:prstGeom prst="rightArrow">
            <a:avLst/>
          </a:prstGeom>
          <a:solidFill>
            <a:srgbClr val="0B1CFA"/>
          </a:solidFill>
          <a:ln>
            <a:solidFill>
              <a:srgbClr val="0000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DA365-A092-E5F3-6321-FDD03042B17A}"/>
              </a:ext>
            </a:extLst>
          </p:cNvPr>
          <p:cNvSpPr/>
          <p:nvPr/>
        </p:nvSpPr>
        <p:spPr>
          <a:xfrm>
            <a:off x="1719443" y="548718"/>
            <a:ext cx="736686" cy="6392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 19">
            <a:extLst>
              <a:ext uri="{FF2B5EF4-FFF2-40B4-BE49-F238E27FC236}">
                <a16:creationId xmlns:a16="http://schemas.microsoft.com/office/drawing/2014/main" id="{745D6A15-7921-2722-7D6D-4784C25AA642}"/>
              </a:ext>
            </a:extLst>
          </p:cNvPr>
          <p:cNvSpPr/>
          <p:nvPr/>
        </p:nvSpPr>
        <p:spPr>
          <a:xfrm>
            <a:off x="1744418" y="460917"/>
            <a:ext cx="686730" cy="804346"/>
          </a:xfrm>
          <a:custGeom>
            <a:avLst/>
            <a:gdLst>
              <a:gd name="connsiteX0" fmla="*/ 310487 w 4966102"/>
              <a:gd name="connsiteY0" fmla="*/ 0 h 5412828"/>
              <a:gd name="connsiteX1" fmla="*/ 310487 w 4966102"/>
              <a:gd name="connsiteY1" fmla="*/ 966952 h 5412828"/>
              <a:gd name="connsiteX2" fmla="*/ 3537163 w 4966102"/>
              <a:gd name="connsiteY2" fmla="*/ 987973 h 5412828"/>
              <a:gd name="connsiteX3" fmla="*/ 3673797 w 4966102"/>
              <a:gd name="connsiteY3" fmla="*/ 1891862 h 5412828"/>
              <a:gd name="connsiteX4" fmla="*/ 930597 w 4966102"/>
              <a:gd name="connsiteY4" fmla="*/ 1902373 h 5412828"/>
              <a:gd name="connsiteX5" fmla="*/ 636307 w 4966102"/>
              <a:gd name="connsiteY5" fmla="*/ 3226676 h 5412828"/>
              <a:gd name="connsiteX6" fmla="*/ 2254900 w 4966102"/>
              <a:gd name="connsiteY6" fmla="*/ 3184635 h 5412828"/>
              <a:gd name="connsiteX7" fmla="*/ 2275921 w 4966102"/>
              <a:gd name="connsiteY7" fmla="*/ 3951890 h 5412828"/>
              <a:gd name="connsiteX8" fmla="*/ 3673797 w 4966102"/>
              <a:gd name="connsiteY8" fmla="*/ 3962400 h 5412828"/>
              <a:gd name="connsiteX9" fmla="*/ 3820942 w 4966102"/>
              <a:gd name="connsiteY9" fmla="*/ 4529959 h 5412828"/>
              <a:gd name="connsiteX10" fmla="*/ 4619728 w 4966102"/>
              <a:gd name="connsiteY10" fmla="*/ 4561490 h 5412828"/>
              <a:gd name="connsiteX11" fmla="*/ 4640749 w 4966102"/>
              <a:gd name="connsiteY11" fmla="*/ 4803228 h 5412828"/>
              <a:gd name="connsiteX12" fmla="*/ 583756 w 4966102"/>
              <a:gd name="connsiteY12" fmla="*/ 4740166 h 5412828"/>
              <a:gd name="connsiteX13" fmla="*/ 951618 w 4966102"/>
              <a:gd name="connsiteY13" fmla="*/ 5412828 h 5412828"/>
              <a:gd name="connsiteX0" fmla="*/ 310487 w 4966102"/>
              <a:gd name="connsiteY0" fmla="*/ 0 h 5675586"/>
              <a:gd name="connsiteX1" fmla="*/ 310487 w 4966102"/>
              <a:gd name="connsiteY1" fmla="*/ 966952 h 5675586"/>
              <a:gd name="connsiteX2" fmla="*/ 3537163 w 4966102"/>
              <a:gd name="connsiteY2" fmla="*/ 987973 h 5675586"/>
              <a:gd name="connsiteX3" fmla="*/ 3673797 w 4966102"/>
              <a:gd name="connsiteY3" fmla="*/ 1891862 h 5675586"/>
              <a:gd name="connsiteX4" fmla="*/ 930597 w 4966102"/>
              <a:gd name="connsiteY4" fmla="*/ 1902373 h 5675586"/>
              <a:gd name="connsiteX5" fmla="*/ 636307 w 4966102"/>
              <a:gd name="connsiteY5" fmla="*/ 3226676 h 5675586"/>
              <a:gd name="connsiteX6" fmla="*/ 2254900 w 4966102"/>
              <a:gd name="connsiteY6" fmla="*/ 3184635 h 5675586"/>
              <a:gd name="connsiteX7" fmla="*/ 2275921 w 4966102"/>
              <a:gd name="connsiteY7" fmla="*/ 3951890 h 5675586"/>
              <a:gd name="connsiteX8" fmla="*/ 3673797 w 4966102"/>
              <a:gd name="connsiteY8" fmla="*/ 3962400 h 5675586"/>
              <a:gd name="connsiteX9" fmla="*/ 3820942 w 4966102"/>
              <a:gd name="connsiteY9" fmla="*/ 4529959 h 5675586"/>
              <a:gd name="connsiteX10" fmla="*/ 4619728 w 4966102"/>
              <a:gd name="connsiteY10" fmla="*/ 4561490 h 5675586"/>
              <a:gd name="connsiteX11" fmla="*/ 4640749 w 4966102"/>
              <a:gd name="connsiteY11" fmla="*/ 4803228 h 5675586"/>
              <a:gd name="connsiteX12" fmla="*/ 583756 w 4966102"/>
              <a:gd name="connsiteY12" fmla="*/ 4740166 h 5675586"/>
              <a:gd name="connsiteX13" fmla="*/ 352525 w 4966102"/>
              <a:gd name="connsiteY13" fmla="*/ 5675586 h 5675586"/>
              <a:gd name="connsiteX0" fmla="*/ 310487 w 4966102"/>
              <a:gd name="connsiteY0" fmla="*/ 0 h 5612524"/>
              <a:gd name="connsiteX1" fmla="*/ 310487 w 4966102"/>
              <a:gd name="connsiteY1" fmla="*/ 966952 h 5612524"/>
              <a:gd name="connsiteX2" fmla="*/ 3537163 w 4966102"/>
              <a:gd name="connsiteY2" fmla="*/ 987973 h 5612524"/>
              <a:gd name="connsiteX3" fmla="*/ 3673797 w 4966102"/>
              <a:gd name="connsiteY3" fmla="*/ 1891862 h 5612524"/>
              <a:gd name="connsiteX4" fmla="*/ 930597 w 4966102"/>
              <a:gd name="connsiteY4" fmla="*/ 1902373 h 5612524"/>
              <a:gd name="connsiteX5" fmla="*/ 636307 w 4966102"/>
              <a:gd name="connsiteY5" fmla="*/ 3226676 h 5612524"/>
              <a:gd name="connsiteX6" fmla="*/ 2254900 w 4966102"/>
              <a:gd name="connsiteY6" fmla="*/ 3184635 h 5612524"/>
              <a:gd name="connsiteX7" fmla="*/ 2275921 w 4966102"/>
              <a:gd name="connsiteY7" fmla="*/ 3951890 h 5612524"/>
              <a:gd name="connsiteX8" fmla="*/ 3673797 w 4966102"/>
              <a:gd name="connsiteY8" fmla="*/ 3962400 h 5612524"/>
              <a:gd name="connsiteX9" fmla="*/ 3820942 w 4966102"/>
              <a:gd name="connsiteY9" fmla="*/ 4529959 h 5612524"/>
              <a:gd name="connsiteX10" fmla="*/ 4619728 w 4966102"/>
              <a:gd name="connsiteY10" fmla="*/ 4561490 h 5612524"/>
              <a:gd name="connsiteX11" fmla="*/ 4640749 w 4966102"/>
              <a:gd name="connsiteY11" fmla="*/ 4803228 h 5612524"/>
              <a:gd name="connsiteX12" fmla="*/ 583756 w 4966102"/>
              <a:gd name="connsiteY12" fmla="*/ 4740166 h 5612524"/>
              <a:gd name="connsiteX13" fmla="*/ 123781 w 4966102"/>
              <a:gd name="connsiteY13" fmla="*/ 5612524 h 5612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966102" h="5612524">
                <a:moveTo>
                  <a:pt x="310487" y="0"/>
                </a:moveTo>
                <a:cubicBezTo>
                  <a:pt x="41597" y="401145"/>
                  <a:pt x="-227292" y="802290"/>
                  <a:pt x="310487" y="966952"/>
                </a:cubicBezTo>
                <a:cubicBezTo>
                  <a:pt x="848266" y="1131614"/>
                  <a:pt x="2976611" y="833821"/>
                  <a:pt x="3537163" y="987973"/>
                </a:cubicBezTo>
                <a:cubicBezTo>
                  <a:pt x="4097715" y="1142125"/>
                  <a:pt x="4108225" y="1739462"/>
                  <a:pt x="3673797" y="1891862"/>
                </a:cubicBezTo>
                <a:cubicBezTo>
                  <a:pt x="3239369" y="2044262"/>
                  <a:pt x="1436845" y="1679904"/>
                  <a:pt x="930597" y="1902373"/>
                </a:cubicBezTo>
                <a:cubicBezTo>
                  <a:pt x="424349" y="2124842"/>
                  <a:pt x="415590" y="3012966"/>
                  <a:pt x="636307" y="3226676"/>
                </a:cubicBezTo>
                <a:cubicBezTo>
                  <a:pt x="857024" y="3440386"/>
                  <a:pt x="1981631" y="3063766"/>
                  <a:pt x="2254900" y="3184635"/>
                </a:cubicBezTo>
                <a:cubicBezTo>
                  <a:pt x="2528169" y="3305504"/>
                  <a:pt x="2039438" y="3822263"/>
                  <a:pt x="2275921" y="3951890"/>
                </a:cubicBezTo>
                <a:cubicBezTo>
                  <a:pt x="2512404" y="4081517"/>
                  <a:pt x="3416294" y="3866055"/>
                  <a:pt x="3673797" y="3962400"/>
                </a:cubicBezTo>
                <a:cubicBezTo>
                  <a:pt x="3931301" y="4058745"/>
                  <a:pt x="3663287" y="4430111"/>
                  <a:pt x="3820942" y="4529959"/>
                </a:cubicBezTo>
                <a:cubicBezTo>
                  <a:pt x="3978597" y="4629807"/>
                  <a:pt x="4483093" y="4515945"/>
                  <a:pt x="4619728" y="4561490"/>
                </a:cubicBezTo>
                <a:cubicBezTo>
                  <a:pt x="4756363" y="4607035"/>
                  <a:pt x="5313411" y="4773449"/>
                  <a:pt x="4640749" y="4803228"/>
                </a:cubicBezTo>
                <a:cubicBezTo>
                  <a:pt x="3968087" y="4833007"/>
                  <a:pt x="1198611" y="4638566"/>
                  <a:pt x="583756" y="4740166"/>
                </a:cubicBezTo>
                <a:cubicBezTo>
                  <a:pt x="-31099" y="4841766"/>
                  <a:pt x="57216" y="5528441"/>
                  <a:pt x="123781" y="5612524"/>
                </a:cubicBezTo>
              </a:path>
            </a:pathLst>
          </a:custGeom>
          <a:noFill/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1A4FBC6E-4A43-D49D-32CF-5B33AB3C57A6}"/>
              </a:ext>
            </a:extLst>
          </p:cNvPr>
          <p:cNvSpPr/>
          <p:nvPr/>
        </p:nvSpPr>
        <p:spPr>
          <a:xfrm>
            <a:off x="1734578" y="465436"/>
            <a:ext cx="341303" cy="798321"/>
          </a:xfrm>
          <a:custGeom>
            <a:avLst/>
            <a:gdLst>
              <a:gd name="connsiteX0" fmla="*/ 362958 w 2381526"/>
              <a:gd name="connsiteY0" fmla="*/ 0 h 5570482"/>
              <a:gd name="connsiteX1" fmla="*/ 68668 w 2381526"/>
              <a:gd name="connsiteY1" fmla="*/ 966951 h 5570482"/>
              <a:gd name="connsiteX2" fmla="*/ 657247 w 2381526"/>
              <a:gd name="connsiteY2" fmla="*/ 1460938 h 5570482"/>
              <a:gd name="connsiteX3" fmla="*/ 394489 w 2381526"/>
              <a:gd name="connsiteY3" fmla="*/ 1965434 h 5570482"/>
              <a:gd name="connsiteX4" fmla="*/ 2191758 w 2381526"/>
              <a:gd name="connsiteY4" fmla="*/ 2186151 h 5570482"/>
              <a:gd name="connsiteX5" fmla="*/ 1792365 w 2381526"/>
              <a:gd name="connsiteY5" fmla="*/ 2732689 h 5570482"/>
              <a:gd name="connsiteX6" fmla="*/ 2328392 w 2381526"/>
              <a:gd name="connsiteY6" fmla="*/ 2942896 h 5570482"/>
              <a:gd name="connsiteX7" fmla="*/ 236834 w 2381526"/>
              <a:gd name="connsiteY7" fmla="*/ 3142593 h 5570482"/>
              <a:gd name="connsiteX8" fmla="*/ 173772 w 2381526"/>
              <a:gd name="connsiteY8" fmla="*/ 3930869 h 5570482"/>
              <a:gd name="connsiteX9" fmla="*/ 1361440 w 2381526"/>
              <a:gd name="connsiteY9" fmla="*/ 4056993 h 5570482"/>
              <a:gd name="connsiteX10" fmla="*/ 1445523 w 2381526"/>
              <a:gd name="connsiteY10" fmla="*/ 4529958 h 5570482"/>
              <a:gd name="connsiteX11" fmla="*/ 194792 w 2381526"/>
              <a:gd name="connsiteY11" fmla="*/ 4550979 h 5570482"/>
              <a:gd name="connsiteX12" fmla="*/ 215813 w 2381526"/>
              <a:gd name="connsiteY12" fmla="*/ 5570482 h 5570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81526" h="5570482">
                <a:moveTo>
                  <a:pt x="362958" y="0"/>
                </a:moveTo>
                <a:cubicBezTo>
                  <a:pt x="191289" y="361730"/>
                  <a:pt x="19620" y="723461"/>
                  <a:pt x="68668" y="966951"/>
                </a:cubicBezTo>
                <a:cubicBezTo>
                  <a:pt x="117716" y="1210441"/>
                  <a:pt x="602944" y="1294524"/>
                  <a:pt x="657247" y="1460938"/>
                </a:cubicBezTo>
                <a:cubicBezTo>
                  <a:pt x="711550" y="1627352"/>
                  <a:pt x="138737" y="1844565"/>
                  <a:pt x="394489" y="1965434"/>
                </a:cubicBezTo>
                <a:cubicBezTo>
                  <a:pt x="650241" y="2086303"/>
                  <a:pt x="1958779" y="2058275"/>
                  <a:pt x="2191758" y="2186151"/>
                </a:cubicBezTo>
                <a:cubicBezTo>
                  <a:pt x="2424737" y="2314027"/>
                  <a:pt x="1769593" y="2606565"/>
                  <a:pt x="1792365" y="2732689"/>
                </a:cubicBezTo>
                <a:cubicBezTo>
                  <a:pt x="1815137" y="2858813"/>
                  <a:pt x="2587647" y="2874579"/>
                  <a:pt x="2328392" y="2942896"/>
                </a:cubicBezTo>
                <a:cubicBezTo>
                  <a:pt x="2069137" y="3011213"/>
                  <a:pt x="595937" y="2977931"/>
                  <a:pt x="236834" y="3142593"/>
                </a:cubicBezTo>
                <a:cubicBezTo>
                  <a:pt x="-122269" y="3307255"/>
                  <a:pt x="-13662" y="3778469"/>
                  <a:pt x="173772" y="3930869"/>
                </a:cubicBezTo>
                <a:cubicBezTo>
                  <a:pt x="361206" y="4083269"/>
                  <a:pt x="1149481" y="3957145"/>
                  <a:pt x="1361440" y="4056993"/>
                </a:cubicBezTo>
                <a:cubicBezTo>
                  <a:pt x="1573399" y="4156841"/>
                  <a:pt x="1639964" y="4447627"/>
                  <a:pt x="1445523" y="4529958"/>
                </a:cubicBezTo>
                <a:cubicBezTo>
                  <a:pt x="1251082" y="4612289"/>
                  <a:pt x="399744" y="4377558"/>
                  <a:pt x="194792" y="4550979"/>
                </a:cubicBezTo>
                <a:cubicBezTo>
                  <a:pt x="-10160" y="4724400"/>
                  <a:pt x="179027" y="5423337"/>
                  <a:pt x="215813" y="5570482"/>
                </a:cubicBezTo>
              </a:path>
            </a:pathLst>
          </a:custGeom>
          <a:noFill/>
          <a:ln w="31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C16105CE-F5E9-9F1A-FEF0-5AFF51600D17}"/>
              </a:ext>
            </a:extLst>
          </p:cNvPr>
          <p:cNvSpPr/>
          <p:nvPr/>
        </p:nvSpPr>
        <p:spPr>
          <a:xfrm>
            <a:off x="1730483" y="466942"/>
            <a:ext cx="477829" cy="789283"/>
          </a:xfrm>
          <a:custGeom>
            <a:avLst/>
            <a:gdLst>
              <a:gd name="connsiteX0" fmla="*/ 402038 w 3334170"/>
              <a:gd name="connsiteY0" fmla="*/ 0 h 5507421"/>
              <a:gd name="connsiteX1" fmla="*/ 191831 w 3334170"/>
              <a:gd name="connsiteY1" fmla="*/ 1460938 h 5507421"/>
              <a:gd name="connsiteX2" fmla="*/ 2808907 w 3334170"/>
              <a:gd name="connsiteY2" fmla="*/ 1576552 h 5507421"/>
              <a:gd name="connsiteX3" fmla="*/ 3134728 w 3334170"/>
              <a:gd name="connsiteY3" fmla="*/ 3573517 h 5507421"/>
              <a:gd name="connsiteX4" fmla="*/ 454590 w 3334170"/>
              <a:gd name="connsiteY4" fmla="*/ 3668110 h 5507421"/>
              <a:gd name="connsiteX5" fmla="*/ 223362 w 3334170"/>
              <a:gd name="connsiteY5" fmla="*/ 5507421 h 5507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34170" h="5507421">
                <a:moveTo>
                  <a:pt x="402038" y="0"/>
                </a:moveTo>
                <a:cubicBezTo>
                  <a:pt x="96362" y="599089"/>
                  <a:pt x="-209314" y="1198179"/>
                  <a:pt x="191831" y="1460938"/>
                </a:cubicBezTo>
                <a:cubicBezTo>
                  <a:pt x="592976" y="1723697"/>
                  <a:pt x="2318424" y="1224456"/>
                  <a:pt x="2808907" y="1576552"/>
                </a:cubicBezTo>
                <a:cubicBezTo>
                  <a:pt x="3299390" y="1928648"/>
                  <a:pt x="3527114" y="3224924"/>
                  <a:pt x="3134728" y="3573517"/>
                </a:cubicBezTo>
                <a:cubicBezTo>
                  <a:pt x="2742342" y="3922110"/>
                  <a:pt x="939818" y="3345793"/>
                  <a:pt x="454590" y="3668110"/>
                </a:cubicBezTo>
                <a:cubicBezTo>
                  <a:pt x="-30638" y="3990427"/>
                  <a:pt x="211100" y="5235904"/>
                  <a:pt x="223362" y="5507421"/>
                </a:cubicBezTo>
              </a:path>
            </a:pathLst>
          </a:cu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F70906E-0761-71DF-BA0A-750100809A66}"/>
              </a:ext>
            </a:extLst>
          </p:cNvPr>
          <p:cNvSpPr/>
          <p:nvPr/>
        </p:nvSpPr>
        <p:spPr>
          <a:xfrm>
            <a:off x="2640658" y="544199"/>
            <a:ext cx="736686" cy="639288"/>
          </a:xfrm>
          <a:prstGeom prst="rect">
            <a:avLst/>
          </a:prstGeom>
          <a:solidFill>
            <a:schemeClr val="bg1">
              <a:lumMod val="7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684AAF9D-EE49-432A-D818-7D4385C62334}"/>
              </a:ext>
            </a:extLst>
          </p:cNvPr>
          <p:cNvSpPr/>
          <p:nvPr/>
        </p:nvSpPr>
        <p:spPr>
          <a:xfrm>
            <a:off x="2652504" y="462423"/>
            <a:ext cx="621492" cy="793802"/>
          </a:xfrm>
          <a:custGeom>
            <a:avLst/>
            <a:gdLst>
              <a:gd name="connsiteX0" fmla="*/ 375396 w 4336619"/>
              <a:gd name="connsiteY0" fmla="*/ 0 h 5538952"/>
              <a:gd name="connsiteX1" fmla="*/ 385907 w 4336619"/>
              <a:gd name="connsiteY1" fmla="*/ 704193 h 5538952"/>
              <a:gd name="connsiteX2" fmla="*/ 3791258 w 4336619"/>
              <a:gd name="connsiteY2" fmla="*/ 704193 h 5538952"/>
              <a:gd name="connsiteX3" fmla="*/ 4117079 w 4336619"/>
              <a:gd name="connsiteY3" fmla="*/ 1408386 h 5538952"/>
              <a:gd name="connsiteX4" fmla="*/ 1636638 w 4336619"/>
              <a:gd name="connsiteY4" fmla="*/ 1587062 h 5538952"/>
              <a:gd name="connsiteX5" fmla="*/ 1405410 w 4336619"/>
              <a:gd name="connsiteY5" fmla="*/ 2543504 h 5538952"/>
              <a:gd name="connsiteX6" fmla="*/ 3591562 w 4336619"/>
              <a:gd name="connsiteY6" fmla="*/ 2575035 h 5538952"/>
              <a:gd name="connsiteX7" fmla="*/ 3644114 w 4336619"/>
              <a:gd name="connsiteY7" fmla="*/ 3689131 h 5538952"/>
              <a:gd name="connsiteX8" fmla="*/ 659176 w 4336619"/>
              <a:gd name="connsiteY8" fmla="*/ 3794235 h 5538952"/>
              <a:gd name="connsiteX9" fmla="*/ 837852 w 4336619"/>
              <a:gd name="connsiteY9" fmla="*/ 4887310 h 5538952"/>
              <a:gd name="connsiteX10" fmla="*/ 39065 w 4336619"/>
              <a:gd name="connsiteY10" fmla="*/ 4971393 h 5538952"/>
              <a:gd name="connsiteX11" fmla="*/ 196721 w 4336619"/>
              <a:gd name="connsiteY11" fmla="*/ 5538952 h 553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36619" h="5538952">
                <a:moveTo>
                  <a:pt x="375396" y="0"/>
                </a:moveTo>
                <a:cubicBezTo>
                  <a:pt x="95996" y="293414"/>
                  <a:pt x="-183403" y="586828"/>
                  <a:pt x="385907" y="704193"/>
                </a:cubicBezTo>
                <a:cubicBezTo>
                  <a:pt x="955217" y="821558"/>
                  <a:pt x="3169396" y="586828"/>
                  <a:pt x="3791258" y="704193"/>
                </a:cubicBezTo>
                <a:cubicBezTo>
                  <a:pt x="4413120" y="821558"/>
                  <a:pt x="4476182" y="1261241"/>
                  <a:pt x="4117079" y="1408386"/>
                </a:cubicBezTo>
                <a:cubicBezTo>
                  <a:pt x="3757976" y="1555531"/>
                  <a:pt x="2088583" y="1397876"/>
                  <a:pt x="1636638" y="1587062"/>
                </a:cubicBezTo>
                <a:cubicBezTo>
                  <a:pt x="1184693" y="1776248"/>
                  <a:pt x="1079589" y="2378842"/>
                  <a:pt x="1405410" y="2543504"/>
                </a:cubicBezTo>
                <a:cubicBezTo>
                  <a:pt x="1731231" y="2708166"/>
                  <a:pt x="3218445" y="2384097"/>
                  <a:pt x="3591562" y="2575035"/>
                </a:cubicBezTo>
                <a:cubicBezTo>
                  <a:pt x="3964679" y="2765973"/>
                  <a:pt x="4132845" y="3485931"/>
                  <a:pt x="3644114" y="3689131"/>
                </a:cubicBezTo>
                <a:cubicBezTo>
                  <a:pt x="3155383" y="3892331"/>
                  <a:pt x="1126886" y="3594539"/>
                  <a:pt x="659176" y="3794235"/>
                </a:cubicBezTo>
                <a:cubicBezTo>
                  <a:pt x="191466" y="3993931"/>
                  <a:pt x="941204" y="4691117"/>
                  <a:pt x="837852" y="4887310"/>
                </a:cubicBezTo>
                <a:cubicBezTo>
                  <a:pt x="734500" y="5083503"/>
                  <a:pt x="145920" y="4862786"/>
                  <a:pt x="39065" y="4971393"/>
                </a:cubicBezTo>
                <a:cubicBezTo>
                  <a:pt x="-67790" y="5080000"/>
                  <a:pt x="64465" y="5309476"/>
                  <a:pt x="196721" y="5538952"/>
                </a:cubicBezTo>
              </a:path>
            </a:pathLst>
          </a:cu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A4BBCB-CF71-0F51-0400-8FC455B14E43}"/>
              </a:ext>
            </a:extLst>
          </p:cNvPr>
          <p:cNvSpPr/>
          <p:nvPr/>
        </p:nvSpPr>
        <p:spPr>
          <a:xfrm>
            <a:off x="2366027" y="736885"/>
            <a:ext cx="36079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b="1" dirty="0">
                <a:latin typeface="News Gothic MT"/>
                <a:cs typeface="News Gothic MT"/>
              </a:rPr>
              <a:t>&amp;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64699-007C-461E-B21C-4E247E6B5A22}"/>
              </a:ext>
            </a:extLst>
          </p:cNvPr>
          <p:cNvSpPr txBox="1"/>
          <p:nvPr/>
        </p:nvSpPr>
        <p:spPr>
          <a:xfrm>
            <a:off x="418516" y="1541507"/>
            <a:ext cx="1040670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 in in action: </a:t>
            </a:r>
            <a:r>
              <a:rPr lang="en-US" dirty="0" err="1"/>
              <a:t>lfal.co</a:t>
            </a:r>
            <a:r>
              <a:rPr lang="en-US" dirty="0"/>
              <a:t>/</a:t>
            </a:r>
            <a:r>
              <a:rPr lang="en-US" dirty="0" err="1"/>
              <a:t>liftif</a:t>
            </a:r>
            <a:endParaRPr lang="en-US" dirty="0"/>
          </a:p>
        </p:txBody>
      </p:sp>
      <p:pic>
        <p:nvPicPr>
          <p:cNvPr id="7" name="Picture 6" descr="A picture containing pattern, pixel, stitch&#10;&#10;Description automatically generated">
            <a:extLst>
              <a:ext uri="{FF2B5EF4-FFF2-40B4-BE49-F238E27FC236}">
                <a16:creationId xmlns:a16="http://schemas.microsoft.com/office/drawing/2014/main" id="{2E3EE893-3508-4B86-86AB-5880F4C7A2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5" y="1291018"/>
            <a:ext cx="410369" cy="410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88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41"/>
    </mc:Choice>
    <mc:Fallback xmlns="">
      <p:transition xmlns:p14="http://schemas.microsoft.com/office/powerpoint/2010/main" spd="slow" advTm="4541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6749</TotalTime>
  <Words>247</Words>
  <Application>Microsoft Macintosh PowerPoint</Application>
  <PresentationFormat>Custom</PresentationFormat>
  <Paragraphs>176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Cochocib Script Latin Pro</vt:lpstr>
      <vt:lpstr>Fira Code</vt:lpstr>
      <vt:lpstr>News Gothic MT</vt:lpstr>
      <vt:lpstr>Tempus Sans ITC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Spun Laboratories 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LLEWELLYN FALCO</dc:creator>
  <cp:keywords/>
  <dc:description/>
  <cp:lastModifiedBy>Llewellyn Falco</cp:lastModifiedBy>
  <cp:revision>38</cp:revision>
  <cp:lastPrinted>2015-11-03T18:44:08Z</cp:lastPrinted>
  <dcterms:created xsi:type="dcterms:W3CDTF">2015-07-26T18:55:21Z</dcterms:created>
  <dcterms:modified xsi:type="dcterms:W3CDTF">2023-05-04T17:29:41Z</dcterms:modified>
  <cp:category/>
</cp:coreProperties>
</file>