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54" r:id="rId2"/>
    <p:sldId id="355" r:id="rId3"/>
    <p:sldId id="356" r:id="rId4"/>
    <p:sldId id="357" r:id="rId5"/>
    <p:sldId id="358" r:id="rId6"/>
    <p:sldId id="360" r:id="rId7"/>
    <p:sldId id="361" r:id="rId8"/>
    <p:sldId id="362" r:id="rId9"/>
    <p:sldId id="363" r:id="rId10"/>
    <p:sldId id="364" r:id="rId11"/>
    <p:sldId id="368" r:id="rId12"/>
    <p:sldId id="369" r:id="rId13"/>
    <p:sldId id="370" r:id="rId14"/>
    <p:sldId id="371" r:id="rId15"/>
  </p:sldIdLst>
  <p:sldSz cx="9144000" cy="5143500" type="screen16x9"/>
  <p:notesSz cx="6858000" cy="9144000"/>
  <p:defaultTextStyle>
    <a:defPPr>
      <a:defRPr lang="en-US"/>
    </a:defPPr>
    <a:lvl1pPr marL="0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6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2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48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64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83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99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14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30" algn="l" defTabSz="4569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best of" id="{B42FB250-63D8-064F-837B-46CCA6B3E076}">
          <p14:sldIdLst>
            <p14:sldId id="354"/>
            <p14:sldId id="355"/>
            <p14:sldId id="356"/>
            <p14:sldId id="357"/>
            <p14:sldId id="358"/>
            <p14:sldId id="360"/>
            <p14:sldId id="361"/>
            <p14:sldId id="362"/>
            <p14:sldId id="363"/>
            <p14:sldId id="364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30A"/>
    <a:srgbClr val="575757"/>
    <a:srgbClr val="2B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446"/>
    <p:restoredTop sz="94752"/>
  </p:normalViewPr>
  <p:slideViewPr>
    <p:cSldViewPr snapToGrid="0" snapToObjects="1">
      <p:cViewPr varScale="1">
        <p:scale>
          <a:sx n="198" d="100"/>
          <a:sy n="198" d="100"/>
        </p:scale>
        <p:origin x="184" y="70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7EDD-6406-4A41-9393-8F7AD46F97CF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EE63-5EE6-514E-80CC-4C87CFA5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6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2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48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4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83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99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14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30" algn="l" defTabSz="45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3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1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399" cy="110251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1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1" cy="438864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205982"/>
            <a:ext cx="6019799" cy="438864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82"/>
            <a:ext cx="777239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7"/>
            <a:ext cx="7772399" cy="112513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69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07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76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45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14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84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5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6916" indent="0">
              <a:buNone/>
              <a:defRPr sz="2100" b="1"/>
            </a:lvl2pPr>
            <a:lvl3pPr marL="913832" indent="0">
              <a:buNone/>
              <a:defRPr sz="1800" b="1"/>
            </a:lvl3pPr>
            <a:lvl4pPr marL="1370748" indent="0">
              <a:buNone/>
              <a:defRPr sz="1500" b="1"/>
            </a:lvl4pPr>
            <a:lvl5pPr marL="1827664" indent="0">
              <a:buNone/>
              <a:defRPr sz="1500" b="1"/>
            </a:lvl5pPr>
            <a:lvl6pPr marL="2284583" indent="0">
              <a:buNone/>
              <a:defRPr sz="1500" b="1"/>
            </a:lvl6pPr>
            <a:lvl7pPr marL="2741499" indent="0">
              <a:buNone/>
              <a:defRPr sz="1500" b="1"/>
            </a:lvl7pPr>
            <a:lvl8pPr marL="3198414" indent="0">
              <a:buNone/>
              <a:defRPr sz="1500" b="1"/>
            </a:lvl8pPr>
            <a:lvl9pPr marL="3655330" indent="0">
              <a:buNone/>
              <a:defRPr sz="15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61"/>
            <a:ext cx="4040188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6916" indent="0">
              <a:buNone/>
              <a:defRPr sz="2100" b="1"/>
            </a:lvl2pPr>
            <a:lvl3pPr marL="913832" indent="0">
              <a:buNone/>
              <a:defRPr sz="1800" b="1"/>
            </a:lvl3pPr>
            <a:lvl4pPr marL="1370748" indent="0">
              <a:buNone/>
              <a:defRPr sz="1500" b="1"/>
            </a:lvl4pPr>
            <a:lvl5pPr marL="1827664" indent="0">
              <a:buNone/>
              <a:defRPr sz="1500" b="1"/>
            </a:lvl5pPr>
            <a:lvl6pPr marL="2284583" indent="0">
              <a:buNone/>
              <a:defRPr sz="1500" b="1"/>
            </a:lvl6pPr>
            <a:lvl7pPr marL="2741499" indent="0">
              <a:buNone/>
              <a:defRPr sz="1500" b="1"/>
            </a:lvl7pPr>
            <a:lvl8pPr marL="3198414" indent="0">
              <a:buNone/>
              <a:defRPr sz="1500" b="1"/>
            </a:lvl8pPr>
            <a:lvl9pPr marL="3655330" indent="0">
              <a:buNone/>
              <a:defRPr sz="15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61"/>
            <a:ext cx="4041775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90"/>
            <a:ext cx="3008314" cy="8715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1"/>
            <a:ext cx="5111751" cy="4389836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4" cy="3518297"/>
          </a:xfrm>
        </p:spPr>
        <p:txBody>
          <a:bodyPr/>
          <a:lstStyle>
            <a:lvl1pPr marL="0" indent="0">
              <a:buNone/>
              <a:defRPr sz="1500"/>
            </a:lvl1pPr>
            <a:lvl2pPr marL="456916" indent="0">
              <a:buNone/>
              <a:defRPr sz="1200"/>
            </a:lvl2pPr>
            <a:lvl3pPr marL="913832" indent="0">
              <a:buNone/>
              <a:defRPr sz="900"/>
            </a:lvl3pPr>
            <a:lvl4pPr marL="1370748" indent="0">
              <a:buNone/>
              <a:defRPr sz="900"/>
            </a:lvl4pPr>
            <a:lvl5pPr marL="1827664" indent="0">
              <a:buNone/>
              <a:defRPr sz="900"/>
            </a:lvl5pPr>
            <a:lvl6pPr marL="2284583" indent="0">
              <a:buNone/>
              <a:defRPr sz="900"/>
            </a:lvl6pPr>
            <a:lvl7pPr marL="2741499" indent="0">
              <a:buNone/>
              <a:defRPr sz="900"/>
            </a:lvl7pPr>
            <a:lvl8pPr marL="3198414" indent="0">
              <a:buNone/>
              <a:defRPr sz="900"/>
            </a:lvl8pPr>
            <a:lvl9pPr marL="365533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3600456"/>
            <a:ext cx="5486401" cy="4250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459587"/>
            <a:ext cx="5486401" cy="3086100"/>
          </a:xfrm>
        </p:spPr>
        <p:txBody>
          <a:bodyPr/>
          <a:lstStyle>
            <a:lvl1pPr marL="0" indent="0">
              <a:buNone/>
              <a:defRPr sz="3100"/>
            </a:lvl1pPr>
            <a:lvl2pPr marL="456916" indent="0">
              <a:buNone/>
              <a:defRPr sz="2800"/>
            </a:lvl2pPr>
            <a:lvl3pPr marL="913832" indent="0">
              <a:buNone/>
              <a:defRPr sz="2500"/>
            </a:lvl3pPr>
            <a:lvl4pPr marL="1370748" indent="0">
              <a:buNone/>
              <a:defRPr sz="2100"/>
            </a:lvl4pPr>
            <a:lvl5pPr marL="1827664" indent="0">
              <a:buNone/>
              <a:defRPr sz="2100"/>
            </a:lvl5pPr>
            <a:lvl6pPr marL="2284583" indent="0">
              <a:buNone/>
              <a:defRPr sz="2100"/>
            </a:lvl6pPr>
            <a:lvl7pPr marL="2741499" indent="0">
              <a:buNone/>
              <a:defRPr sz="2100"/>
            </a:lvl7pPr>
            <a:lvl8pPr marL="3198414" indent="0">
              <a:buNone/>
              <a:defRPr sz="2100"/>
            </a:lvl8pPr>
            <a:lvl9pPr marL="365533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4025505"/>
            <a:ext cx="5486401" cy="603647"/>
          </a:xfrm>
        </p:spPr>
        <p:txBody>
          <a:bodyPr/>
          <a:lstStyle>
            <a:lvl1pPr marL="0" indent="0">
              <a:buNone/>
              <a:defRPr sz="1500"/>
            </a:lvl1pPr>
            <a:lvl2pPr marL="456916" indent="0">
              <a:buNone/>
              <a:defRPr sz="1200"/>
            </a:lvl2pPr>
            <a:lvl3pPr marL="913832" indent="0">
              <a:buNone/>
              <a:defRPr sz="900"/>
            </a:lvl3pPr>
            <a:lvl4pPr marL="1370748" indent="0">
              <a:buNone/>
              <a:defRPr sz="900"/>
            </a:lvl4pPr>
            <a:lvl5pPr marL="1827664" indent="0">
              <a:buNone/>
              <a:defRPr sz="900"/>
            </a:lvl5pPr>
            <a:lvl6pPr marL="2284583" indent="0">
              <a:buNone/>
              <a:defRPr sz="900"/>
            </a:lvl6pPr>
            <a:lvl7pPr marL="2741499" indent="0">
              <a:buNone/>
              <a:defRPr sz="900"/>
            </a:lvl7pPr>
            <a:lvl8pPr marL="3198414" indent="0">
              <a:buNone/>
              <a:defRPr sz="900"/>
            </a:lvl8pPr>
            <a:lvl9pPr marL="365533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1"/>
            <a:ext cx="8229599" cy="857249"/>
          </a:xfrm>
          <a:prstGeom prst="rect">
            <a:avLst/>
          </a:prstGeom>
        </p:spPr>
        <p:txBody>
          <a:bodyPr vert="horz" lIns="91384" tIns="45689" rIns="91384" bIns="45689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599" cy="3394472"/>
          </a:xfrm>
          <a:prstGeom prst="rect">
            <a:avLst/>
          </a:prstGeom>
        </p:spPr>
        <p:txBody>
          <a:bodyPr vert="horz" lIns="91384" tIns="45689" rIns="91384" bIns="45689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4767268"/>
            <a:ext cx="2133599" cy="273845"/>
          </a:xfrm>
          <a:prstGeom prst="rect">
            <a:avLst/>
          </a:prstGeom>
        </p:spPr>
        <p:txBody>
          <a:bodyPr vert="horz" lIns="91384" tIns="45689" rIns="91384" bIns="4568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BD0F-E43C-9343-80E3-B733E3541CC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6" y="4767268"/>
            <a:ext cx="2895601" cy="273845"/>
          </a:xfrm>
          <a:prstGeom prst="rect">
            <a:avLst/>
          </a:prstGeom>
        </p:spPr>
        <p:txBody>
          <a:bodyPr vert="horz" lIns="91384" tIns="45689" rIns="91384" bIns="4568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8"/>
            <a:ext cx="2133599" cy="273845"/>
          </a:xfrm>
          <a:prstGeom prst="rect">
            <a:avLst/>
          </a:prstGeom>
        </p:spPr>
        <p:txBody>
          <a:bodyPr vert="horz" lIns="91384" tIns="45689" rIns="91384" bIns="4568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114" y="4550303"/>
            <a:ext cx="1794575" cy="646298"/>
          </a:xfrm>
          <a:prstGeom prst="rect">
            <a:avLst/>
          </a:prstGeom>
          <a:noFill/>
        </p:spPr>
        <p:txBody>
          <a:bodyPr wrap="none" lIns="91412" tIns="45704" rIns="91412" bIns="45704" rtlCol="0">
            <a:spAutoFit/>
          </a:bodyPr>
          <a:lstStyle/>
          <a:p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@LlewellynFalco</a:t>
            </a:r>
          </a:p>
        </p:txBody>
      </p:sp>
    </p:spTree>
    <p:extLst>
      <p:ext uri="{BB962C8B-B14F-4D97-AF65-F5344CB8AC3E}">
        <p14:creationId xmlns:p14="http://schemas.microsoft.com/office/powerpoint/2010/main" val="10433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916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85" indent="-342685" algn="l" defTabSz="456916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91" indent="-285572" algn="l" defTabSz="45691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93" indent="-228458" algn="l" defTabSz="45691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06" indent="-228458" algn="l" defTabSz="456916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22" indent="-228458" algn="l" defTabSz="456916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041" indent="-228458" algn="l" defTabSz="45691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56" indent="-228458" algn="l" defTabSz="45691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72" indent="-228458" algn="l" defTabSz="45691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88" indent="-228458" algn="l" defTabSz="45691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6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2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8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64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83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99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14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30" algn="l" defTabSz="456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41152" y="729770"/>
            <a:ext cx="5402848" cy="930220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Sometimes I’m </a:t>
            </a:r>
            <a:r>
              <a:rPr lang="en-US" sz="4400" dirty="0">
                <a:latin typeface="Futura"/>
                <a:cs typeface="Futura"/>
              </a:rPr>
              <a:t>GOOD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47760" y="904953"/>
            <a:ext cx="1671047" cy="668174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469160"/>
              <a:gd name="connsiteY0" fmla="*/ 171005 h 796877"/>
              <a:gd name="connsiteX1" fmla="*/ 208526 w 1469160"/>
              <a:gd name="connsiteY1" fmla="*/ 19368 h 796877"/>
              <a:gd name="connsiteX2" fmla="*/ 331746 w 1469160"/>
              <a:gd name="connsiteY2" fmla="*/ 57277 h 796877"/>
              <a:gd name="connsiteX3" fmla="*/ 426531 w 1469160"/>
              <a:gd name="connsiteY3" fmla="*/ 237347 h 796877"/>
              <a:gd name="connsiteX4" fmla="*/ 635056 w 1469160"/>
              <a:gd name="connsiteY4" fmla="*/ 114141 h 796877"/>
              <a:gd name="connsiteX5" fmla="*/ 739319 w 1469160"/>
              <a:gd name="connsiteY5" fmla="*/ 796511 h 796877"/>
              <a:gd name="connsiteX6" fmla="*/ 919410 w 1469160"/>
              <a:gd name="connsiteY6" fmla="*/ 9890 h 796877"/>
              <a:gd name="connsiteX7" fmla="*/ 1080544 w 1469160"/>
              <a:gd name="connsiteY7" fmla="*/ 351075 h 796877"/>
              <a:gd name="connsiteX8" fmla="*/ 1222721 w 1469160"/>
              <a:gd name="connsiteY8" fmla="*/ 303688 h 796877"/>
              <a:gd name="connsiteX9" fmla="*/ 1345940 w 1469160"/>
              <a:gd name="connsiteY9" fmla="*/ 569054 h 796877"/>
              <a:gd name="connsiteX10" fmla="*/ 1469160 w 1469160"/>
              <a:gd name="connsiteY10" fmla="*/ 322643 h 796877"/>
              <a:gd name="connsiteX0" fmla="*/ 0 w 1469160"/>
              <a:gd name="connsiteY0" fmla="*/ 169799 h 567883"/>
              <a:gd name="connsiteX1" fmla="*/ 208526 w 1469160"/>
              <a:gd name="connsiteY1" fmla="*/ 18162 h 567883"/>
              <a:gd name="connsiteX2" fmla="*/ 331746 w 1469160"/>
              <a:gd name="connsiteY2" fmla="*/ 56071 h 567883"/>
              <a:gd name="connsiteX3" fmla="*/ 426531 w 1469160"/>
              <a:gd name="connsiteY3" fmla="*/ 236141 h 567883"/>
              <a:gd name="connsiteX4" fmla="*/ 635056 w 1469160"/>
              <a:gd name="connsiteY4" fmla="*/ 112935 h 567883"/>
              <a:gd name="connsiteX5" fmla="*/ 919410 w 1469160"/>
              <a:gd name="connsiteY5" fmla="*/ 8684 h 567883"/>
              <a:gd name="connsiteX6" fmla="*/ 1080544 w 1469160"/>
              <a:gd name="connsiteY6" fmla="*/ 349869 h 567883"/>
              <a:gd name="connsiteX7" fmla="*/ 1222721 w 1469160"/>
              <a:gd name="connsiteY7" fmla="*/ 302482 h 567883"/>
              <a:gd name="connsiteX8" fmla="*/ 1345940 w 1469160"/>
              <a:gd name="connsiteY8" fmla="*/ 567848 h 567883"/>
              <a:gd name="connsiteX9" fmla="*/ 1469160 w 1469160"/>
              <a:gd name="connsiteY9" fmla="*/ 321437 h 567883"/>
              <a:gd name="connsiteX0" fmla="*/ 0 w 1469160"/>
              <a:gd name="connsiteY0" fmla="*/ 158830 h 556914"/>
              <a:gd name="connsiteX1" fmla="*/ 208526 w 1469160"/>
              <a:gd name="connsiteY1" fmla="*/ 7193 h 556914"/>
              <a:gd name="connsiteX2" fmla="*/ 331746 w 1469160"/>
              <a:gd name="connsiteY2" fmla="*/ 45102 h 556914"/>
              <a:gd name="connsiteX3" fmla="*/ 426531 w 1469160"/>
              <a:gd name="connsiteY3" fmla="*/ 225172 h 556914"/>
              <a:gd name="connsiteX4" fmla="*/ 635056 w 1469160"/>
              <a:gd name="connsiteY4" fmla="*/ 101966 h 556914"/>
              <a:gd name="connsiteX5" fmla="*/ 1080544 w 1469160"/>
              <a:gd name="connsiteY5" fmla="*/ 338900 h 556914"/>
              <a:gd name="connsiteX6" fmla="*/ 1222721 w 1469160"/>
              <a:gd name="connsiteY6" fmla="*/ 291513 h 556914"/>
              <a:gd name="connsiteX7" fmla="*/ 1345940 w 1469160"/>
              <a:gd name="connsiteY7" fmla="*/ 556879 h 556914"/>
              <a:gd name="connsiteX8" fmla="*/ 1469160 w 1469160"/>
              <a:gd name="connsiteY8" fmla="*/ 310468 h 556914"/>
              <a:gd name="connsiteX0" fmla="*/ 0 w 1469160"/>
              <a:gd name="connsiteY0" fmla="*/ 158830 h 556914"/>
              <a:gd name="connsiteX1" fmla="*/ 208526 w 1469160"/>
              <a:gd name="connsiteY1" fmla="*/ 7193 h 556914"/>
              <a:gd name="connsiteX2" fmla="*/ 331746 w 1469160"/>
              <a:gd name="connsiteY2" fmla="*/ 45102 h 556914"/>
              <a:gd name="connsiteX3" fmla="*/ 426531 w 1469160"/>
              <a:gd name="connsiteY3" fmla="*/ 225172 h 556914"/>
              <a:gd name="connsiteX4" fmla="*/ 635056 w 1469160"/>
              <a:gd name="connsiteY4" fmla="*/ 101966 h 556914"/>
              <a:gd name="connsiteX5" fmla="*/ 1222721 w 1469160"/>
              <a:gd name="connsiteY5" fmla="*/ 291513 h 556914"/>
              <a:gd name="connsiteX6" fmla="*/ 1345940 w 1469160"/>
              <a:gd name="connsiteY6" fmla="*/ 556879 h 556914"/>
              <a:gd name="connsiteX7" fmla="*/ 1469160 w 1469160"/>
              <a:gd name="connsiteY7" fmla="*/ 310468 h 556914"/>
              <a:gd name="connsiteX0" fmla="*/ 0 w 1469160"/>
              <a:gd name="connsiteY0" fmla="*/ 158830 h 556914"/>
              <a:gd name="connsiteX1" fmla="*/ 208526 w 1469160"/>
              <a:gd name="connsiteY1" fmla="*/ 7193 h 556914"/>
              <a:gd name="connsiteX2" fmla="*/ 331746 w 1469160"/>
              <a:gd name="connsiteY2" fmla="*/ 45102 h 556914"/>
              <a:gd name="connsiteX3" fmla="*/ 426531 w 1469160"/>
              <a:gd name="connsiteY3" fmla="*/ 225172 h 556914"/>
              <a:gd name="connsiteX4" fmla="*/ 635056 w 1469160"/>
              <a:gd name="connsiteY4" fmla="*/ 101966 h 556914"/>
              <a:gd name="connsiteX5" fmla="*/ 1345940 w 1469160"/>
              <a:gd name="connsiteY5" fmla="*/ 556879 h 556914"/>
              <a:gd name="connsiteX6" fmla="*/ 1469160 w 1469160"/>
              <a:gd name="connsiteY6" fmla="*/ 310468 h 556914"/>
              <a:gd name="connsiteX0" fmla="*/ 0 w 1469160"/>
              <a:gd name="connsiteY0" fmla="*/ 158830 h 310468"/>
              <a:gd name="connsiteX1" fmla="*/ 208526 w 1469160"/>
              <a:gd name="connsiteY1" fmla="*/ 7193 h 310468"/>
              <a:gd name="connsiteX2" fmla="*/ 331746 w 1469160"/>
              <a:gd name="connsiteY2" fmla="*/ 45102 h 310468"/>
              <a:gd name="connsiteX3" fmla="*/ 426531 w 1469160"/>
              <a:gd name="connsiteY3" fmla="*/ 225172 h 310468"/>
              <a:gd name="connsiteX4" fmla="*/ 635056 w 1469160"/>
              <a:gd name="connsiteY4" fmla="*/ 101966 h 310468"/>
              <a:gd name="connsiteX5" fmla="*/ 1469160 w 1469160"/>
              <a:gd name="connsiteY5" fmla="*/ 310468 h 310468"/>
              <a:gd name="connsiteX0" fmla="*/ 0 w 635056"/>
              <a:gd name="connsiteY0" fmla="*/ 158830 h 225612"/>
              <a:gd name="connsiteX1" fmla="*/ 208526 w 635056"/>
              <a:gd name="connsiteY1" fmla="*/ 7193 h 225612"/>
              <a:gd name="connsiteX2" fmla="*/ 331746 w 635056"/>
              <a:gd name="connsiteY2" fmla="*/ 45102 h 225612"/>
              <a:gd name="connsiteX3" fmla="*/ 426531 w 635056"/>
              <a:gd name="connsiteY3" fmla="*/ 225172 h 225612"/>
              <a:gd name="connsiteX4" fmla="*/ 635056 w 635056"/>
              <a:gd name="connsiteY4" fmla="*/ 101966 h 22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56" h="225612">
                <a:moveTo>
                  <a:pt x="0" y="158830"/>
                </a:moveTo>
                <a:cubicBezTo>
                  <a:pt x="76617" y="92489"/>
                  <a:pt x="153235" y="26148"/>
                  <a:pt x="208526" y="7193"/>
                </a:cubicBezTo>
                <a:cubicBezTo>
                  <a:pt x="263817" y="-11762"/>
                  <a:pt x="295412" y="8772"/>
                  <a:pt x="331746" y="45102"/>
                </a:cubicBezTo>
                <a:cubicBezTo>
                  <a:pt x="368080" y="81432"/>
                  <a:pt x="375979" y="215695"/>
                  <a:pt x="426531" y="225172"/>
                </a:cubicBezTo>
                <a:cubicBezTo>
                  <a:pt x="477083" y="234649"/>
                  <a:pt x="461285" y="87750"/>
                  <a:pt x="635056" y="101966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9" y="729771"/>
            <a:ext cx="9107732" cy="171505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6600" dirty="0">
                <a:latin typeface="Futura"/>
                <a:cs typeface="Futura"/>
              </a:rPr>
              <a:t>Mobbing</a:t>
            </a:r>
          </a:p>
          <a:p>
            <a:pPr algn="ctr"/>
            <a:endParaRPr lang="en-US" sz="290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23186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22818" y="1023220"/>
            <a:ext cx="4190090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98874" y="847615"/>
            <a:ext cx="4205131" cy="2016764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74208" y="782966"/>
            <a:ext cx="4168134" cy="2702187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22818" y="1023220"/>
            <a:ext cx="4190090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98874" y="847615"/>
            <a:ext cx="4205131" cy="2016764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74208" y="782966"/>
            <a:ext cx="4168134" cy="2702187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74209" y="732986"/>
            <a:ext cx="4279122" cy="547578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2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22818" y="1023220"/>
            <a:ext cx="4190090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98874" y="847615"/>
            <a:ext cx="4205131" cy="2016764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74208" y="782966"/>
            <a:ext cx="4168134" cy="2702187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74209" y="732986"/>
            <a:ext cx="4279122" cy="547578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0858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22818" y="1023220"/>
            <a:ext cx="4190090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98874" y="847615"/>
            <a:ext cx="4205131" cy="2016764"/>
          </a:xfrm>
          <a:custGeom>
            <a:avLst/>
            <a:gdLst>
              <a:gd name="connsiteX0" fmla="*/ 0 w 1598096"/>
              <a:gd name="connsiteY0" fmla="*/ 524467 h 680969"/>
              <a:gd name="connsiteX1" fmla="*/ 164028 w 1598096"/>
              <a:gd name="connsiteY1" fmla="*/ 679103 h 680969"/>
              <a:gd name="connsiteX2" fmla="*/ 342115 w 1598096"/>
              <a:gd name="connsiteY2" fmla="*/ 430748 h 680969"/>
              <a:gd name="connsiteX3" fmla="*/ 581126 w 1598096"/>
              <a:gd name="connsiteY3" fmla="*/ 505723 h 680969"/>
              <a:gd name="connsiteX4" fmla="*/ 684229 w 1598096"/>
              <a:gd name="connsiteY4" fmla="*/ 4328 h 680969"/>
              <a:gd name="connsiteX5" fmla="*/ 941986 w 1598096"/>
              <a:gd name="connsiteY5" fmla="*/ 252683 h 680969"/>
              <a:gd name="connsiteX6" fmla="*/ 1035716 w 1598096"/>
              <a:gd name="connsiteY6" fmla="*/ 69931 h 680969"/>
              <a:gd name="connsiteX7" fmla="*/ 1213803 w 1598096"/>
              <a:gd name="connsiteY7" fmla="*/ 257369 h 680969"/>
              <a:gd name="connsiteX8" fmla="*/ 1598096 w 1598096"/>
              <a:gd name="connsiteY8" fmla="*/ 18386 h 68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096" h="680969">
                <a:moveTo>
                  <a:pt x="0" y="524467"/>
                </a:moveTo>
                <a:cubicBezTo>
                  <a:pt x="53504" y="609595"/>
                  <a:pt x="107009" y="694723"/>
                  <a:pt x="164028" y="679103"/>
                </a:cubicBezTo>
                <a:cubicBezTo>
                  <a:pt x="221047" y="663483"/>
                  <a:pt x="272599" y="459645"/>
                  <a:pt x="342115" y="430748"/>
                </a:cubicBezTo>
                <a:cubicBezTo>
                  <a:pt x="411631" y="401851"/>
                  <a:pt x="524107" y="576793"/>
                  <a:pt x="581126" y="505723"/>
                </a:cubicBezTo>
                <a:cubicBezTo>
                  <a:pt x="638145" y="434653"/>
                  <a:pt x="624086" y="46501"/>
                  <a:pt x="684229" y="4328"/>
                </a:cubicBezTo>
                <a:cubicBezTo>
                  <a:pt x="744372" y="-37845"/>
                  <a:pt x="883405" y="241749"/>
                  <a:pt x="941986" y="252683"/>
                </a:cubicBezTo>
                <a:cubicBezTo>
                  <a:pt x="1000567" y="263617"/>
                  <a:pt x="990413" y="69150"/>
                  <a:pt x="1035716" y="69931"/>
                </a:cubicBezTo>
                <a:cubicBezTo>
                  <a:pt x="1081019" y="70712"/>
                  <a:pt x="1120073" y="265960"/>
                  <a:pt x="1213803" y="257369"/>
                </a:cubicBezTo>
                <a:cubicBezTo>
                  <a:pt x="1307533" y="248778"/>
                  <a:pt x="1524674" y="44940"/>
                  <a:pt x="1598096" y="18386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74208" y="782966"/>
            <a:ext cx="4168134" cy="2702187"/>
          </a:xfrm>
          <a:custGeom>
            <a:avLst/>
            <a:gdLst>
              <a:gd name="connsiteX0" fmla="*/ 0 w 1584036"/>
              <a:gd name="connsiteY0" fmla="*/ 63645 h 912405"/>
              <a:gd name="connsiteX1" fmla="*/ 84357 w 1584036"/>
              <a:gd name="connsiteY1" fmla="*/ 12099 h 912405"/>
              <a:gd name="connsiteX2" fmla="*/ 248385 w 1584036"/>
              <a:gd name="connsiteY2" fmla="*/ 265140 h 912405"/>
              <a:gd name="connsiteX3" fmla="*/ 318682 w 1584036"/>
              <a:gd name="connsiteY3" fmla="*/ 686874 h 912405"/>
              <a:gd name="connsiteX4" fmla="*/ 487396 w 1584036"/>
              <a:gd name="connsiteY4" fmla="*/ 883683 h 912405"/>
              <a:gd name="connsiteX5" fmla="*/ 501455 w 1584036"/>
              <a:gd name="connsiteY5" fmla="*/ 73016 h 912405"/>
              <a:gd name="connsiteX6" fmla="*/ 618618 w 1584036"/>
              <a:gd name="connsiteY6" fmla="*/ 63645 h 912405"/>
              <a:gd name="connsiteX7" fmla="*/ 777959 w 1584036"/>
              <a:gd name="connsiteY7" fmla="*/ 260454 h 912405"/>
              <a:gd name="connsiteX8" fmla="*/ 965419 w 1584036"/>
              <a:gd name="connsiteY8" fmla="*/ 316685 h 912405"/>
              <a:gd name="connsiteX9" fmla="*/ 1157565 w 1584036"/>
              <a:gd name="connsiteY9" fmla="*/ 649387 h 912405"/>
              <a:gd name="connsiteX10" fmla="*/ 1396576 w 1584036"/>
              <a:gd name="connsiteY10" fmla="*/ 40215 h 912405"/>
              <a:gd name="connsiteX11" fmla="*/ 1546544 w 1584036"/>
              <a:gd name="connsiteY11" fmla="*/ 321371 h 912405"/>
              <a:gd name="connsiteX12" fmla="*/ 1584036 w 1584036"/>
              <a:gd name="connsiteY12" fmla="*/ 344801 h 91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4036" h="912405">
                <a:moveTo>
                  <a:pt x="0" y="63645"/>
                </a:moveTo>
                <a:cubicBezTo>
                  <a:pt x="21480" y="21081"/>
                  <a:pt x="42960" y="-21483"/>
                  <a:pt x="84357" y="12099"/>
                </a:cubicBezTo>
                <a:cubicBezTo>
                  <a:pt x="125754" y="45681"/>
                  <a:pt x="209331" y="152678"/>
                  <a:pt x="248385" y="265140"/>
                </a:cubicBezTo>
                <a:cubicBezTo>
                  <a:pt x="287439" y="377603"/>
                  <a:pt x="278847" y="583784"/>
                  <a:pt x="318682" y="686874"/>
                </a:cubicBezTo>
                <a:cubicBezTo>
                  <a:pt x="358517" y="789965"/>
                  <a:pt x="456934" y="985993"/>
                  <a:pt x="487396" y="883683"/>
                </a:cubicBezTo>
                <a:cubicBezTo>
                  <a:pt x="517858" y="781373"/>
                  <a:pt x="479585" y="209689"/>
                  <a:pt x="501455" y="73016"/>
                </a:cubicBezTo>
                <a:cubicBezTo>
                  <a:pt x="523325" y="-63657"/>
                  <a:pt x="572534" y="32405"/>
                  <a:pt x="618618" y="63645"/>
                </a:cubicBezTo>
                <a:cubicBezTo>
                  <a:pt x="664702" y="94885"/>
                  <a:pt x="720159" y="218281"/>
                  <a:pt x="777959" y="260454"/>
                </a:cubicBezTo>
                <a:cubicBezTo>
                  <a:pt x="835759" y="302627"/>
                  <a:pt x="902151" y="251863"/>
                  <a:pt x="965419" y="316685"/>
                </a:cubicBezTo>
                <a:cubicBezTo>
                  <a:pt x="1028687" y="381507"/>
                  <a:pt x="1085706" y="695465"/>
                  <a:pt x="1157565" y="649387"/>
                </a:cubicBezTo>
                <a:cubicBezTo>
                  <a:pt x="1229424" y="603309"/>
                  <a:pt x="1331746" y="94884"/>
                  <a:pt x="1396576" y="40215"/>
                </a:cubicBezTo>
                <a:cubicBezTo>
                  <a:pt x="1461406" y="-14454"/>
                  <a:pt x="1515301" y="270607"/>
                  <a:pt x="1546544" y="321371"/>
                </a:cubicBezTo>
                <a:cubicBezTo>
                  <a:pt x="1577787" y="372135"/>
                  <a:pt x="1584036" y="344801"/>
                  <a:pt x="1584036" y="344801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94517" y="2489782"/>
            <a:ext cx="5402848" cy="1268774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r"/>
            <a:r>
              <a:rPr lang="en-US" sz="2900" b="1" dirty="0">
                <a:latin typeface="News Gothic MT"/>
                <a:cs typeface="News Gothic MT"/>
              </a:rPr>
              <a:t>The </a:t>
            </a:r>
            <a:r>
              <a:rPr lang="en-US" sz="4400" dirty="0">
                <a:latin typeface="Futura"/>
                <a:cs typeface="Futura"/>
              </a:rPr>
              <a:t>BEST</a:t>
            </a:r>
            <a:r>
              <a:rPr lang="en-US" sz="2200" b="1" dirty="0">
                <a:latin typeface="News Gothic MT"/>
                <a:cs typeface="News Gothic MT"/>
              </a:rPr>
              <a:t> of the whole team</a:t>
            </a:r>
          </a:p>
          <a:p>
            <a:pPr algn="r"/>
            <a:r>
              <a:rPr lang="en-US" sz="2200" b="1" dirty="0">
                <a:latin typeface="News Gothic MT"/>
                <a:cs typeface="News Gothic MT"/>
              </a:rPr>
              <a:t>        makes it into the work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rgbClr val="BFBFBF">
                <a:alpha val="5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74209" y="732986"/>
            <a:ext cx="4279122" cy="547578"/>
          </a:xfrm>
          <a:custGeom>
            <a:avLst/>
            <a:gdLst>
              <a:gd name="connsiteX0" fmla="*/ 0 w 1626215"/>
              <a:gd name="connsiteY0" fmla="*/ 52404 h 184892"/>
              <a:gd name="connsiteX1" fmla="*/ 46865 w 1626215"/>
              <a:gd name="connsiteY1" fmla="*/ 859 h 184892"/>
              <a:gd name="connsiteX2" fmla="*/ 149968 w 1626215"/>
              <a:gd name="connsiteY2" fmla="*/ 89891 h 184892"/>
              <a:gd name="connsiteX3" fmla="*/ 234325 w 1626215"/>
              <a:gd name="connsiteY3" fmla="*/ 43032 h 184892"/>
              <a:gd name="connsiteX4" fmla="*/ 323369 w 1626215"/>
              <a:gd name="connsiteY4" fmla="*/ 108635 h 184892"/>
              <a:gd name="connsiteX5" fmla="*/ 360861 w 1626215"/>
              <a:gd name="connsiteY5" fmla="*/ 155494 h 184892"/>
              <a:gd name="connsiteX6" fmla="*/ 435844 w 1626215"/>
              <a:gd name="connsiteY6" fmla="*/ 85205 h 184892"/>
              <a:gd name="connsiteX7" fmla="*/ 478023 w 1626215"/>
              <a:gd name="connsiteY7" fmla="*/ 113321 h 184892"/>
              <a:gd name="connsiteX8" fmla="*/ 538947 w 1626215"/>
              <a:gd name="connsiteY8" fmla="*/ 14916 h 184892"/>
              <a:gd name="connsiteX9" fmla="*/ 660796 w 1626215"/>
              <a:gd name="connsiteY9" fmla="*/ 108635 h 184892"/>
              <a:gd name="connsiteX10" fmla="*/ 702975 w 1626215"/>
              <a:gd name="connsiteY10" fmla="*/ 28974 h 184892"/>
              <a:gd name="connsiteX11" fmla="*/ 838883 w 1626215"/>
              <a:gd name="connsiteY11" fmla="*/ 141437 h 184892"/>
              <a:gd name="connsiteX12" fmla="*/ 913867 w 1626215"/>
              <a:gd name="connsiteY12" fmla="*/ 47718 h 184892"/>
              <a:gd name="connsiteX13" fmla="*/ 941986 w 1626215"/>
              <a:gd name="connsiteY13" fmla="*/ 43032 h 184892"/>
              <a:gd name="connsiteX14" fmla="*/ 998224 w 1626215"/>
              <a:gd name="connsiteY14" fmla="*/ 150809 h 184892"/>
              <a:gd name="connsiteX15" fmla="*/ 1040403 w 1626215"/>
              <a:gd name="connsiteY15" fmla="*/ 108635 h 184892"/>
              <a:gd name="connsiteX16" fmla="*/ 1101327 w 1626215"/>
              <a:gd name="connsiteY16" fmla="*/ 155494 h 184892"/>
              <a:gd name="connsiteX17" fmla="*/ 1176311 w 1626215"/>
              <a:gd name="connsiteY17" fmla="*/ 108635 h 184892"/>
              <a:gd name="connsiteX18" fmla="*/ 1330965 w 1626215"/>
              <a:gd name="connsiteY18" fmla="*/ 183610 h 184892"/>
              <a:gd name="connsiteX19" fmla="*/ 1396576 w 1626215"/>
              <a:gd name="connsiteY19" fmla="*/ 33660 h 184892"/>
              <a:gd name="connsiteX20" fmla="*/ 1480933 w 1626215"/>
              <a:gd name="connsiteY20" fmla="*/ 118007 h 184892"/>
              <a:gd name="connsiteX21" fmla="*/ 1626215 w 1626215"/>
              <a:gd name="connsiteY21" fmla="*/ 47718 h 1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26215" h="184892">
                <a:moveTo>
                  <a:pt x="0" y="52404"/>
                </a:moveTo>
                <a:cubicBezTo>
                  <a:pt x="10935" y="23507"/>
                  <a:pt x="21870" y="-5389"/>
                  <a:pt x="46865" y="859"/>
                </a:cubicBezTo>
                <a:cubicBezTo>
                  <a:pt x="71860" y="7107"/>
                  <a:pt x="118725" y="82862"/>
                  <a:pt x="149968" y="89891"/>
                </a:cubicBezTo>
                <a:cubicBezTo>
                  <a:pt x="181211" y="96920"/>
                  <a:pt x="205425" y="39908"/>
                  <a:pt x="234325" y="43032"/>
                </a:cubicBezTo>
                <a:cubicBezTo>
                  <a:pt x="263225" y="46156"/>
                  <a:pt x="302280" y="89891"/>
                  <a:pt x="323369" y="108635"/>
                </a:cubicBezTo>
                <a:cubicBezTo>
                  <a:pt x="344458" y="127379"/>
                  <a:pt x="342115" y="159399"/>
                  <a:pt x="360861" y="155494"/>
                </a:cubicBezTo>
                <a:cubicBezTo>
                  <a:pt x="379607" y="151589"/>
                  <a:pt x="416317" y="92234"/>
                  <a:pt x="435844" y="85205"/>
                </a:cubicBezTo>
                <a:cubicBezTo>
                  <a:pt x="455371" y="78176"/>
                  <a:pt x="460839" y="125036"/>
                  <a:pt x="478023" y="113321"/>
                </a:cubicBezTo>
                <a:cubicBezTo>
                  <a:pt x="495207" y="101606"/>
                  <a:pt x="508485" y="15697"/>
                  <a:pt x="538947" y="14916"/>
                </a:cubicBezTo>
                <a:cubicBezTo>
                  <a:pt x="569409" y="14135"/>
                  <a:pt x="633458" y="106292"/>
                  <a:pt x="660796" y="108635"/>
                </a:cubicBezTo>
                <a:cubicBezTo>
                  <a:pt x="688134" y="110978"/>
                  <a:pt x="673294" y="23507"/>
                  <a:pt x="702975" y="28974"/>
                </a:cubicBezTo>
                <a:cubicBezTo>
                  <a:pt x="732656" y="34441"/>
                  <a:pt x="803734" y="138313"/>
                  <a:pt x="838883" y="141437"/>
                </a:cubicBezTo>
                <a:cubicBezTo>
                  <a:pt x="874032" y="144561"/>
                  <a:pt x="896683" y="64119"/>
                  <a:pt x="913867" y="47718"/>
                </a:cubicBezTo>
                <a:cubicBezTo>
                  <a:pt x="931051" y="31317"/>
                  <a:pt x="927927" y="25850"/>
                  <a:pt x="941986" y="43032"/>
                </a:cubicBezTo>
                <a:cubicBezTo>
                  <a:pt x="956045" y="60214"/>
                  <a:pt x="981821" y="139875"/>
                  <a:pt x="998224" y="150809"/>
                </a:cubicBezTo>
                <a:cubicBezTo>
                  <a:pt x="1014627" y="161743"/>
                  <a:pt x="1023219" y="107854"/>
                  <a:pt x="1040403" y="108635"/>
                </a:cubicBezTo>
                <a:cubicBezTo>
                  <a:pt x="1057587" y="109416"/>
                  <a:pt x="1078676" y="155494"/>
                  <a:pt x="1101327" y="155494"/>
                </a:cubicBezTo>
                <a:cubicBezTo>
                  <a:pt x="1123978" y="155494"/>
                  <a:pt x="1138038" y="103949"/>
                  <a:pt x="1176311" y="108635"/>
                </a:cubicBezTo>
                <a:cubicBezTo>
                  <a:pt x="1214584" y="113321"/>
                  <a:pt x="1294254" y="196106"/>
                  <a:pt x="1330965" y="183610"/>
                </a:cubicBezTo>
                <a:cubicBezTo>
                  <a:pt x="1367676" y="171114"/>
                  <a:pt x="1371581" y="44594"/>
                  <a:pt x="1396576" y="33660"/>
                </a:cubicBezTo>
                <a:cubicBezTo>
                  <a:pt x="1421571" y="22726"/>
                  <a:pt x="1442660" y="115664"/>
                  <a:pt x="1480933" y="118007"/>
                </a:cubicBezTo>
                <a:cubicBezTo>
                  <a:pt x="1519206" y="120350"/>
                  <a:pt x="1626215" y="47718"/>
                  <a:pt x="1626215" y="47718"/>
                </a:cubicBez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711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41152" y="729770"/>
            <a:ext cx="5402848" cy="930220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Sometimes I’m </a:t>
            </a:r>
            <a:r>
              <a:rPr lang="en-US" sz="4400" dirty="0">
                <a:latin typeface="Futura"/>
                <a:cs typeface="Futura"/>
              </a:rPr>
              <a:t>NOT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47757" y="904953"/>
            <a:ext cx="1945398" cy="2322896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592309"/>
              <a:gd name="connsiteY0" fmla="*/ 158830 h 787052"/>
              <a:gd name="connsiteX1" fmla="*/ 208526 w 1592309"/>
              <a:gd name="connsiteY1" fmla="*/ 7193 h 787052"/>
              <a:gd name="connsiteX2" fmla="*/ 331746 w 1592309"/>
              <a:gd name="connsiteY2" fmla="*/ 45102 h 787052"/>
              <a:gd name="connsiteX3" fmla="*/ 426531 w 1592309"/>
              <a:gd name="connsiteY3" fmla="*/ 225172 h 787052"/>
              <a:gd name="connsiteX4" fmla="*/ 635056 w 1592309"/>
              <a:gd name="connsiteY4" fmla="*/ 101966 h 787052"/>
              <a:gd name="connsiteX5" fmla="*/ 739319 w 1592309"/>
              <a:gd name="connsiteY5" fmla="*/ 784336 h 787052"/>
              <a:gd name="connsiteX6" fmla="*/ 1080544 w 1592309"/>
              <a:gd name="connsiteY6" fmla="*/ 338900 h 787052"/>
              <a:gd name="connsiteX7" fmla="*/ 1222721 w 1592309"/>
              <a:gd name="connsiteY7" fmla="*/ 291513 h 787052"/>
              <a:gd name="connsiteX8" fmla="*/ 1345940 w 1592309"/>
              <a:gd name="connsiteY8" fmla="*/ 556879 h 787052"/>
              <a:gd name="connsiteX9" fmla="*/ 1469160 w 1592309"/>
              <a:gd name="connsiteY9" fmla="*/ 310468 h 787052"/>
              <a:gd name="connsiteX10" fmla="*/ 1573423 w 1592309"/>
              <a:gd name="connsiteY10" fmla="*/ 319945 h 787052"/>
              <a:gd name="connsiteX0" fmla="*/ 0 w 1592309"/>
              <a:gd name="connsiteY0" fmla="*/ 158830 h 785809"/>
              <a:gd name="connsiteX1" fmla="*/ 208526 w 1592309"/>
              <a:gd name="connsiteY1" fmla="*/ 7193 h 785809"/>
              <a:gd name="connsiteX2" fmla="*/ 331746 w 1592309"/>
              <a:gd name="connsiteY2" fmla="*/ 45102 h 785809"/>
              <a:gd name="connsiteX3" fmla="*/ 426531 w 1592309"/>
              <a:gd name="connsiteY3" fmla="*/ 225172 h 785809"/>
              <a:gd name="connsiteX4" fmla="*/ 635056 w 1592309"/>
              <a:gd name="connsiteY4" fmla="*/ 101966 h 785809"/>
              <a:gd name="connsiteX5" fmla="*/ 739319 w 1592309"/>
              <a:gd name="connsiteY5" fmla="*/ 784336 h 785809"/>
              <a:gd name="connsiteX6" fmla="*/ 1222721 w 1592309"/>
              <a:gd name="connsiteY6" fmla="*/ 291513 h 785809"/>
              <a:gd name="connsiteX7" fmla="*/ 1345940 w 1592309"/>
              <a:gd name="connsiteY7" fmla="*/ 556879 h 785809"/>
              <a:gd name="connsiteX8" fmla="*/ 1469160 w 1592309"/>
              <a:gd name="connsiteY8" fmla="*/ 310468 h 785809"/>
              <a:gd name="connsiteX9" fmla="*/ 1573423 w 1592309"/>
              <a:gd name="connsiteY9" fmla="*/ 319945 h 785809"/>
              <a:gd name="connsiteX0" fmla="*/ 0 w 1592309"/>
              <a:gd name="connsiteY0" fmla="*/ 158830 h 799756"/>
              <a:gd name="connsiteX1" fmla="*/ 208526 w 1592309"/>
              <a:gd name="connsiteY1" fmla="*/ 7193 h 799756"/>
              <a:gd name="connsiteX2" fmla="*/ 331746 w 1592309"/>
              <a:gd name="connsiteY2" fmla="*/ 45102 h 799756"/>
              <a:gd name="connsiteX3" fmla="*/ 426531 w 1592309"/>
              <a:gd name="connsiteY3" fmla="*/ 225172 h 799756"/>
              <a:gd name="connsiteX4" fmla="*/ 635056 w 1592309"/>
              <a:gd name="connsiteY4" fmla="*/ 101966 h 799756"/>
              <a:gd name="connsiteX5" fmla="*/ 739319 w 1592309"/>
              <a:gd name="connsiteY5" fmla="*/ 784336 h 799756"/>
              <a:gd name="connsiteX6" fmla="*/ 1345940 w 1592309"/>
              <a:gd name="connsiteY6" fmla="*/ 556879 h 799756"/>
              <a:gd name="connsiteX7" fmla="*/ 1469160 w 1592309"/>
              <a:gd name="connsiteY7" fmla="*/ 310468 h 799756"/>
              <a:gd name="connsiteX8" fmla="*/ 1573423 w 1592309"/>
              <a:gd name="connsiteY8" fmla="*/ 319945 h 799756"/>
              <a:gd name="connsiteX0" fmla="*/ 0 w 1573423"/>
              <a:gd name="connsiteY0" fmla="*/ 158830 h 799756"/>
              <a:gd name="connsiteX1" fmla="*/ 208526 w 1573423"/>
              <a:gd name="connsiteY1" fmla="*/ 7193 h 799756"/>
              <a:gd name="connsiteX2" fmla="*/ 331746 w 1573423"/>
              <a:gd name="connsiteY2" fmla="*/ 45102 h 799756"/>
              <a:gd name="connsiteX3" fmla="*/ 426531 w 1573423"/>
              <a:gd name="connsiteY3" fmla="*/ 225172 h 799756"/>
              <a:gd name="connsiteX4" fmla="*/ 635056 w 1573423"/>
              <a:gd name="connsiteY4" fmla="*/ 101966 h 799756"/>
              <a:gd name="connsiteX5" fmla="*/ 739319 w 1573423"/>
              <a:gd name="connsiteY5" fmla="*/ 784336 h 799756"/>
              <a:gd name="connsiteX6" fmla="*/ 1345940 w 1573423"/>
              <a:gd name="connsiteY6" fmla="*/ 556879 h 799756"/>
              <a:gd name="connsiteX7" fmla="*/ 1573423 w 1573423"/>
              <a:gd name="connsiteY7" fmla="*/ 319945 h 799756"/>
              <a:gd name="connsiteX0" fmla="*/ 0 w 1345940"/>
              <a:gd name="connsiteY0" fmla="*/ 158830 h 799756"/>
              <a:gd name="connsiteX1" fmla="*/ 208526 w 1345940"/>
              <a:gd name="connsiteY1" fmla="*/ 7193 h 799756"/>
              <a:gd name="connsiteX2" fmla="*/ 331746 w 1345940"/>
              <a:gd name="connsiteY2" fmla="*/ 45102 h 799756"/>
              <a:gd name="connsiteX3" fmla="*/ 426531 w 1345940"/>
              <a:gd name="connsiteY3" fmla="*/ 225172 h 799756"/>
              <a:gd name="connsiteX4" fmla="*/ 635056 w 1345940"/>
              <a:gd name="connsiteY4" fmla="*/ 101966 h 799756"/>
              <a:gd name="connsiteX5" fmla="*/ 739319 w 1345940"/>
              <a:gd name="connsiteY5" fmla="*/ 784336 h 799756"/>
              <a:gd name="connsiteX6" fmla="*/ 1345940 w 1345940"/>
              <a:gd name="connsiteY6" fmla="*/ 556879 h 799756"/>
              <a:gd name="connsiteX0" fmla="*/ 0 w 739319"/>
              <a:gd name="connsiteY0" fmla="*/ 158830 h 784336"/>
              <a:gd name="connsiteX1" fmla="*/ 208526 w 739319"/>
              <a:gd name="connsiteY1" fmla="*/ 7193 h 784336"/>
              <a:gd name="connsiteX2" fmla="*/ 331746 w 739319"/>
              <a:gd name="connsiteY2" fmla="*/ 45102 h 784336"/>
              <a:gd name="connsiteX3" fmla="*/ 426531 w 739319"/>
              <a:gd name="connsiteY3" fmla="*/ 225172 h 784336"/>
              <a:gd name="connsiteX4" fmla="*/ 635056 w 739319"/>
              <a:gd name="connsiteY4" fmla="*/ 101966 h 784336"/>
              <a:gd name="connsiteX5" fmla="*/ 739319 w 739319"/>
              <a:gd name="connsiteY5" fmla="*/ 784336 h 7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319" h="784336">
                <a:moveTo>
                  <a:pt x="0" y="158830"/>
                </a:moveTo>
                <a:cubicBezTo>
                  <a:pt x="76617" y="92489"/>
                  <a:pt x="153235" y="26148"/>
                  <a:pt x="208526" y="7193"/>
                </a:cubicBezTo>
                <a:cubicBezTo>
                  <a:pt x="263817" y="-11762"/>
                  <a:pt x="295412" y="8772"/>
                  <a:pt x="331746" y="45102"/>
                </a:cubicBezTo>
                <a:cubicBezTo>
                  <a:pt x="368080" y="81432"/>
                  <a:pt x="375979" y="215695"/>
                  <a:pt x="426531" y="225172"/>
                </a:cubicBezTo>
                <a:cubicBezTo>
                  <a:pt x="477083" y="234649"/>
                  <a:pt x="582925" y="8772"/>
                  <a:pt x="635056" y="101966"/>
                </a:cubicBezTo>
                <a:cubicBezTo>
                  <a:pt x="687187" y="195160"/>
                  <a:pt x="620838" y="708517"/>
                  <a:pt x="739319" y="784336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41152" y="729772"/>
            <a:ext cx="5402848" cy="1945883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My </a:t>
            </a:r>
            <a:r>
              <a:rPr lang="en-US" sz="4400" dirty="0">
                <a:latin typeface="Futura"/>
                <a:cs typeface="Futura"/>
              </a:rPr>
              <a:t>BEST </a:t>
            </a:r>
            <a:r>
              <a:rPr lang="en-US" sz="2200" b="1" dirty="0">
                <a:latin typeface="News Gothic MT"/>
                <a:cs typeface="News Gothic MT"/>
              </a:rPr>
              <a:t>and my </a:t>
            </a:r>
            <a:r>
              <a:rPr lang="en-US" sz="4400" dirty="0">
                <a:latin typeface="Futura"/>
                <a:cs typeface="Futura"/>
              </a:rPr>
              <a:t>WORST</a:t>
            </a:r>
          </a:p>
          <a:p>
            <a:pPr algn="ctr"/>
            <a:r>
              <a:rPr lang="en-US" sz="2200" b="1" dirty="0">
                <a:latin typeface="News Gothic MT"/>
                <a:cs typeface="News Gothic MT"/>
              </a:rPr>
              <a:t>         Make it into the work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9" y="729771"/>
            <a:ext cx="9107732" cy="171505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6600" dirty="0">
                <a:latin typeface="Futura"/>
                <a:cs typeface="Futura"/>
              </a:rPr>
              <a:t>Separate</a:t>
            </a:r>
          </a:p>
          <a:p>
            <a:pPr algn="ctr"/>
            <a:endParaRPr lang="en-US" sz="290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47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13272" y="2570889"/>
            <a:ext cx="5402848" cy="1945883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Our </a:t>
            </a:r>
            <a:r>
              <a:rPr lang="en-US" sz="4400" dirty="0">
                <a:latin typeface="Futura"/>
                <a:cs typeface="Futura"/>
              </a:rPr>
              <a:t>BEST </a:t>
            </a:r>
            <a:r>
              <a:rPr lang="en-US" sz="2200" b="1" dirty="0">
                <a:latin typeface="News Gothic MT"/>
                <a:cs typeface="News Gothic MT"/>
              </a:rPr>
              <a:t>and our </a:t>
            </a:r>
            <a:r>
              <a:rPr lang="en-US" sz="4400" dirty="0">
                <a:latin typeface="Futura"/>
                <a:cs typeface="Futura"/>
              </a:rPr>
              <a:t>WORST</a:t>
            </a:r>
          </a:p>
          <a:p>
            <a:pPr algn="ctr"/>
            <a:r>
              <a:rPr lang="en-US" sz="2200" b="1" dirty="0">
                <a:latin typeface="News Gothic MT"/>
                <a:cs typeface="News Gothic MT"/>
              </a:rPr>
              <a:t>         Make it into the work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4651419" y="748563"/>
            <a:ext cx="3703823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47762" y="868893"/>
            <a:ext cx="370365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6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9" y="729771"/>
            <a:ext cx="9107732" cy="171505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6600" dirty="0">
                <a:latin typeface="Futura"/>
                <a:cs typeface="Futura"/>
              </a:rPr>
              <a:t>Pairing</a:t>
            </a:r>
          </a:p>
          <a:p>
            <a:pPr algn="ctr"/>
            <a:endParaRPr lang="en-US" sz="2900" b="1" dirty="0" err="1">
              <a:solidFill>
                <a:schemeClr val="tx1">
                  <a:lumMod val="50000"/>
                  <a:lumOff val="50000"/>
                </a:schemeClr>
              </a:solidFill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23452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22818" y="1023220"/>
            <a:ext cx="4190090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0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22818" y="1023220"/>
            <a:ext cx="4190090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974210" y="803829"/>
            <a:ext cx="4118807" cy="1294934"/>
          </a:xfrm>
          <a:custGeom>
            <a:avLst/>
            <a:gdLst>
              <a:gd name="connsiteX0" fmla="*/ 0 w 1565290"/>
              <a:gd name="connsiteY0" fmla="*/ 178434 h 437240"/>
              <a:gd name="connsiteX1" fmla="*/ 224952 w 1565290"/>
              <a:gd name="connsiteY1" fmla="*/ 23798 h 437240"/>
              <a:gd name="connsiteX2" fmla="*/ 360861 w 1565290"/>
              <a:gd name="connsiteY2" fmla="*/ 159690 h 437240"/>
              <a:gd name="connsiteX3" fmla="*/ 426471 w 1565290"/>
              <a:gd name="connsiteY3" fmla="*/ 61285 h 437240"/>
              <a:gd name="connsiteX4" fmla="*/ 487396 w 1565290"/>
              <a:gd name="connsiteY4" fmla="*/ 206549 h 437240"/>
              <a:gd name="connsiteX5" fmla="*/ 599872 w 1565290"/>
              <a:gd name="connsiteY5" fmla="*/ 108145 h 437240"/>
              <a:gd name="connsiteX6" fmla="*/ 665483 w 1565290"/>
              <a:gd name="connsiteY6" fmla="*/ 337756 h 437240"/>
              <a:gd name="connsiteX7" fmla="*/ 754526 w 1565290"/>
              <a:gd name="connsiteY7" fmla="*/ 262781 h 437240"/>
              <a:gd name="connsiteX8" fmla="*/ 834197 w 1565290"/>
              <a:gd name="connsiteY8" fmla="*/ 342442 h 437240"/>
              <a:gd name="connsiteX9" fmla="*/ 923240 w 1565290"/>
              <a:gd name="connsiteY9" fmla="*/ 368 h 437240"/>
              <a:gd name="connsiteX10" fmla="*/ 1035716 w 1565290"/>
              <a:gd name="connsiteY10" fmla="*/ 272153 h 437240"/>
              <a:gd name="connsiteX11" fmla="*/ 1157565 w 1565290"/>
              <a:gd name="connsiteY11" fmla="*/ 70657 h 437240"/>
              <a:gd name="connsiteX12" fmla="*/ 1373144 w 1565290"/>
              <a:gd name="connsiteY12" fmla="*/ 244037 h 437240"/>
              <a:gd name="connsiteX13" fmla="*/ 1415322 w 1565290"/>
              <a:gd name="connsiteY13" fmla="*/ 436160 h 437240"/>
              <a:gd name="connsiteX14" fmla="*/ 1471560 w 1565290"/>
              <a:gd name="connsiteY14" fmla="*/ 323698 h 437240"/>
              <a:gd name="connsiteX15" fmla="*/ 1541858 w 1565290"/>
              <a:gd name="connsiteY15" fmla="*/ 361185 h 437240"/>
              <a:gd name="connsiteX16" fmla="*/ 1565290 w 1565290"/>
              <a:gd name="connsiteY16" fmla="*/ 248723 h 43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5290" h="437240">
                <a:moveTo>
                  <a:pt x="0" y="178434"/>
                </a:moveTo>
                <a:cubicBezTo>
                  <a:pt x="82404" y="102678"/>
                  <a:pt x="164809" y="26922"/>
                  <a:pt x="224952" y="23798"/>
                </a:cubicBezTo>
                <a:cubicBezTo>
                  <a:pt x="285096" y="20674"/>
                  <a:pt x="327275" y="153442"/>
                  <a:pt x="360861" y="159690"/>
                </a:cubicBezTo>
                <a:cubicBezTo>
                  <a:pt x="394447" y="165938"/>
                  <a:pt x="405382" y="53475"/>
                  <a:pt x="426471" y="61285"/>
                </a:cubicBezTo>
                <a:cubicBezTo>
                  <a:pt x="447560" y="69095"/>
                  <a:pt x="458496" y="198739"/>
                  <a:pt x="487396" y="206549"/>
                </a:cubicBezTo>
                <a:cubicBezTo>
                  <a:pt x="516296" y="214359"/>
                  <a:pt x="570191" y="86277"/>
                  <a:pt x="599872" y="108145"/>
                </a:cubicBezTo>
                <a:cubicBezTo>
                  <a:pt x="629553" y="130013"/>
                  <a:pt x="639707" y="311983"/>
                  <a:pt x="665483" y="337756"/>
                </a:cubicBezTo>
                <a:cubicBezTo>
                  <a:pt x="691259" y="363529"/>
                  <a:pt x="726407" y="262000"/>
                  <a:pt x="754526" y="262781"/>
                </a:cubicBezTo>
                <a:cubicBezTo>
                  <a:pt x="782645" y="263562"/>
                  <a:pt x="806078" y="386177"/>
                  <a:pt x="834197" y="342442"/>
                </a:cubicBezTo>
                <a:cubicBezTo>
                  <a:pt x="862316" y="298707"/>
                  <a:pt x="889654" y="12083"/>
                  <a:pt x="923240" y="368"/>
                </a:cubicBezTo>
                <a:cubicBezTo>
                  <a:pt x="956826" y="-11347"/>
                  <a:pt x="996662" y="260438"/>
                  <a:pt x="1035716" y="272153"/>
                </a:cubicBezTo>
                <a:cubicBezTo>
                  <a:pt x="1074770" y="283868"/>
                  <a:pt x="1101327" y="75343"/>
                  <a:pt x="1157565" y="70657"/>
                </a:cubicBezTo>
                <a:cubicBezTo>
                  <a:pt x="1213803" y="65971"/>
                  <a:pt x="1330185" y="183120"/>
                  <a:pt x="1373144" y="244037"/>
                </a:cubicBezTo>
                <a:cubicBezTo>
                  <a:pt x="1416103" y="304954"/>
                  <a:pt x="1398919" y="422883"/>
                  <a:pt x="1415322" y="436160"/>
                </a:cubicBezTo>
                <a:cubicBezTo>
                  <a:pt x="1431725" y="449437"/>
                  <a:pt x="1450471" y="336194"/>
                  <a:pt x="1471560" y="323698"/>
                </a:cubicBezTo>
                <a:cubicBezTo>
                  <a:pt x="1492649" y="311202"/>
                  <a:pt x="1526236" y="373681"/>
                  <a:pt x="1541858" y="361185"/>
                </a:cubicBezTo>
                <a:cubicBezTo>
                  <a:pt x="1557480" y="348689"/>
                  <a:pt x="1565290" y="248723"/>
                  <a:pt x="1565290" y="248723"/>
                </a:cubicBez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5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269" y="51809"/>
            <a:ext cx="9107732" cy="5091690"/>
          </a:xfrm>
          <a:prstGeom prst="roundRect">
            <a:avLst>
              <a:gd name="adj" fmla="val 0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75734" y="2240414"/>
            <a:ext cx="6080982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Quality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364891"/>
            <a:ext cx="0" cy="4294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4" y="4013756"/>
            <a:ext cx="84240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922818" y="1023220"/>
            <a:ext cx="4190090" cy="1391112"/>
          </a:xfrm>
          <a:custGeom>
            <a:avLst/>
            <a:gdLst>
              <a:gd name="connsiteX0" fmla="*/ 0 w 1592380"/>
              <a:gd name="connsiteY0" fmla="*/ 393740 h 469715"/>
              <a:gd name="connsiteX1" fmla="*/ 199047 w 1592380"/>
              <a:gd name="connsiteY1" fmla="*/ 43077 h 469715"/>
              <a:gd name="connsiteX2" fmla="*/ 341224 w 1592380"/>
              <a:gd name="connsiteY2" fmla="*/ 128374 h 469715"/>
              <a:gd name="connsiteX3" fmla="*/ 464444 w 1592380"/>
              <a:gd name="connsiteY3" fmla="*/ 5168 h 469715"/>
              <a:gd name="connsiteX4" fmla="*/ 559228 w 1592380"/>
              <a:gd name="connsiteY4" fmla="*/ 336875 h 469715"/>
              <a:gd name="connsiteX5" fmla="*/ 777233 w 1592380"/>
              <a:gd name="connsiteY5" fmla="*/ 204192 h 469715"/>
              <a:gd name="connsiteX6" fmla="*/ 966802 w 1592380"/>
              <a:gd name="connsiteY6" fmla="*/ 355830 h 469715"/>
              <a:gd name="connsiteX7" fmla="*/ 1156371 w 1592380"/>
              <a:gd name="connsiteY7" fmla="*/ 24123 h 469715"/>
              <a:gd name="connsiteX8" fmla="*/ 1374375 w 1592380"/>
              <a:gd name="connsiteY8" fmla="*/ 137851 h 469715"/>
              <a:gd name="connsiteX9" fmla="*/ 1469160 w 1592380"/>
              <a:gd name="connsiteY9" fmla="*/ 469558 h 469715"/>
              <a:gd name="connsiteX10" fmla="*/ 1592380 w 1592380"/>
              <a:gd name="connsiteY10" fmla="*/ 185238 h 469715"/>
              <a:gd name="connsiteX11" fmla="*/ 1592380 w 1592380"/>
              <a:gd name="connsiteY11" fmla="*/ 185238 h 46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2380" h="469715">
                <a:moveTo>
                  <a:pt x="0" y="393740"/>
                </a:moveTo>
                <a:cubicBezTo>
                  <a:pt x="71088" y="240522"/>
                  <a:pt x="142176" y="87305"/>
                  <a:pt x="199047" y="43077"/>
                </a:cubicBezTo>
                <a:cubicBezTo>
                  <a:pt x="255918" y="-1151"/>
                  <a:pt x="296991" y="134692"/>
                  <a:pt x="341224" y="128374"/>
                </a:cubicBezTo>
                <a:cubicBezTo>
                  <a:pt x="385457" y="122056"/>
                  <a:pt x="428110" y="-29582"/>
                  <a:pt x="464444" y="5168"/>
                </a:cubicBezTo>
                <a:cubicBezTo>
                  <a:pt x="500778" y="39918"/>
                  <a:pt x="507097" y="303704"/>
                  <a:pt x="559228" y="336875"/>
                </a:cubicBezTo>
                <a:cubicBezTo>
                  <a:pt x="611360" y="370046"/>
                  <a:pt x="709304" y="201033"/>
                  <a:pt x="777233" y="204192"/>
                </a:cubicBezTo>
                <a:cubicBezTo>
                  <a:pt x="845162" y="207351"/>
                  <a:pt x="903612" y="385841"/>
                  <a:pt x="966802" y="355830"/>
                </a:cubicBezTo>
                <a:cubicBezTo>
                  <a:pt x="1029992" y="325819"/>
                  <a:pt x="1088442" y="60453"/>
                  <a:pt x="1156371" y="24123"/>
                </a:cubicBezTo>
                <a:cubicBezTo>
                  <a:pt x="1224300" y="-12207"/>
                  <a:pt x="1322243" y="63612"/>
                  <a:pt x="1374375" y="137851"/>
                </a:cubicBezTo>
                <a:cubicBezTo>
                  <a:pt x="1426507" y="212090"/>
                  <a:pt x="1432826" y="461660"/>
                  <a:pt x="1469160" y="469558"/>
                </a:cubicBezTo>
                <a:cubicBezTo>
                  <a:pt x="1505494" y="477456"/>
                  <a:pt x="1592380" y="185238"/>
                  <a:pt x="1592380" y="185238"/>
                </a:cubicBezTo>
                <a:lnTo>
                  <a:pt x="1592380" y="185238"/>
                </a:lnTo>
              </a:path>
            </a:pathLst>
          </a:custGeom>
          <a:ln>
            <a:solidFill>
              <a:srgbClr val="FF66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1152" y="252630"/>
            <a:ext cx="5402848" cy="1268774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Our </a:t>
            </a:r>
            <a:r>
              <a:rPr lang="en-US" sz="4400" dirty="0">
                <a:latin typeface="Futura"/>
                <a:cs typeface="Futura"/>
              </a:rPr>
              <a:t>BEST</a:t>
            </a:r>
          </a:p>
          <a:p>
            <a:pPr algn="ctr"/>
            <a:r>
              <a:rPr lang="en-US" sz="2200" b="1" dirty="0">
                <a:latin typeface="News Gothic MT"/>
                <a:cs typeface="News Gothic MT"/>
              </a:rPr>
              <a:t>         Makes it into the work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47762" y="868893"/>
            <a:ext cx="4183627" cy="2360038"/>
          </a:xfrm>
          <a:custGeom>
            <a:avLst/>
            <a:gdLst>
              <a:gd name="connsiteX0" fmla="*/ 0 w 1592309"/>
              <a:gd name="connsiteY0" fmla="*/ 171005 h 796877"/>
              <a:gd name="connsiteX1" fmla="*/ 208526 w 1592309"/>
              <a:gd name="connsiteY1" fmla="*/ 19368 h 796877"/>
              <a:gd name="connsiteX2" fmla="*/ 331746 w 1592309"/>
              <a:gd name="connsiteY2" fmla="*/ 57277 h 796877"/>
              <a:gd name="connsiteX3" fmla="*/ 426531 w 1592309"/>
              <a:gd name="connsiteY3" fmla="*/ 237347 h 796877"/>
              <a:gd name="connsiteX4" fmla="*/ 635056 w 1592309"/>
              <a:gd name="connsiteY4" fmla="*/ 114141 h 796877"/>
              <a:gd name="connsiteX5" fmla="*/ 739319 w 1592309"/>
              <a:gd name="connsiteY5" fmla="*/ 796511 h 796877"/>
              <a:gd name="connsiteX6" fmla="*/ 919410 w 1592309"/>
              <a:gd name="connsiteY6" fmla="*/ 9890 h 796877"/>
              <a:gd name="connsiteX7" fmla="*/ 1080544 w 1592309"/>
              <a:gd name="connsiteY7" fmla="*/ 351075 h 796877"/>
              <a:gd name="connsiteX8" fmla="*/ 1222721 w 1592309"/>
              <a:gd name="connsiteY8" fmla="*/ 303688 h 796877"/>
              <a:gd name="connsiteX9" fmla="*/ 1345940 w 1592309"/>
              <a:gd name="connsiteY9" fmla="*/ 569054 h 796877"/>
              <a:gd name="connsiteX10" fmla="*/ 1469160 w 1592309"/>
              <a:gd name="connsiteY10" fmla="*/ 322643 h 796877"/>
              <a:gd name="connsiteX11" fmla="*/ 1573423 w 1592309"/>
              <a:gd name="connsiteY11" fmla="*/ 332120 h 796877"/>
              <a:gd name="connsiteX0" fmla="*/ 0 w 1607280"/>
              <a:gd name="connsiteY0" fmla="*/ 171005 h 796877"/>
              <a:gd name="connsiteX1" fmla="*/ 208526 w 1607280"/>
              <a:gd name="connsiteY1" fmla="*/ 19368 h 796877"/>
              <a:gd name="connsiteX2" fmla="*/ 331746 w 1607280"/>
              <a:gd name="connsiteY2" fmla="*/ 57277 h 796877"/>
              <a:gd name="connsiteX3" fmla="*/ 426531 w 1607280"/>
              <a:gd name="connsiteY3" fmla="*/ 237347 h 796877"/>
              <a:gd name="connsiteX4" fmla="*/ 635056 w 1607280"/>
              <a:gd name="connsiteY4" fmla="*/ 114141 h 796877"/>
              <a:gd name="connsiteX5" fmla="*/ 739319 w 1607280"/>
              <a:gd name="connsiteY5" fmla="*/ 796511 h 796877"/>
              <a:gd name="connsiteX6" fmla="*/ 919410 w 1607280"/>
              <a:gd name="connsiteY6" fmla="*/ 9890 h 796877"/>
              <a:gd name="connsiteX7" fmla="*/ 1080544 w 1607280"/>
              <a:gd name="connsiteY7" fmla="*/ 351075 h 796877"/>
              <a:gd name="connsiteX8" fmla="*/ 1222721 w 1607280"/>
              <a:gd name="connsiteY8" fmla="*/ 303688 h 796877"/>
              <a:gd name="connsiteX9" fmla="*/ 1345940 w 1607280"/>
              <a:gd name="connsiteY9" fmla="*/ 569054 h 796877"/>
              <a:gd name="connsiteX10" fmla="*/ 1469160 w 1607280"/>
              <a:gd name="connsiteY10" fmla="*/ 322643 h 796877"/>
              <a:gd name="connsiteX11" fmla="*/ 1589924 w 1607280"/>
              <a:gd name="connsiteY11" fmla="*/ 349987 h 796877"/>
              <a:gd name="connsiteX0" fmla="*/ 0 w 1589924"/>
              <a:gd name="connsiteY0" fmla="*/ 171005 h 796877"/>
              <a:gd name="connsiteX1" fmla="*/ 208526 w 1589924"/>
              <a:gd name="connsiteY1" fmla="*/ 19368 h 796877"/>
              <a:gd name="connsiteX2" fmla="*/ 331746 w 1589924"/>
              <a:gd name="connsiteY2" fmla="*/ 57277 h 796877"/>
              <a:gd name="connsiteX3" fmla="*/ 426531 w 1589924"/>
              <a:gd name="connsiteY3" fmla="*/ 237347 h 796877"/>
              <a:gd name="connsiteX4" fmla="*/ 635056 w 1589924"/>
              <a:gd name="connsiteY4" fmla="*/ 114141 h 796877"/>
              <a:gd name="connsiteX5" fmla="*/ 739319 w 1589924"/>
              <a:gd name="connsiteY5" fmla="*/ 796511 h 796877"/>
              <a:gd name="connsiteX6" fmla="*/ 919410 w 1589924"/>
              <a:gd name="connsiteY6" fmla="*/ 9890 h 796877"/>
              <a:gd name="connsiteX7" fmla="*/ 1080544 w 1589924"/>
              <a:gd name="connsiteY7" fmla="*/ 351075 h 796877"/>
              <a:gd name="connsiteX8" fmla="*/ 1222721 w 1589924"/>
              <a:gd name="connsiteY8" fmla="*/ 303688 h 796877"/>
              <a:gd name="connsiteX9" fmla="*/ 1345940 w 1589924"/>
              <a:gd name="connsiteY9" fmla="*/ 569054 h 796877"/>
              <a:gd name="connsiteX10" fmla="*/ 1469160 w 1589924"/>
              <a:gd name="connsiteY10" fmla="*/ 322643 h 796877"/>
              <a:gd name="connsiteX11" fmla="*/ 1589924 w 1589924"/>
              <a:gd name="connsiteY11" fmla="*/ 349987 h 79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9924" h="796877">
                <a:moveTo>
                  <a:pt x="0" y="171005"/>
                </a:moveTo>
                <a:cubicBezTo>
                  <a:pt x="76617" y="104664"/>
                  <a:pt x="153235" y="38323"/>
                  <a:pt x="208526" y="19368"/>
                </a:cubicBezTo>
                <a:cubicBezTo>
                  <a:pt x="263817" y="413"/>
                  <a:pt x="295412" y="20947"/>
                  <a:pt x="331746" y="57277"/>
                </a:cubicBezTo>
                <a:cubicBezTo>
                  <a:pt x="368080" y="93607"/>
                  <a:pt x="375979" y="227870"/>
                  <a:pt x="426531" y="237347"/>
                </a:cubicBezTo>
                <a:cubicBezTo>
                  <a:pt x="477083" y="246824"/>
                  <a:pt x="582925" y="20947"/>
                  <a:pt x="635056" y="114141"/>
                </a:cubicBezTo>
                <a:cubicBezTo>
                  <a:pt x="687187" y="207335"/>
                  <a:pt x="691927" y="813886"/>
                  <a:pt x="739319" y="796511"/>
                </a:cubicBezTo>
                <a:cubicBezTo>
                  <a:pt x="786711" y="779136"/>
                  <a:pt x="862539" y="84129"/>
                  <a:pt x="919410" y="9890"/>
                </a:cubicBezTo>
                <a:cubicBezTo>
                  <a:pt x="976281" y="-64349"/>
                  <a:pt x="1029992" y="302109"/>
                  <a:pt x="1080544" y="351075"/>
                </a:cubicBezTo>
                <a:cubicBezTo>
                  <a:pt x="1131096" y="400041"/>
                  <a:pt x="1178489" y="267358"/>
                  <a:pt x="1222721" y="303688"/>
                </a:cubicBezTo>
                <a:cubicBezTo>
                  <a:pt x="1266953" y="340018"/>
                  <a:pt x="1304867" y="565895"/>
                  <a:pt x="1345940" y="569054"/>
                </a:cubicBezTo>
                <a:cubicBezTo>
                  <a:pt x="1387013" y="572213"/>
                  <a:pt x="1431246" y="362132"/>
                  <a:pt x="1469160" y="322643"/>
                </a:cubicBezTo>
                <a:cubicBezTo>
                  <a:pt x="1507074" y="283154"/>
                  <a:pt x="1552658" y="340798"/>
                  <a:pt x="1589924" y="349987"/>
                </a:cubicBezTo>
              </a:path>
            </a:pathLst>
          </a:custGeom>
          <a:ln>
            <a:solidFill>
              <a:srgbClr val="0000FF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974210" y="803829"/>
            <a:ext cx="4118807" cy="1294934"/>
          </a:xfrm>
          <a:custGeom>
            <a:avLst/>
            <a:gdLst>
              <a:gd name="connsiteX0" fmla="*/ 0 w 1565290"/>
              <a:gd name="connsiteY0" fmla="*/ 178434 h 437240"/>
              <a:gd name="connsiteX1" fmla="*/ 224952 w 1565290"/>
              <a:gd name="connsiteY1" fmla="*/ 23798 h 437240"/>
              <a:gd name="connsiteX2" fmla="*/ 360861 w 1565290"/>
              <a:gd name="connsiteY2" fmla="*/ 159690 h 437240"/>
              <a:gd name="connsiteX3" fmla="*/ 426471 w 1565290"/>
              <a:gd name="connsiteY3" fmla="*/ 61285 h 437240"/>
              <a:gd name="connsiteX4" fmla="*/ 487396 w 1565290"/>
              <a:gd name="connsiteY4" fmla="*/ 206549 h 437240"/>
              <a:gd name="connsiteX5" fmla="*/ 599872 w 1565290"/>
              <a:gd name="connsiteY5" fmla="*/ 108145 h 437240"/>
              <a:gd name="connsiteX6" fmla="*/ 665483 w 1565290"/>
              <a:gd name="connsiteY6" fmla="*/ 337756 h 437240"/>
              <a:gd name="connsiteX7" fmla="*/ 754526 w 1565290"/>
              <a:gd name="connsiteY7" fmla="*/ 262781 h 437240"/>
              <a:gd name="connsiteX8" fmla="*/ 834197 w 1565290"/>
              <a:gd name="connsiteY8" fmla="*/ 342442 h 437240"/>
              <a:gd name="connsiteX9" fmla="*/ 923240 w 1565290"/>
              <a:gd name="connsiteY9" fmla="*/ 368 h 437240"/>
              <a:gd name="connsiteX10" fmla="*/ 1035716 w 1565290"/>
              <a:gd name="connsiteY10" fmla="*/ 272153 h 437240"/>
              <a:gd name="connsiteX11" fmla="*/ 1157565 w 1565290"/>
              <a:gd name="connsiteY11" fmla="*/ 70657 h 437240"/>
              <a:gd name="connsiteX12" fmla="*/ 1373144 w 1565290"/>
              <a:gd name="connsiteY12" fmla="*/ 244037 h 437240"/>
              <a:gd name="connsiteX13" fmla="*/ 1415322 w 1565290"/>
              <a:gd name="connsiteY13" fmla="*/ 436160 h 437240"/>
              <a:gd name="connsiteX14" fmla="*/ 1471560 w 1565290"/>
              <a:gd name="connsiteY14" fmla="*/ 323698 h 437240"/>
              <a:gd name="connsiteX15" fmla="*/ 1541858 w 1565290"/>
              <a:gd name="connsiteY15" fmla="*/ 361185 h 437240"/>
              <a:gd name="connsiteX16" fmla="*/ 1565290 w 1565290"/>
              <a:gd name="connsiteY16" fmla="*/ 248723 h 43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5290" h="437240">
                <a:moveTo>
                  <a:pt x="0" y="178434"/>
                </a:moveTo>
                <a:cubicBezTo>
                  <a:pt x="82404" y="102678"/>
                  <a:pt x="164809" y="26922"/>
                  <a:pt x="224952" y="23798"/>
                </a:cubicBezTo>
                <a:cubicBezTo>
                  <a:pt x="285096" y="20674"/>
                  <a:pt x="327275" y="153442"/>
                  <a:pt x="360861" y="159690"/>
                </a:cubicBezTo>
                <a:cubicBezTo>
                  <a:pt x="394447" y="165938"/>
                  <a:pt x="405382" y="53475"/>
                  <a:pt x="426471" y="61285"/>
                </a:cubicBezTo>
                <a:cubicBezTo>
                  <a:pt x="447560" y="69095"/>
                  <a:pt x="458496" y="198739"/>
                  <a:pt x="487396" y="206549"/>
                </a:cubicBezTo>
                <a:cubicBezTo>
                  <a:pt x="516296" y="214359"/>
                  <a:pt x="570191" y="86277"/>
                  <a:pt x="599872" y="108145"/>
                </a:cubicBezTo>
                <a:cubicBezTo>
                  <a:pt x="629553" y="130013"/>
                  <a:pt x="639707" y="311983"/>
                  <a:pt x="665483" y="337756"/>
                </a:cubicBezTo>
                <a:cubicBezTo>
                  <a:pt x="691259" y="363529"/>
                  <a:pt x="726407" y="262000"/>
                  <a:pt x="754526" y="262781"/>
                </a:cubicBezTo>
                <a:cubicBezTo>
                  <a:pt x="782645" y="263562"/>
                  <a:pt x="806078" y="386177"/>
                  <a:pt x="834197" y="342442"/>
                </a:cubicBezTo>
                <a:cubicBezTo>
                  <a:pt x="862316" y="298707"/>
                  <a:pt x="889654" y="12083"/>
                  <a:pt x="923240" y="368"/>
                </a:cubicBezTo>
                <a:cubicBezTo>
                  <a:pt x="956826" y="-11347"/>
                  <a:pt x="996662" y="260438"/>
                  <a:pt x="1035716" y="272153"/>
                </a:cubicBezTo>
                <a:cubicBezTo>
                  <a:pt x="1074770" y="283868"/>
                  <a:pt x="1101327" y="75343"/>
                  <a:pt x="1157565" y="70657"/>
                </a:cubicBezTo>
                <a:cubicBezTo>
                  <a:pt x="1213803" y="65971"/>
                  <a:pt x="1330185" y="183120"/>
                  <a:pt x="1373144" y="244037"/>
                </a:cubicBezTo>
                <a:cubicBezTo>
                  <a:pt x="1416103" y="304954"/>
                  <a:pt x="1398919" y="422883"/>
                  <a:pt x="1415322" y="436160"/>
                </a:cubicBezTo>
                <a:cubicBezTo>
                  <a:pt x="1431725" y="449437"/>
                  <a:pt x="1450471" y="336194"/>
                  <a:pt x="1471560" y="323698"/>
                </a:cubicBezTo>
                <a:cubicBezTo>
                  <a:pt x="1492649" y="311202"/>
                  <a:pt x="1526236" y="373681"/>
                  <a:pt x="1541858" y="361185"/>
                </a:cubicBezTo>
                <a:cubicBezTo>
                  <a:pt x="1557480" y="348689"/>
                  <a:pt x="1565290" y="248723"/>
                  <a:pt x="1565290" y="248723"/>
                </a:cubicBez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3839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9632</TotalTime>
  <Words>76</Words>
  <Application>Microsoft Macintosh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Futura</vt:lpstr>
      <vt:lpstr>News Gothic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Tales from Developer Tester Collaboration</dc:title>
  <dc:subject/>
  <dc:creator>LLEWELLYN FALCO</dc:creator>
  <cp:keywords/>
  <dc:description/>
  <cp:lastModifiedBy>Falco, Llewellyn</cp:lastModifiedBy>
  <cp:revision>157</cp:revision>
  <dcterms:created xsi:type="dcterms:W3CDTF">2015-09-09T13:15:07Z</dcterms:created>
  <dcterms:modified xsi:type="dcterms:W3CDTF">2025-05-06T03:24:03Z</dcterms:modified>
  <cp:category/>
</cp:coreProperties>
</file>