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62" r:id="rId5"/>
    <p:sldId id="263" r:id="rId6"/>
    <p:sldId id="258" r:id="rId7"/>
    <p:sldId id="260" r:id="rId8"/>
    <p:sldId id="25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43599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405135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41732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idx="1"/>
          </p:nvPr>
        </p:nvSpPr>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10B9035-27E2-F445-8D0D-4F6EE2DD26C7}"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336187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910B9035-27E2-F445-8D0D-4F6EE2DD26C7}" type="datetimeFigureOut">
              <a:rPr lang="en-US" smtClean="0"/>
              <a:t>3/17/22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1193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910B9035-27E2-F445-8D0D-4F6EE2DD26C7}"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41816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910B9035-27E2-F445-8D0D-4F6EE2DD26C7}" type="datetimeFigureOut">
              <a:rPr lang="en-US" smtClean="0"/>
              <a:t>3/17/22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31887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910B9035-27E2-F445-8D0D-4F6EE2DD26C7}" type="datetimeFigureOut">
              <a:rPr lang="en-US" smtClean="0"/>
              <a:t>3/17/22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78341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B9035-27E2-F445-8D0D-4F6EE2DD26C7}" type="datetimeFigureOut">
              <a:rPr lang="en-US" smtClean="0"/>
              <a:t>3/17/22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61734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10B9035-27E2-F445-8D0D-4F6EE2DD26C7}"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1582554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910B9035-27E2-F445-8D0D-4F6EE2DD26C7}" type="datetimeFigureOut">
              <a:rPr lang="en-US" smtClean="0"/>
              <a:t>3/17/22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5FC5FF-FF7D-E446-AD12-703673503323}" type="slidenum">
              <a:rPr lang="en-US" smtClean="0"/>
              <a:t>‹#›</a:t>
            </a:fld>
            <a:endParaRPr lang="en-US"/>
          </a:p>
        </p:txBody>
      </p:sp>
    </p:spTree>
    <p:extLst>
      <p:ext uri="{BB962C8B-B14F-4D97-AF65-F5344CB8AC3E}">
        <p14:creationId xmlns:p14="http://schemas.microsoft.com/office/powerpoint/2010/main" val="2603543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0B9035-27E2-F445-8D0D-4F6EE2DD26C7}" type="datetimeFigureOut">
              <a:rPr lang="en-US" smtClean="0"/>
              <a:t>3/17/22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5FC5FF-FF7D-E446-AD12-703673503323}" type="slidenum">
              <a:rPr lang="en-US" smtClean="0"/>
              <a:t>‹#›</a:t>
            </a:fld>
            <a:endParaRPr lang="en-US"/>
          </a:p>
        </p:txBody>
      </p:sp>
    </p:spTree>
    <p:extLst>
      <p:ext uri="{BB962C8B-B14F-4D97-AF65-F5344CB8AC3E}">
        <p14:creationId xmlns:p14="http://schemas.microsoft.com/office/powerpoint/2010/main" val="318165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A newspaper is better than a magazine. A seashore is a better place than the street. At first it is better to run than to walk. You may have to try serval times. It takes some skill, but it is easy to learn. Even young children can enjoy it. Once successful, complications are minimal. Birds seldom get too close. Rain, however, soaks in very fast. Too many people doing the same thing can also cause problems. One needs lots of room. If there are no complications, it can be very peaceful. A rock will serve as an anchor. If things break loose from it, however, you will not get a </a:t>
            </a:r>
            <a:r>
              <a:rPr lang="en-US" sz="2800"/>
              <a:t>second chance.</a:t>
            </a:r>
            <a:endParaRPr lang="en-US" sz="2800" dirty="0"/>
          </a:p>
        </p:txBody>
      </p:sp>
    </p:spTree>
    <p:extLst>
      <p:ext uri="{BB962C8B-B14F-4D97-AF65-F5344CB8AC3E}">
        <p14:creationId xmlns:p14="http://schemas.microsoft.com/office/powerpoint/2010/main" val="25128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“the curse of knowledge”</a:t>
            </a:r>
          </a:p>
        </p:txBody>
      </p:sp>
      <p:sp>
        <p:nvSpPr>
          <p:cNvPr id="5" name="Subtitle 4"/>
          <p:cNvSpPr>
            <a:spLocks noGrp="1"/>
          </p:cNvSpPr>
          <p:nvPr>
            <p:ph type="subTitle" idx="1"/>
          </p:nvPr>
        </p:nvSpPr>
        <p:spPr/>
        <p:txBody>
          <a:bodyPr/>
          <a:lstStyle/>
          <a:p>
            <a:r>
              <a:rPr lang="en-US" dirty="0"/>
              <a:t>The importance of context</a:t>
            </a:r>
          </a:p>
        </p:txBody>
      </p:sp>
    </p:spTree>
    <p:extLst>
      <p:ext uri="{BB962C8B-B14F-4D97-AF65-F5344CB8AC3E}">
        <p14:creationId xmlns:p14="http://schemas.microsoft.com/office/powerpoint/2010/main" val="227002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 y="0"/>
            <a:ext cx="9169146" cy="6858000"/>
          </a:xfrm>
          <a:prstGeom prst="rect">
            <a:avLst/>
          </a:prstGeom>
        </p:spPr>
      </p:pic>
    </p:spTree>
    <p:extLst>
      <p:ext uri="{BB962C8B-B14F-4D97-AF65-F5344CB8AC3E}">
        <p14:creationId xmlns:p14="http://schemas.microsoft.com/office/powerpoint/2010/main" val="252489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ltaKit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89715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ve-paper-kite-1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83625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85799" y="548105"/>
            <a:ext cx="8043779" cy="5908842"/>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a:t>A newspaper is better than a magazine. A seashore is a better place than the street. At first it is better to run than to walk. You may have to try serval times. It takes some skill, but it is easy to learn. Even young children can enjoy it. Once successful, complications are minimal. Birds seldom get too close. Rain, however, soaks in very fast. Too many people doing the same thing can also cause problems. One needs lots of room. If there are no complications, it can be very peaceful. A rock will serve as an anchor. If things break loose from it, however, you will not get a second change.</a:t>
            </a:r>
            <a:endParaRPr lang="en-US" sz="2800" dirty="0"/>
          </a:p>
        </p:txBody>
      </p:sp>
    </p:spTree>
    <p:extLst>
      <p:ext uri="{BB962C8B-B14F-4D97-AF65-F5344CB8AC3E}">
        <p14:creationId xmlns:p14="http://schemas.microsoft.com/office/powerpoint/2010/main" val="43569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 hope that makes sense</a:t>
            </a:r>
            <a:br>
              <a:rPr lang="en-US" dirty="0"/>
            </a:br>
            <a:r>
              <a:rPr lang="en-US" sz="2000" dirty="0"/>
              <a:t>(now)</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739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667000" y="1206500"/>
            <a:ext cx="3810000" cy="4445000"/>
          </a:xfrm>
          <a:prstGeom prst="rect">
            <a:avLst/>
          </a:prstGeom>
        </p:spPr>
      </p:pic>
      <p:sp>
        <p:nvSpPr>
          <p:cNvPr id="9" name="Snip Same Side Corner Rectangle 8"/>
          <p:cNvSpPr/>
          <p:nvPr/>
        </p:nvSpPr>
        <p:spPr>
          <a:xfrm>
            <a:off x="1737895" y="641684"/>
            <a:ext cx="4739105" cy="5374105"/>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35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TotalTime>
  <Words>285</Words>
  <Application>Microsoft Macintosh PowerPoint</Application>
  <PresentationFormat>On-screen Show (4:3)</PresentationFormat>
  <Paragraphs>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“the curse of knowledge”</vt:lpstr>
      <vt:lpstr>PowerPoint Presentation</vt:lpstr>
      <vt:lpstr>PowerPoint Presentation</vt:lpstr>
      <vt:lpstr>PowerPoint Presentation</vt:lpstr>
      <vt:lpstr>PowerPoint Presentation</vt:lpstr>
      <vt:lpstr>I hope that makes sense (now)</vt:lpstr>
      <vt:lpstr>PowerPoint Presentation</vt:lpstr>
    </vt:vector>
  </TitlesOfParts>
  <Company>Spun Laboratories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newspaper is better than a magazine. A seashore is a better place than the street. At first it is better to run than to walk. You may have to try serval times. It takes some skill, but it is easy to learn. Even young children can enjoy it. Once successful, complications are minimal. Birds seldom get too close. Rain, however, soaks in very fast. Too many people doing the same thing can also cause problems. One needs lots of room. If there are no complications, it can be very peaceful. A rock will serve as an anchor. If things break loose from it, however, you will not get a second change.</dc:title>
  <dc:creator>LLEWELLYN FALCO</dc:creator>
  <cp:lastModifiedBy>Llewellyn Falco</cp:lastModifiedBy>
  <cp:revision>4</cp:revision>
  <dcterms:created xsi:type="dcterms:W3CDTF">2012-06-14T19:12:41Z</dcterms:created>
  <dcterms:modified xsi:type="dcterms:W3CDTF">2022-03-17T22:02:23Z</dcterms:modified>
</cp:coreProperties>
</file>