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66" r:id="rId4"/>
    <p:sldId id="267" r:id="rId5"/>
    <p:sldId id="268" r:id="rId6"/>
    <p:sldId id="269" r:id="rId7"/>
    <p:sldId id="270" r:id="rId8"/>
    <p:sldId id="271" r:id="rId9"/>
    <p:sldId id="272" r:id="rId10"/>
    <p:sldId id="273" r:id="rId11"/>
    <p:sldId id="259" r:id="rId12"/>
    <p:sldId id="261" r:id="rId13"/>
    <p:sldId id="262" r:id="rId14"/>
    <p:sldId id="263" r:id="rId15"/>
    <p:sldId id="274" r:id="rId16"/>
    <p:sldId id="275" r:id="rId17"/>
    <p:sldId id="276" r:id="rId18"/>
    <p:sldId id="277" r:id="rId19"/>
    <p:sldId id="278" r:id="rId20"/>
    <p:sldId id="279" r:id="rId21"/>
    <p:sldId id="280" r:id="rId22"/>
    <p:sldId id="281" r:id="rId23"/>
    <p:sldId id="282" r:id="rId24"/>
    <p:sldId id="283" r:id="rId25"/>
    <p:sldId id="26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97" d="100"/>
          <a:sy n="197"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910B9035-27E2-F445-8D0D-4F6EE2DD26C7}"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5FF-FF7D-E446-AD12-703673503323}" type="slidenum">
              <a:rPr lang="en-US" smtClean="0"/>
              <a:t>‹#›</a:t>
            </a:fld>
            <a:endParaRPr lang="en-US"/>
          </a:p>
        </p:txBody>
      </p:sp>
    </p:spTree>
    <p:extLst>
      <p:ext uri="{BB962C8B-B14F-4D97-AF65-F5344CB8AC3E}">
        <p14:creationId xmlns:p14="http://schemas.microsoft.com/office/powerpoint/2010/main" val="1435999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10B9035-27E2-F445-8D0D-4F6EE2DD26C7}"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5FF-FF7D-E446-AD12-703673503323}" type="slidenum">
              <a:rPr lang="en-US" smtClean="0"/>
              <a:t>‹#›</a:t>
            </a:fld>
            <a:endParaRPr lang="en-US"/>
          </a:p>
        </p:txBody>
      </p:sp>
    </p:spTree>
    <p:extLst>
      <p:ext uri="{BB962C8B-B14F-4D97-AF65-F5344CB8AC3E}">
        <p14:creationId xmlns:p14="http://schemas.microsoft.com/office/powerpoint/2010/main" val="4051356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10B9035-27E2-F445-8D0D-4F6EE2DD26C7}"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5FF-FF7D-E446-AD12-703673503323}" type="slidenum">
              <a:rPr lang="en-US" smtClean="0"/>
              <a:t>‹#›</a:t>
            </a:fld>
            <a:endParaRPr lang="en-US"/>
          </a:p>
        </p:txBody>
      </p:sp>
    </p:spTree>
    <p:extLst>
      <p:ext uri="{BB962C8B-B14F-4D97-AF65-F5344CB8AC3E}">
        <p14:creationId xmlns:p14="http://schemas.microsoft.com/office/powerpoint/2010/main" val="2417329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10B9035-27E2-F445-8D0D-4F6EE2DD26C7}"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5FF-FF7D-E446-AD12-703673503323}" type="slidenum">
              <a:rPr lang="en-US" smtClean="0"/>
              <a:t>‹#›</a:t>
            </a:fld>
            <a:endParaRPr lang="en-US"/>
          </a:p>
        </p:txBody>
      </p:sp>
    </p:spTree>
    <p:extLst>
      <p:ext uri="{BB962C8B-B14F-4D97-AF65-F5344CB8AC3E}">
        <p14:creationId xmlns:p14="http://schemas.microsoft.com/office/powerpoint/2010/main" val="3361874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910B9035-27E2-F445-8D0D-4F6EE2DD26C7}"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5FF-FF7D-E446-AD12-703673503323}" type="slidenum">
              <a:rPr lang="en-US" smtClean="0"/>
              <a:t>‹#›</a:t>
            </a:fld>
            <a:endParaRPr lang="en-US"/>
          </a:p>
        </p:txBody>
      </p:sp>
    </p:spTree>
    <p:extLst>
      <p:ext uri="{BB962C8B-B14F-4D97-AF65-F5344CB8AC3E}">
        <p14:creationId xmlns:p14="http://schemas.microsoft.com/office/powerpoint/2010/main" val="211939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910B9035-27E2-F445-8D0D-4F6EE2DD26C7}"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5FF-FF7D-E446-AD12-703673503323}" type="slidenum">
              <a:rPr lang="en-US" smtClean="0"/>
              <a:t>‹#›</a:t>
            </a:fld>
            <a:endParaRPr lang="en-US"/>
          </a:p>
        </p:txBody>
      </p:sp>
    </p:spTree>
    <p:extLst>
      <p:ext uri="{BB962C8B-B14F-4D97-AF65-F5344CB8AC3E}">
        <p14:creationId xmlns:p14="http://schemas.microsoft.com/office/powerpoint/2010/main" val="141816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910B9035-27E2-F445-8D0D-4F6EE2DD26C7}" type="datetimeFigureOut">
              <a:rPr lang="en-US" smtClean="0"/>
              <a:t>11/6/15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5FF-FF7D-E446-AD12-703673503323}" type="slidenum">
              <a:rPr lang="en-US" smtClean="0"/>
              <a:t>‹#›</a:t>
            </a:fld>
            <a:endParaRPr lang="en-US"/>
          </a:p>
        </p:txBody>
      </p:sp>
    </p:spTree>
    <p:extLst>
      <p:ext uri="{BB962C8B-B14F-4D97-AF65-F5344CB8AC3E}">
        <p14:creationId xmlns:p14="http://schemas.microsoft.com/office/powerpoint/2010/main" val="318873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910B9035-27E2-F445-8D0D-4F6EE2DD26C7}" type="datetimeFigureOut">
              <a:rPr lang="en-US" smtClean="0"/>
              <a:t>11/6/15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5FF-FF7D-E446-AD12-703673503323}" type="slidenum">
              <a:rPr lang="en-US" smtClean="0"/>
              <a:t>‹#›</a:t>
            </a:fld>
            <a:endParaRPr lang="en-US"/>
          </a:p>
        </p:txBody>
      </p:sp>
    </p:spTree>
    <p:extLst>
      <p:ext uri="{BB962C8B-B14F-4D97-AF65-F5344CB8AC3E}">
        <p14:creationId xmlns:p14="http://schemas.microsoft.com/office/powerpoint/2010/main" val="278341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B9035-27E2-F445-8D0D-4F6EE2DD26C7}" type="datetimeFigureOut">
              <a:rPr lang="en-US" smtClean="0"/>
              <a:t>11/6/15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5FF-FF7D-E446-AD12-703673503323}" type="slidenum">
              <a:rPr lang="en-US" smtClean="0"/>
              <a:t>‹#›</a:t>
            </a:fld>
            <a:endParaRPr lang="en-US"/>
          </a:p>
        </p:txBody>
      </p:sp>
    </p:spTree>
    <p:extLst>
      <p:ext uri="{BB962C8B-B14F-4D97-AF65-F5344CB8AC3E}">
        <p14:creationId xmlns:p14="http://schemas.microsoft.com/office/powerpoint/2010/main" val="161734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910B9035-27E2-F445-8D0D-4F6EE2DD26C7}"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5FF-FF7D-E446-AD12-703673503323}" type="slidenum">
              <a:rPr lang="en-US" smtClean="0"/>
              <a:t>‹#›</a:t>
            </a:fld>
            <a:endParaRPr lang="en-US"/>
          </a:p>
        </p:txBody>
      </p:sp>
    </p:spTree>
    <p:extLst>
      <p:ext uri="{BB962C8B-B14F-4D97-AF65-F5344CB8AC3E}">
        <p14:creationId xmlns:p14="http://schemas.microsoft.com/office/powerpoint/2010/main" val="1582554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910B9035-27E2-F445-8D0D-4F6EE2DD26C7}"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5FF-FF7D-E446-AD12-703673503323}" type="slidenum">
              <a:rPr lang="en-US" smtClean="0"/>
              <a:t>‹#›</a:t>
            </a:fld>
            <a:endParaRPr lang="en-US"/>
          </a:p>
        </p:txBody>
      </p:sp>
    </p:spTree>
    <p:extLst>
      <p:ext uri="{BB962C8B-B14F-4D97-AF65-F5344CB8AC3E}">
        <p14:creationId xmlns:p14="http://schemas.microsoft.com/office/powerpoint/2010/main" val="26035438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B9035-27E2-F445-8D0D-4F6EE2DD26C7}" type="datetimeFigureOut">
              <a:rPr lang="en-US" smtClean="0"/>
              <a:t>11/6/15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5FF-FF7D-E446-AD12-703673503323}" type="slidenum">
              <a:rPr lang="en-US" smtClean="0"/>
              <a:t>‹#›</a:t>
            </a:fld>
            <a:endParaRPr lang="en-US"/>
          </a:p>
        </p:txBody>
      </p:sp>
    </p:spTree>
    <p:extLst>
      <p:ext uri="{BB962C8B-B14F-4D97-AF65-F5344CB8AC3E}">
        <p14:creationId xmlns:p14="http://schemas.microsoft.com/office/powerpoint/2010/main" val="3181651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jpeg"/><Relationship Id="rId3" Type="http://schemas.microsoft.com/office/2007/relationships/hdphoto" Target="../media/hdphoto1.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microsoft.com/office/2007/relationships/hdphoto" Target="../media/hdphoto2.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799" y="548105"/>
            <a:ext cx="8043779" cy="5908842"/>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A newspaper is better than a magazine</a:t>
            </a:r>
            <a:endParaRPr lang="en-US" sz="3600" dirty="0"/>
          </a:p>
        </p:txBody>
      </p:sp>
    </p:spTree>
    <p:extLst>
      <p:ext uri="{BB962C8B-B14F-4D97-AF65-F5344CB8AC3E}">
        <p14:creationId xmlns:p14="http://schemas.microsoft.com/office/powerpoint/2010/main" val="2512834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799" y="548105"/>
            <a:ext cx="8043779" cy="5908842"/>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If things break loose from it, however, you will not get a second chance.</a:t>
            </a:r>
            <a:endParaRPr lang="en-US" sz="3600" dirty="0"/>
          </a:p>
        </p:txBody>
      </p:sp>
      <p:sp>
        <p:nvSpPr>
          <p:cNvPr id="2" name="Rectangle 1"/>
          <p:cNvSpPr/>
          <p:nvPr/>
        </p:nvSpPr>
        <p:spPr>
          <a:xfrm>
            <a:off x="685799" y="6456947"/>
            <a:ext cx="8380599" cy="276999"/>
          </a:xfrm>
          <a:prstGeom prst="rect">
            <a:avLst/>
          </a:prstGeom>
        </p:spPr>
        <p:txBody>
          <a:bodyPr wrap="square">
            <a:spAutoFit/>
          </a:bodyPr>
          <a:lstStyle/>
          <a:p>
            <a:pPr algn="r"/>
            <a:r>
              <a:rPr lang="en-US" sz="1200" b="1" dirty="0" smtClean="0"/>
              <a:t>* On </a:t>
            </a:r>
            <a:r>
              <a:rPr lang="en-US" sz="1200" b="1" dirty="0"/>
              <a:t>Being </a:t>
            </a:r>
            <a:r>
              <a:rPr lang="en-US" sz="1200" b="1" dirty="0" smtClean="0"/>
              <a:t>Certain</a:t>
            </a:r>
            <a:r>
              <a:rPr lang="en-US" sz="1200" dirty="0" smtClean="0"/>
              <a:t> </a:t>
            </a:r>
            <a:r>
              <a:rPr lang="en-US" sz="1200" dirty="0"/>
              <a:t>by </a:t>
            </a:r>
            <a:r>
              <a:rPr lang="en-US" sz="1200" i="1" dirty="0"/>
              <a:t>Robert A Burton, M.C</a:t>
            </a:r>
            <a:r>
              <a:rPr lang="en-US" sz="1200" dirty="0"/>
              <a:t>.</a:t>
            </a:r>
          </a:p>
        </p:txBody>
      </p:sp>
    </p:spTree>
    <p:extLst>
      <p:ext uri="{BB962C8B-B14F-4D97-AF65-F5344CB8AC3E}">
        <p14:creationId xmlns:p14="http://schemas.microsoft.com/office/powerpoint/2010/main" val="255958080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“the curse of knowledge</a:t>
            </a:r>
            <a:r>
              <a:rPr lang="en-US" dirty="0" smtClean="0"/>
              <a:t>”</a:t>
            </a:r>
            <a:endParaRPr lang="en-US" dirty="0"/>
          </a:p>
        </p:txBody>
      </p:sp>
      <p:sp>
        <p:nvSpPr>
          <p:cNvPr id="5" name="Subtitle 4"/>
          <p:cNvSpPr>
            <a:spLocks noGrp="1"/>
          </p:cNvSpPr>
          <p:nvPr>
            <p:ph type="subTitle" idx="1"/>
          </p:nvPr>
        </p:nvSpPr>
        <p:spPr/>
        <p:txBody>
          <a:bodyPr/>
          <a:lstStyle/>
          <a:p>
            <a:r>
              <a:rPr lang="en-US" sz="2000" i="1" dirty="0" smtClean="0"/>
              <a:t>or</a:t>
            </a:r>
          </a:p>
          <a:p>
            <a:r>
              <a:rPr lang="en-US" dirty="0" smtClean="0"/>
              <a:t>The </a:t>
            </a:r>
            <a:r>
              <a:rPr lang="en-US" dirty="0"/>
              <a:t>importance of context</a:t>
            </a:r>
          </a:p>
        </p:txBody>
      </p:sp>
    </p:spTree>
    <p:extLst>
      <p:ext uri="{BB962C8B-B14F-4D97-AF65-F5344CB8AC3E}">
        <p14:creationId xmlns:p14="http://schemas.microsoft.com/office/powerpoint/2010/main" val="2270025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 y="0"/>
            <a:ext cx="9169146" cy="6858000"/>
          </a:xfrm>
          <a:prstGeom prst="rect">
            <a:avLst/>
          </a:prstGeom>
        </p:spPr>
      </p:pic>
    </p:spTree>
    <p:extLst>
      <p:ext uri="{BB962C8B-B14F-4D97-AF65-F5344CB8AC3E}">
        <p14:creationId xmlns:p14="http://schemas.microsoft.com/office/powerpoint/2010/main" val="252489560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ltaKi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89715291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ve-paper-kite-1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83625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799" y="548105"/>
            <a:ext cx="8043779" cy="5908842"/>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A newspaper is better than a magazine</a:t>
            </a:r>
            <a:endParaRPr lang="en-US" sz="3600" dirty="0"/>
          </a:p>
        </p:txBody>
      </p:sp>
      <p:pic>
        <p:nvPicPr>
          <p:cNvPr id="2" name="Picture 1" descr="Image93.gif"/>
          <p:cNvPicPr>
            <a:picLocks noChangeAspect="1"/>
          </p:cNvPicPr>
          <p:nvPr/>
        </p:nvPicPr>
        <p:blipFill>
          <a:blip r:embed="rId2">
            <a:duotone>
              <a:schemeClr val="bg2">
                <a:shade val="45000"/>
                <a:satMod val="135000"/>
              </a:schemeClr>
              <a:prstClr val="white"/>
            </a:duotone>
            <a:alphaModFix amt="54000"/>
            <a:extLst>
              <a:ext uri="{28A0092B-C50C-407E-A947-70E740481C1C}">
                <a14:useLocalDpi xmlns:a14="http://schemas.microsoft.com/office/drawing/2010/main" val="0"/>
              </a:ext>
            </a:extLst>
          </a:blip>
          <a:stretch>
            <a:fillRect/>
          </a:stretch>
        </p:blipFill>
        <p:spPr>
          <a:xfrm>
            <a:off x="529352" y="713356"/>
            <a:ext cx="2527300" cy="2184400"/>
          </a:xfrm>
          <a:prstGeom prst="rect">
            <a:avLst/>
          </a:prstGeom>
        </p:spPr>
      </p:pic>
    </p:spTree>
    <p:extLst>
      <p:ext uri="{BB962C8B-B14F-4D97-AF65-F5344CB8AC3E}">
        <p14:creationId xmlns:p14="http://schemas.microsoft.com/office/powerpoint/2010/main" val="97110848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wo-Friends-Playing-Kite-on-the-Beach-Coloring-Page.jpg"/>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12448" y="349410"/>
            <a:ext cx="8816738" cy="6759499"/>
          </a:xfrm>
          <a:prstGeom prst="rect">
            <a:avLst/>
          </a:prstGeom>
        </p:spPr>
      </p:pic>
      <p:sp>
        <p:nvSpPr>
          <p:cNvPr id="5" name="Title 1"/>
          <p:cNvSpPr txBox="1">
            <a:spLocks/>
          </p:cNvSpPr>
          <p:nvPr/>
        </p:nvSpPr>
        <p:spPr>
          <a:xfrm>
            <a:off x="685799" y="548105"/>
            <a:ext cx="8043779" cy="5908842"/>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A seashore is a better place than the street.</a:t>
            </a:r>
            <a:endParaRPr lang="en-US" sz="3600" dirty="0"/>
          </a:p>
        </p:txBody>
      </p:sp>
    </p:spTree>
    <p:extLst>
      <p:ext uri="{BB962C8B-B14F-4D97-AF65-F5344CB8AC3E}">
        <p14:creationId xmlns:p14="http://schemas.microsoft.com/office/powerpoint/2010/main" val="391188714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38980-Royalty-Free-RF-Clip-Art-Illustration-Of-A-Cartoon-Black-And-White-Outline-Design-Of-A-Boy-Flying-A-Kite-3.jpg"/>
          <p:cNvPicPr>
            <a:picLocks noChangeAspect="1"/>
          </p:cNvPicPr>
          <p:nvPr/>
        </p:nvPicPr>
        <p:blipFill rotWithShape="1">
          <a:blip r:embed="rId2">
            <a:alphaModFix amt="21000"/>
            <a:extLst>
              <a:ext uri="{28A0092B-C50C-407E-A947-70E740481C1C}">
                <a14:useLocalDpi xmlns:a14="http://schemas.microsoft.com/office/drawing/2010/main" val="0"/>
              </a:ext>
            </a:extLst>
          </a:blip>
          <a:srcRect b="4834"/>
          <a:stretch/>
        </p:blipFill>
        <p:spPr>
          <a:xfrm>
            <a:off x="5752548" y="3216201"/>
            <a:ext cx="3391451" cy="3370966"/>
          </a:xfrm>
          <a:prstGeom prst="rect">
            <a:avLst/>
          </a:prstGeom>
        </p:spPr>
      </p:pic>
      <p:sp>
        <p:nvSpPr>
          <p:cNvPr id="5" name="Title 1"/>
          <p:cNvSpPr txBox="1">
            <a:spLocks/>
          </p:cNvSpPr>
          <p:nvPr/>
        </p:nvSpPr>
        <p:spPr>
          <a:xfrm>
            <a:off x="685799" y="548105"/>
            <a:ext cx="8043779" cy="5908842"/>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At first it is better to run than to walk</a:t>
            </a:r>
            <a:endParaRPr lang="en-US" sz="3600" dirty="0"/>
          </a:p>
        </p:txBody>
      </p:sp>
    </p:spTree>
    <p:extLst>
      <p:ext uri="{BB962C8B-B14F-4D97-AF65-F5344CB8AC3E}">
        <p14:creationId xmlns:p14="http://schemas.microsoft.com/office/powerpoint/2010/main" val="12659219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alphaModFix amt="18000"/>
          </a:blip>
          <a:srcRect t="17173"/>
          <a:stretch/>
        </p:blipFill>
        <p:spPr>
          <a:xfrm>
            <a:off x="5765000" y="3909963"/>
            <a:ext cx="3214732" cy="2973322"/>
          </a:xfrm>
          <a:prstGeom prst="rect">
            <a:avLst/>
          </a:prstGeom>
        </p:spPr>
      </p:pic>
      <p:sp>
        <p:nvSpPr>
          <p:cNvPr id="5" name="Title 1"/>
          <p:cNvSpPr txBox="1">
            <a:spLocks/>
          </p:cNvSpPr>
          <p:nvPr/>
        </p:nvSpPr>
        <p:spPr>
          <a:xfrm>
            <a:off x="685799" y="548105"/>
            <a:ext cx="8043779" cy="5908842"/>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You may have to try several times. It takes some skill, but it is easy to learn. Even young children can enjoy it. </a:t>
            </a:r>
            <a:endParaRPr lang="en-US" sz="3600" dirty="0"/>
          </a:p>
        </p:txBody>
      </p:sp>
      <p:pic>
        <p:nvPicPr>
          <p:cNvPr id="2" name="Picture 1" descr="A-Little-Boy-Holding-Kite-Thread-Coloring-Page-300x33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42019"/>
            <a:ext cx="9144000" cy="1021"/>
          </a:xfrm>
          <a:prstGeom prst="rect">
            <a:avLst/>
          </a:prstGeom>
        </p:spPr>
      </p:pic>
      <p:pic>
        <p:nvPicPr>
          <p:cNvPr id="6" name="Picture 5"/>
          <p:cNvPicPr>
            <a:picLocks noChangeAspect="1"/>
          </p:cNvPicPr>
          <p:nvPr/>
        </p:nvPicPr>
        <p:blipFill rotWithShape="1">
          <a:blip r:embed="rId2">
            <a:alphaModFix amt="18000"/>
          </a:blip>
          <a:srcRect b="80135"/>
          <a:stretch/>
        </p:blipFill>
        <p:spPr>
          <a:xfrm>
            <a:off x="2119722" y="830957"/>
            <a:ext cx="3214732" cy="713105"/>
          </a:xfrm>
          <a:prstGeom prst="rect">
            <a:avLst/>
          </a:prstGeom>
        </p:spPr>
      </p:pic>
      <p:cxnSp>
        <p:nvCxnSpPr>
          <p:cNvPr id="8" name="Straight Connector 7"/>
          <p:cNvCxnSpPr/>
          <p:nvPr/>
        </p:nvCxnSpPr>
        <p:spPr>
          <a:xfrm flipH="1" flipV="1">
            <a:off x="2826469" y="1394636"/>
            <a:ext cx="3722971" cy="2515328"/>
          </a:xfrm>
          <a:prstGeom prst="line">
            <a:avLst/>
          </a:prstGeom>
          <a:ln w="1270" cmpd="sng">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873328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799" y="548105"/>
            <a:ext cx="8043779" cy="5908842"/>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 Once successful, complications are minimal. Birds seldom get too close</a:t>
            </a:r>
            <a:endParaRPr lang="en-US" sz="3600" dirty="0"/>
          </a:p>
        </p:txBody>
      </p:sp>
      <p:pic>
        <p:nvPicPr>
          <p:cNvPr id="2" name="Picture 1" descr="imgres.jpg"/>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52939" y="276541"/>
            <a:ext cx="1139122" cy="732293"/>
          </a:xfrm>
          <a:prstGeom prst="rect">
            <a:avLst/>
          </a:prstGeom>
        </p:spPr>
      </p:pic>
      <p:pic>
        <p:nvPicPr>
          <p:cNvPr id="3" name="Picture 2" descr="imgres.png"/>
          <p:cNvPicPr>
            <a:picLocks noChangeAspect="1"/>
          </p:cNvPicPr>
          <p:nvPr/>
        </p:nvPicPr>
        <p:blipFill>
          <a:blip r:embed="rId3">
            <a:alphaModFix amt="32000"/>
            <a:extLst>
              <a:ext uri="{28A0092B-C50C-407E-A947-70E740481C1C}">
                <a14:useLocalDpi xmlns:a14="http://schemas.microsoft.com/office/drawing/2010/main" val="0"/>
              </a:ext>
            </a:extLst>
          </a:blip>
          <a:stretch>
            <a:fillRect/>
          </a:stretch>
        </p:blipFill>
        <p:spPr>
          <a:xfrm>
            <a:off x="6526319" y="276541"/>
            <a:ext cx="1766316" cy="2564007"/>
          </a:xfrm>
          <a:prstGeom prst="rect">
            <a:avLst/>
          </a:prstGeom>
        </p:spPr>
      </p:pic>
    </p:spTree>
    <p:extLst>
      <p:ext uri="{BB962C8B-B14F-4D97-AF65-F5344CB8AC3E}">
        <p14:creationId xmlns:p14="http://schemas.microsoft.com/office/powerpoint/2010/main" val="243431719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799" y="548105"/>
            <a:ext cx="8043779" cy="5908842"/>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A seashore is a better place than the street.</a:t>
            </a:r>
            <a:endParaRPr lang="en-US" sz="3600" dirty="0"/>
          </a:p>
        </p:txBody>
      </p:sp>
    </p:spTree>
    <p:extLst>
      <p:ext uri="{BB962C8B-B14F-4D97-AF65-F5344CB8AC3E}">
        <p14:creationId xmlns:p14="http://schemas.microsoft.com/office/powerpoint/2010/main" val="76247262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lying-a-kite.jpeg"/>
          <p:cNvPicPr>
            <a:picLocks noChangeAspect="1"/>
          </p:cNvPicPr>
          <p:nvPr/>
        </p:nvPicPr>
        <p:blipFill rotWithShape="1">
          <a:blip r:embed="rId2">
            <a:alphaModFix amt="34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7335"/>
          <a:stretch/>
        </p:blipFill>
        <p:spPr>
          <a:xfrm>
            <a:off x="0" y="0"/>
            <a:ext cx="9144000" cy="6838647"/>
          </a:xfrm>
          <a:prstGeom prst="rect">
            <a:avLst/>
          </a:prstGeom>
        </p:spPr>
      </p:pic>
      <p:sp>
        <p:nvSpPr>
          <p:cNvPr id="5" name="Title 1"/>
          <p:cNvSpPr txBox="1">
            <a:spLocks/>
          </p:cNvSpPr>
          <p:nvPr/>
        </p:nvSpPr>
        <p:spPr>
          <a:xfrm>
            <a:off x="685799" y="548105"/>
            <a:ext cx="8043779" cy="5908842"/>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Rain, however, soaks in very fast</a:t>
            </a:r>
            <a:endParaRPr lang="en-US" sz="3600" dirty="0"/>
          </a:p>
        </p:txBody>
      </p:sp>
    </p:spTree>
    <p:extLst>
      <p:ext uri="{BB962C8B-B14F-4D97-AF65-F5344CB8AC3E}">
        <p14:creationId xmlns:p14="http://schemas.microsoft.com/office/powerpoint/2010/main" val="294967393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ig-kites.jpg"/>
          <p:cNvPicPr>
            <a:picLocks noChangeAspect="1"/>
          </p:cNvPicPr>
          <p:nvPr/>
        </p:nvPicPr>
        <p:blipFill>
          <a:blip r:embed="rId2">
            <a:alphaModFix amt="13000"/>
            <a:graysc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txBox="1">
            <a:spLocks/>
          </p:cNvSpPr>
          <p:nvPr/>
        </p:nvSpPr>
        <p:spPr>
          <a:xfrm>
            <a:off x="685799" y="548105"/>
            <a:ext cx="8043779" cy="5908842"/>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Too many people doing the same thing can also cause problems. One needs lots of room.</a:t>
            </a:r>
            <a:endParaRPr lang="en-US" sz="3600" dirty="0"/>
          </a:p>
        </p:txBody>
      </p:sp>
    </p:spTree>
    <p:extLst>
      <p:ext uri="{BB962C8B-B14F-4D97-AF65-F5344CB8AC3E}">
        <p14:creationId xmlns:p14="http://schemas.microsoft.com/office/powerpoint/2010/main" val="190126476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s.jpg"/>
          <p:cNvPicPr>
            <a:picLocks noChangeAspect="1"/>
          </p:cNvPicPr>
          <p:nvPr/>
        </p:nvPicPr>
        <p:blipFill>
          <a:blip r:embed="rId2">
            <a:alphaModFix amt="12000"/>
            <a:extLst>
              <a:ext uri="{28A0092B-C50C-407E-A947-70E740481C1C}">
                <a14:useLocalDpi xmlns:a14="http://schemas.microsoft.com/office/drawing/2010/main" val="0"/>
              </a:ext>
            </a:extLst>
          </a:blip>
          <a:stretch>
            <a:fillRect/>
          </a:stretch>
        </p:blipFill>
        <p:spPr>
          <a:xfrm>
            <a:off x="-1" y="-1"/>
            <a:ext cx="9225253" cy="6858001"/>
          </a:xfrm>
          <a:prstGeom prst="rect">
            <a:avLst/>
          </a:prstGeom>
        </p:spPr>
      </p:pic>
      <p:sp>
        <p:nvSpPr>
          <p:cNvPr id="5" name="Title 1"/>
          <p:cNvSpPr txBox="1">
            <a:spLocks/>
          </p:cNvSpPr>
          <p:nvPr/>
        </p:nvSpPr>
        <p:spPr>
          <a:xfrm>
            <a:off x="685799" y="548105"/>
            <a:ext cx="8043779" cy="5908842"/>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If there are no complications, it can be very peaceful. </a:t>
            </a:r>
            <a:endParaRPr lang="en-US" sz="3600" dirty="0"/>
          </a:p>
        </p:txBody>
      </p:sp>
    </p:spTree>
    <p:extLst>
      <p:ext uri="{BB962C8B-B14F-4D97-AF65-F5344CB8AC3E}">
        <p14:creationId xmlns:p14="http://schemas.microsoft.com/office/powerpoint/2010/main" val="395761447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ock.jpg"/>
          <p:cNvPicPr>
            <a:picLocks noChangeAspect="1"/>
          </p:cNvPicPr>
          <p:nvPr/>
        </p:nvPicPr>
        <p:blipFill>
          <a:blip r:embed="rId2">
            <a:alphaModFix amt="42000"/>
            <a:extLst>
              <a:ext uri="{BEBA8EAE-BF5A-486C-A8C5-ECC9F3942E4B}">
                <a14:imgProps xmlns:a14="http://schemas.microsoft.com/office/drawing/2010/main">
                  <a14:imgLayer r:embed="rId3">
                    <a14:imgEffect>
                      <a14:backgroundRemoval t="0" b="98669" l="0" r="98652"/>
                    </a14:imgEffect>
                  </a14:imgLayer>
                </a14:imgProps>
              </a:ext>
              <a:ext uri="{28A0092B-C50C-407E-A947-70E740481C1C}">
                <a14:useLocalDpi xmlns:a14="http://schemas.microsoft.com/office/drawing/2010/main" val="0"/>
              </a:ext>
            </a:extLst>
          </a:blip>
          <a:stretch>
            <a:fillRect/>
          </a:stretch>
        </p:blipFill>
        <p:spPr>
          <a:xfrm rot="1774513">
            <a:off x="1511675" y="-510825"/>
            <a:ext cx="2920918" cy="7889762"/>
          </a:xfrm>
          <a:prstGeom prst="rect">
            <a:avLst/>
          </a:prstGeom>
          <a:effectLst/>
        </p:spPr>
      </p:pic>
      <p:sp>
        <p:nvSpPr>
          <p:cNvPr id="5" name="Title 1"/>
          <p:cNvSpPr txBox="1">
            <a:spLocks/>
          </p:cNvSpPr>
          <p:nvPr/>
        </p:nvSpPr>
        <p:spPr>
          <a:xfrm>
            <a:off x="685799" y="548105"/>
            <a:ext cx="8043779" cy="5908842"/>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A rock will serve as an anchor. </a:t>
            </a:r>
            <a:endParaRPr lang="en-US" sz="3600" dirty="0"/>
          </a:p>
        </p:txBody>
      </p:sp>
    </p:spTree>
    <p:extLst>
      <p:ext uri="{BB962C8B-B14F-4D97-AF65-F5344CB8AC3E}">
        <p14:creationId xmlns:p14="http://schemas.microsoft.com/office/powerpoint/2010/main" val="142709232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ve_lost_my_kite_by_ilsung.jpg"/>
          <p:cNvPicPr>
            <a:picLocks noChangeAspect="1"/>
          </p:cNvPicPr>
          <p:nvPr/>
        </p:nvPicPr>
        <p:blipFill>
          <a:blip r:embed="rId2">
            <a:grayscl/>
            <a:alphaModFix amt="28000"/>
            <a:extLst>
              <a:ext uri="{28A0092B-C50C-407E-A947-70E740481C1C}">
                <a14:useLocalDpi xmlns:a14="http://schemas.microsoft.com/office/drawing/2010/main" val="0"/>
              </a:ext>
            </a:extLst>
          </a:blip>
          <a:stretch>
            <a:fillRect/>
          </a:stretch>
        </p:blipFill>
        <p:spPr>
          <a:xfrm>
            <a:off x="62255" y="161877"/>
            <a:ext cx="8928164" cy="6696123"/>
          </a:xfrm>
          <a:prstGeom prst="rect">
            <a:avLst/>
          </a:prstGeom>
        </p:spPr>
      </p:pic>
      <p:sp>
        <p:nvSpPr>
          <p:cNvPr id="5" name="Title 1"/>
          <p:cNvSpPr txBox="1">
            <a:spLocks/>
          </p:cNvSpPr>
          <p:nvPr/>
        </p:nvSpPr>
        <p:spPr>
          <a:xfrm>
            <a:off x="685799" y="548105"/>
            <a:ext cx="8043779" cy="5908842"/>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If things break loose from it, however, you will not get a second chance.</a:t>
            </a:r>
            <a:endParaRPr lang="en-US" sz="3600" dirty="0"/>
          </a:p>
        </p:txBody>
      </p:sp>
    </p:spTree>
    <p:extLst>
      <p:ext uri="{BB962C8B-B14F-4D97-AF65-F5344CB8AC3E}">
        <p14:creationId xmlns:p14="http://schemas.microsoft.com/office/powerpoint/2010/main" val="259696792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 hope that makes sense</a:t>
            </a:r>
            <a:br>
              <a:rPr lang="en-US" dirty="0" smtClean="0"/>
            </a:br>
            <a:r>
              <a:rPr lang="en-US" sz="2000" dirty="0" smtClean="0"/>
              <a:t>(now)</a:t>
            </a:r>
            <a:endParaRPr lang="en-US" sz="2000" dirty="0"/>
          </a:p>
        </p:txBody>
      </p:sp>
      <p:sp>
        <p:nvSpPr>
          <p:cNvPr id="5" name="Subtitle 4"/>
          <p:cNvSpPr>
            <a:spLocks noGrp="1"/>
          </p:cNvSpPr>
          <p:nvPr>
            <p:ph type="subTitle" idx="1"/>
          </p:nvPr>
        </p:nvSpPr>
        <p:spPr>
          <a:xfrm>
            <a:off x="3886539" y="6128313"/>
            <a:ext cx="5257461" cy="729687"/>
          </a:xfrm>
        </p:spPr>
        <p:txBody>
          <a:bodyPr/>
          <a:lstStyle/>
          <a:p>
            <a:pPr algn="r"/>
            <a:r>
              <a:rPr lang="en-US" dirty="0" smtClean="0"/>
              <a:t>@LlewellynFalco</a:t>
            </a:r>
            <a:endParaRPr lang="en-US" dirty="0"/>
          </a:p>
        </p:txBody>
      </p:sp>
    </p:spTree>
    <p:extLst>
      <p:ext uri="{BB962C8B-B14F-4D97-AF65-F5344CB8AC3E}">
        <p14:creationId xmlns:p14="http://schemas.microsoft.com/office/powerpoint/2010/main" val="190739287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799" y="548105"/>
            <a:ext cx="8043779" cy="5908842"/>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At first it is better to run than to walk</a:t>
            </a:r>
            <a:endParaRPr lang="en-US" sz="3600" dirty="0"/>
          </a:p>
        </p:txBody>
      </p:sp>
    </p:spTree>
    <p:extLst>
      <p:ext uri="{BB962C8B-B14F-4D97-AF65-F5344CB8AC3E}">
        <p14:creationId xmlns:p14="http://schemas.microsoft.com/office/powerpoint/2010/main" val="121203374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799" y="548105"/>
            <a:ext cx="8043779" cy="5908842"/>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You may have to try several times. It takes some skill, but it is easy to learn. Even young children can enjoy it. </a:t>
            </a:r>
            <a:endParaRPr lang="en-US" sz="3600" dirty="0"/>
          </a:p>
        </p:txBody>
      </p:sp>
    </p:spTree>
    <p:extLst>
      <p:ext uri="{BB962C8B-B14F-4D97-AF65-F5344CB8AC3E}">
        <p14:creationId xmlns:p14="http://schemas.microsoft.com/office/powerpoint/2010/main" val="121203374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799" y="548105"/>
            <a:ext cx="8043779" cy="5908842"/>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 Once successful, complications are minimal. Birds seldom get too close</a:t>
            </a:r>
            <a:endParaRPr lang="en-US" sz="3600" dirty="0"/>
          </a:p>
        </p:txBody>
      </p:sp>
    </p:spTree>
    <p:extLst>
      <p:ext uri="{BB962C8B-B14F-4D97-AF65-F5344CB8AC3E}">
        <p14:creationId xmlns:p14="http://schemas.microsoft.com/office/powerpoint/2010/main" val="13582711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799" y="548105"/>
            <a:ext cx="8043779" cy="5908842"/>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Rain, however, soaks in very fast</a:t>
            </a:r>
            <a:endParaRPr lang="en-US" sz="3600" dirty="0"/>
          </a:p>
        </p:txBody>
      </p:sp>
    </p:spTree>
    <p:extLst>
      <p:ext uri="{BB962C8B-B14F-4D97-AF65-F5344CB8AC3E}">
        <p14:creationId xmlns:p14="http://schemas.microsoft.com/office/powerpoint/2010/main" val="13582711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799" y="548105"/>
            <a:ext cx="8043779" cy="5908842"/>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Too many people doing the same thing can also cause problems. One needs lots of room.</a:t>
            </a:r>
            <a:endParaRPr lang="en-US" sz="3600" dirty="0"/>
          </a:p>
        </p:txBody>
      </p:sp>
    </p:spTree>
    <p:extLst>
      <p:ext uri="{BB962C8B-B14F-4D97-AF65-F5344CB8AC3E}">
        <p14:creationId xmlns:p14="http://schemas.microsoft.com/office/powerpoint/2010/main" val="135827112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799" y="548105"/>
            <a:ext cx="8043779" cy="5908842"/>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If there are no complications, it can be very peaceful. </a:t>
            </a:r>
            <a:endParaRPr lang="en-US" sz="3600" dirty="0"/>
          </a:p>
        </p:txBody>
      </p:sp>
    </p:spTree>
    <p:extLst>
      <p:ext uri="{BB962C8B-B14F-4D97-AF65-F5344CB8AC3E}">
        <p14:creationId xmlns:p14="http://schemas.microsoft.com/office/powerpoint/2010/main" val="25595808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799" y="548105"/>
            <a:ext cx="8043779" cy="5908842"/>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A rock will serve as an anchor. </a:t>
            </a:r>
            <a:endParaRPr lang="en-US" sz="3600" dirty="0"/>
          </a:p>
        </p:txBody>
      </p:sp>
    </p:spTree>
    <p:extLst>
      <p:ext uri="{BB962C8B-B14F-4D97-AF65-F5344CB8AC3E}">
        <p14:creationId xmlns:p14="http://schemas.microsoft.com/office/powerpoint/2010/main" val="255958080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TotalTime>
  <Words>289</Words>
  <Application>Microsoft Macintosh PowerPoint</Application>
  <PresentationFormat>On-screen Show (4:3)</PresentationFormat>
  <Paragraphs>26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curse of knowledge”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 hope that makes sense (now)</vt:lpstr>
    </vt:vector>
  </TitlesOfParts>
  <Manager/>
  <Company>Spun Laboratories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newspaper is better than a magazine. A seashore is a better place than the street. At first it is better to run than to walk. You may have to try serval times. It takes some skill, but it is easy to learn. Even young children can enjoy it. Once successf</dc:title>
  <dc:subject/>
  <dc:creator>LLEWELLYN FALCO</dc:creator>
  <cp:keywords/>
  <dc:description/>
  <cp:lastModifiedBy>LLEWELLYN FALCO</cp:lastModifiedBy>
  <cp:revision>13</cp:revision>
  <dcterms:created xsi:type="dcterms:W3CDTF">2012-06-14T19:12:41Z</dcterms:created>
  <dcterms:modified xsi:type="dcterms:W3CDTF">2015-11-06T21:46:52Z</dcterms:modified>
  <cp:category/>
</cp:coreProperties>
</file>