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8" r:id="rId8"/>
    <p:sldId id="269" r:id="rId9"/>
    <p:sldId id="266" r:id="rId10"/>
    <p:sldId id="267" r:id="rId11"/>
    <p:sldId id="270" r:id="rId12"/>
    <p:sldId id="271" r:id="rId13"/>
    <p:sldId id="272" r:id="rId14"/>
    <p:sldId id="273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CFF1B"/>
    <a:srgbClr val="608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8"/>
    <p:restoredTop sz="94709"/>
  </p:normalViewPr>
  <p:slideViewPr>
    <p:cSldViewPr snapToGrid="0" snapToObjects="1">
      <p:cViewPr varScale="1">
        <p:scale>
          <a:sx n="187" d="100"/>
          <a:sy n="187" d="100"/>
        </p:scale>
        <p:origin x="1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0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C41-BD91-454E-840B-39A6F0B45EAE}" type="datetimeFigureOut">
              <a:rPr lang="en-US" smtClean="0"/>
              <a:t>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03129-FEE7-3A4B-9C21-905698BD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5e78b3d2590e8ff782d8f16f481bcd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4" r="9642"/>
          <a:stretch/>
        </p:blipFill>
        <p:spPr>
          <a:xfrm>
            <a:off x="-89119" y="0"/>
            <a:ext cx="923312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2729" y="6090223"/>
            <a:ext cx="779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Exploratory Tests</a:t>
            </a:r>
          </a:p>
        </p:txBody>
      </p:sp>
    </p:spTree>
    <p:extLst>
      <p:ext uri="{BB962C8B-B14F-4D97-AF65-F5344CB8AC3E}">
        <p14:creationId xmlns:p14="http://schemas.microsoft.com/office/powerpoint/2010/main" val="405531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44000" cy="454078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2860" y="5902106"/>
            <a:ext cx="2291140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5902106"/>
            <a:ext cx="4468065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8064" y="6231015"/>
            <a:ext cx="2384796" cy="6269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5180330"/>
            <a:ext cx="9144001" cy="7217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44000" cy="179073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2824" y="5646287"/>
            <a:ext cx="5891176" cy="121171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5902106"/>
            <a:ext cx="3252825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2941916"/>
            <a:ext cx="9144001" cy="2704371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9144000" cy="294191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3750" y="5646287"/>
            <a:ext cx="4630249" cy="121171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" y="5902106"/>
            <a:ext cx="4513751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3526645"/>
            <a:ext cx="9144001" cy="2119642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" y="5639943"/>
            <a:ext cx="3371608" cy="2621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3173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2860" y="5317377"/>
            <a:ext cx="2291140" cy="154062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317377"/>
            <a:ext cx="557366" cy="154062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366" y="6231015"/>
            <a:ext cx="6295494" cy="6269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9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C3B12F-F339-1B46-AB87-0399AE7FE307}"/>
              </a:ext>
            </a:extLst>
          </p:cNvPr>
          <p:cNvSpPr/>
          <p:nvPr/>
        </p:nvSpPr>
        <p:spPr>
          <a:xfrm>
            <a:off x="846160" y="840055"/>
            <a:ext cx="679658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StateCalculator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b, c;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Sum(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.a</a:t>
            </a:r>
            <a:r>
              <a:rPr lang="en-US" dirty="0">
                <a:latin typeface="Consolas" panose="020B0609020204030204" pitchFamily="49" charset="0"/>
              </a:rPr>
              <a:t> = a;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latin typeface="Consolas" panose="020B0609020204030204" pitchFamily="49" charset="0"/>
              </a:rPr>
              <a:t>Thread.Sleep</a:t>
            </a:r>
            <a:r>
              <a:rPr lang="en-US" dirty="0">
                <a:latin typeface="Consolas" panose="020B0609020204030204" pitchFamily="49" charset="0"/>
              </a:rPr>
              <a:t>(20);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.b</a:t>
            </a:r>
            <a:r>
              <a:rPr lang="en-US" dirty="0">
                <a:latin typeface="Consolas" panose="020B0609020204030204" pitchFamily="49" charset="0"/>
              </a:rPr>
              <a:t> = b;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latin typeface="Consolas" panose="020B0609020204030204" pitchFamily="49" charset="0"/>
              </a:rPr>
              <a:t>Thread.Sleep</a:t>
            </a:r>
            <a:r>
              <a:rPr lang="en-US" dirty="0">
                <a:latin typeface="Consolas" panose="020B0609020204030204" pitchFamily="49" charset="0"/>
              </a:rPr>
              <a:t>(20);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.c</a:t>
            </a:r>
            <a:r>
              <a:rPr lang="en-US" dirty="0">
                <a:latin typeface="Consolas" panose="020B0609020204030204" pitchFamily="49" charset="0"/>
              </a:rPr>
              <a:t> = c;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latin typeface="Consolas" panose="020B0609020204030204" pitchFamily="49" charset="0"/>
              </a:rPr>
              <a:t>Thread.Sleep</a:t>
            </a:r>
            <a:r>
              <a:rPr lang="en-US" dirty="0">
                <a:latin typeface="Consolas" panose="020B0609020204030204" pitchFamily="49" charset="0"/>
              </a:rPr>
              <a:t>(20);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.a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 + 2 + 3 = 344"</a:t>
            </a:r>
            <a:endParaRPr lang="en-US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11" y="3054720"/>
            <a:ext cx="2491576" cy="942127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914097" y="2088433"/>
            <a:ext cx="2944633" cy="2944633"/>
          </a:xfrm>
          <a:prstGeom prst="donut">
            <a:avLst>
              <a:gd name="adj" fmla="val 708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5042" y="2103307"/>
            <a:ext cx="2944633" cy="2944633"/>
            <a:chOff x="4699804" y="2118181"/>
            <a:chExt cx="2944633" cy="2944633"/>
          </a:xfrm>
        </p:grpSpPr>
        <p:sp>
          <p:nvSpPr>
            <p:cNvPr id="5" name="Rectangle 4"/>
            <p:cNvSpPr/>
            <p:nvPr/>
          </p:nvSpPr>
          <p:spPr>
            <a:xfrm>
              <a:off x="4837432" y="2337125"/>
              <a:ext cx="2807005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x-none" sz="1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699804" y="2118181"/>
              <a:ext cx="2944633" cy="2944633"/>
            </a:xfrm>
            <a:prstGeom prst="donut">
              <a:avLst>
                <a:gd name="adj" fmla="val 708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173092" y="2644170"/>
            <a:ext cx="7978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sz="9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9464" y="2855582"/>
            <a:ext cx="23410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40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Erlang</a:t>
            </a:r>
          </a:p>
          <a:p>
            <a:pPr algn="ctr"/>
            <a:r>
              <a:rPr lang="x-none" sz="40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Hashmap</a:t>
            </a:r>
          </a:p>
        </p:txBody>
      </p:sp>
    </p:spTree>
    <p:extLst>
      <p:ext uri="{BB962C8B-B14F-4D97-AF65-F5344CB8AC3E}">
        <p14:creationId xmlns:p14="http://schemas.microsoft.com/office/powerpoint/2010/main" val="80526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97" y="2466190"/>
            <a:ext cx="3000568" cy="20010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Donut 5"/>
          <p:cNvSpPr/>
          <p:nvPr/>
        </p:nvSpPr>
        <p:spPr>
          <a:xfrm>
            <a:off x="914097" y="2088433"/>
            <a:ext cx="2944633" cy="2944633"/>
          </a:xfrm>
          <a:prstGeom prst="donut">
            <a:avLst>
              <a:gd name="adj" fmla="val 708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5042" y="2103307"/>
            <a:ext cx="2944633" cy="2944633"/>
            <a:chOff x="4699804" y="2118181"/>
            <a:chExt cx="2944633" cy="2944633"/>
          </a:xfrm>
        </p:grpSpPr>
        <p:sp>
          <p:nvSpPr>
            <p:cNvPr id="5" name="Rectangle 4"/>
            <p:cNvSpPr/>
            <p:nvPr/>
          </p:nvSpPr>
          <p:spPr>
            <a:xfrm>
              <a:off x="4837432" y="2337125"/>
              <a:ext cx="2807005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x-none" sz="1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699804" y="2118181"/>
              <a:ext cx="2944633" cy="2944633"/>
            </a:xfrm>
            <a:prstGeom prst="donut">
              <a:avLst>
                <a:gd name="adj" fmla="val 708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173092" y="2644170"/>
            <a:ext cx="7978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sz="9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5229" y="2855582"/>
            <a:ext cx="2509527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37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Erlang</a:t>
            </a:r>
          </a:p>
          <a:p>
            <a:pPr algn="ctr"/>
            <a:r>
              <a:rPr lang="x-none" sz="37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8067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" y="2433543"/>
            <a:ext cx="1578033" cy="1623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9087" y="2515876"/>
            <a:ext cx="61017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</a:rPr>
              <a:t>ApprovalTests</a:t>
            </a:r>
          </a:p>
        </p:txBody>
      </p:sp>
    </p:spTree>
    <p:extLst>
      <p:ext uri="{BB962C8B-B14F-4D97-AF65-F5344CB8AC3E}">
        <p14:creationId xmlns:p14="http://schemas.microsoft.com/office/powerpoint/2010/main" val="419236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0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r="13668" b="3051"/>
          <a:stretch/>
        </p:blipFill>
        <p:spPr>
          <a:xfrm>
            <a:off x="-1" y="-38874"/>
            <a:ext cx="9144001" cy="68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0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14097" y="2088433"/>
            <a:ext cx="2944633" cy="2944633"/>
            <a:chOff x="258859" y="2103307"/>
            <a:chExt cx="2944633" cy="2944633"/>
          </a:xfrm>
        </p:grpSpPr>
        <p:sp>
          <p:nvSpPr>
            <p:cNvPr id="4" name="Rectangle 3"/>
            <p:cNvSpPr/>
            <p:nvPr/>
          </p:nvSpPr>
          <p:spPr>
            <a:xfrm>
              <a:off x="1235073" y="2337125"/>
              <a:ext cx="1076023" cy="240065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x-none" sz="15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?</a:t>
              </a:r>
            </a:p>
          </p:txBody>
        </p:sp>
        <p:sp>
          <p:nvSpPr>
            <p:cNvPr id="6" name="Donut 5"/>
            <p:cNvSpPr/>
            <p:nvPr/>
          </p:nvSpPr>
          <p:spPr>
            <a:xfrm>
              <a:off x="258859" y="2103307"/>
              <a:ext cx="2944633" cy="2944633"/>
            </a:xfrm>
            <a:prstGeom prst="donut">
              <a:avLst>
                <a:gd name="adj" fmla="val 7087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55042" y="2103307"/>
            <a:ext cx="2944633" cy="2944633"/>
            <a:chOff x="4699804" y="2118181"/>
            <a:chExt cx="2944633" cy="2944633"/>
          </a:xfrm>
        </p:grpSpPr>
        <p:sp>
          <p:nvSpPr>
            <p:cNvPr id="5" name="Rectangle 4"/>
            <p:cNvSpPr/>
            <p:nvPr/>
          </p:nvSpPr>
          <p:spPr>
            <a:xfrm>
              <a:off x="4837432" y="2337125"/>
              <a:ext cx="2807005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x-none" sz="15000" b="1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x-none" sz="1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699804" y="2118181"/>
              <a:ext cx="2944633" cy="2944633"/>
            </a:xfrm>
            <a:prstGeom prst="donut">
              <a:avLst>
                <a:gd name="adj" fmla="val 708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173092" y="2644170"/>
            <a:ext cx="7978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sz="9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143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14097" y="2088433"/>
            <a:ext cx="2944633" cy="2944633"/>
            <a:chOff x="258859" y="2103307"/>
            <a:chExt cx="2944633" cy="2944633"/>
          </a:xfrm>
        </p:grpSpPr>
        <p:sp>
          <p:nvSpPr>
            <p:cNvPr id="4" name="Rectangle 3"/>
            <p:cNvSpPr/>
            <p:nvPr/>
          </p:nvSpPr>
          <p:spPr>
            <a:xfrm>
              <a:off x="664004" y="2659044"/>
              <a:ext cx="2218163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x-none" sz="5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many </a:t>
              </a:r>
            </a:p>
            <a:p>
              <a:pPr algn="ctr"/>
              <a:r>
                <a:rPr lang="x-none" sz="50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threads</a:t>
              </a:r>
            </a:p>
          </p:txBody>
        </p:sp>
        <p:sp>
          <p:nvSpPr>
            <p:cNvPr id="6" name="Donut 5"/>
            <p:cNvSpPr/>
            <p:nvPr/>
          </p:nvSpPr>
          <p:spPr>
            <a:xfrm>
              <a:off x="258859" y="2103307"/>
              <a:ext cx="2944633" cy="2944633"/>
            </a:xfrm>
            <a:prstGeom prst="donut">
              <a:avLst>
                <a:gd name="adj" fmla="val 7087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55042" y="2103307"/>
            <a:ext cx="2944633" cy="2944633"/>
            <a:chOff x="4699804" y="2118181"/>
            <a:chExt cx="2944633" cy="2944633"/>
          </a:xfrm>
        </p:grpSpPr>
        <p:sp>
          <p:nvSpPr>
            <p:cNvPr id="5" name="Rectangle 4"/>
            <p:cNvSpPr/>
            <p:nvPr/>
          </p:nvSpPr>
          <p:spPr>
            <a:xfrm>
              <a:off x="4837432" y="2337125"/>
              <a:ext cx="2807005" cy="240065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x-none" sz="15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4699804" y="2118181"/>
              <a:ext cx="2944633" cy="2944633"/>
            </a:xfrm>
            <a:prstGeom prst="donut">
              <a:avLst>
                <a:gd name="adj" fmla="val 7087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173092" y="2644170"/>
            <a:ext cx="79781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sz="96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31867" y="2855582"/>
            <a:ext cx="225624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x-none" sz="40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1 thread </a:t>
            </a:r>
          </a:p>
          <a:p>
            <a:pPr algn="ctr"/>
            <a:r>
              <a:rPr lang="en-US" sz="40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a</a:t>
            </a:r>
            <a:r>
              <a:rPr lang="x-none" sz="4000" b="1" spc="200" dirty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 a time</a:t>
            </a:r>
          </a:p>
        </p:txBody>
      </p:sp>
    </p:spTree>
    <p:extLst>
      <p:ext uri="{BB962C8B-B14F-4D97-AF65-F5344CB8AC3E}">
        <p14:creationId xmlns:p14="http://schemas.microsoft.com/office/powerpoint/2010/main" val="20611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 n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$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{n[0]}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{n[1]}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{n[2]}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= "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1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31737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2860" y="5317377"/>
            <a:ext cx="2291140" cy="154062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317377"/>
            <a:ext cx="557366" cy="154062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7366" y="6231015"/>
            <a:ext cx="6295494" cy="6269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5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8032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048" y="5902106"/>
            <a:ext cx="4876952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024396" y="5902106"/>
            <a:ext cx="4468065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668" y="6245800"/>
            <a:ext cx="2823379" cy="6269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5180330"/>
            <a:ext cx="9144001" cy="72177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3828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048" y="5902106"/>
            <a:ext cx="4876952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3024396" y="5902106"/>
            <a:ext cx="4468065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3668" y="6245800"/>
            <a:ext cx="2823379" cy="6269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" y="4531648"/>
            <a:ext cx="9144001" cy="1370457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2983"/>
            <a:ext cx="973347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TestMethod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</a:p>
          <a:p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ExplorePossibleRaceCondition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random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()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 {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(1000),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       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random.Next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(1000) };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n =&gt; 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"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{0}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{1}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dirty="0">
                <a:solidFill>
                  <a:srgbClr val="46BD84"/>
                </a:solidFill>
                <a:latin typeface="Consolas"/>
                <a:ea typeface="Consolas"/>
                <a:cs typeface="Consolas"/>
              </a:rPr>
              <a:t>{2}</a:t>
            </a:r>
            <a:r>
              <a:rPr lang="en-US" dirty="0">
                <a:solidFill>
                  <a:srgbClr val="B4261A"/>
                </a:solidFill>
                <a:latin typeface="Consolas"/>
                <a:ea typeface="Consolas"/>
                <a:cs typeface="Consolas"/>
              </a:rPr>
              <a:t> = "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n[0], n[1], n[2]);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s=&gt;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stateCalulator.Sum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(s[0],s[1],s[2]);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Func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</a:t>
            </a:r>
            <a:r>
              <a:rPr lang="en-US" dirty="0" err="1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[],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f =&gt; </a:t>
            </a:r>
            <a:r>
              <a:rPr lang="en-US" dirty="0">
                <a:solidFill>
                  <a:srgbClr val="0432FF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StateCalulator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().Sum(f[0],f[1],f[2]);</a:t>
            </a:r>
          </a:p>
          <a:p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en-US" dirty="0" err="1">
                <a:solidFill>
                  <a:srgbClr val="32A2BD"/>
                </a:solidFill>
                <a:latin typeface="Consolas"/>
                <a:ea typeface="Consolas"/>
                <a:cs typeface="Consolas"/>
              </a:rPr>
              <a:t>ThreadSafetyTheory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.VerifyNoRaceConditions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(10000,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inputGenerator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raceConditionsFunction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knownGoodFunction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90210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2860" y="5902106"/>
            <a:ext cx="2291140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5902106"/>
            <a:ext cx="4468065" cy="95589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8064" y="6231015"/>
            <a:ext cx="2384796" cy="62698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1901</Words>
  <Application>Microsoft Macintosh PowerPoint</Application>
  <PresentationFormat>On-screen Show (4:3)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Zapf 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9</cp:revision>
  <dcterms:created xsi:type="dcterms:W3CDTF">2014-07-30T20:16:47Z</dcterms:created>
  <dcterms:modified xsi:type="dcterms:W3CDTF">2020-02-09T21:04:44Z</dcterms:modified>
  <cp:category/>
</cp:coreProperties>
</file>