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8" r:id="rId2"/>
    <p:sldId id="259" r:id="rId3"/>
    <p:sldId id="260" r:id="rId4"/>
    <p:sldId id="258" r:id="rId5"/>
    <p:sldId id="261" r:id="rId6"/>
    <p:sldId id="264" r:id="rId7"/>
    <p:sldId id="263" r:id="rId8"/>
    <p:sldId id="262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45"/>
    <p:restoredTop sz="94694"/>
  </p:normalViewPr>
  <p:slideViewPr>
    <p:cSldViewPr snapToGrid="0">
      <p:cViewPr varScale="1">
        <p:scale>
          <a:sx n="105" d="100"/>
          <a:sy n="105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5AAE-3591-0C9D-0D57-8C9E2ED10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65DCC-18EE-62A7-0DCC-0E2799566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8716-3A8C-8377-FA01-866D2FE7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0990-99BC-6DB5-4150-807DE690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213B3-F7B6-FCBD-7617-1897C53C1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45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71DDA-09FD-C097-FC83-B2C9EDC1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13EF1-8F0C-770E-E774-97232171D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A117-14D4-397F-EAB5-BF60AF1B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49E18-4813-563B-AD87-37A43971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E177-F347-B783-2A97-60F78AC3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2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58156-651D-54C3-882B-147C62EC3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DC179-5E7C-0D66-E8D8-CA069F91B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8FB8-2112-8996-E2A4-1C25D05B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11704-2CB0-E848-7041-52B38E201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0DAA7-C98E-08C2-8B53-3B2FC765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2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81E3-EE83-9417-B53B-3335029B7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3669-73F9-4CA5-1438-D414AF5C9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AF55A-8A24-7A2A-35A6-E8B6B1CC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6D71-5D73-9C8A-56EB-F51D43FB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CB14F-3AFA-7D84-DACE-1495D46B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9B86-DEE0-A241-5A99-41AE09A9B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FCE2-0806-496D-EFD3-5DB6B18B91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E2C40-0B33-83CF-5664-CF3BE8A95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27671-207F-B3AA-49E0-44434E29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864D5-DB7D-25E9-683B-1AA93EA0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2DED-ECCC-0948-F62A-BF40D879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6CB94-D5E7-3AE9-2ECF-95278D4DF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C3DEB-F666-D80B-503F-AD36D942A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6530-9AA1-66BF-12FB-07B3576B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A058A-097C-83FD-0242-2DEC908D2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04BED-7102-866E-C580-5558B4FE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5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ADAB-9439-6AC7-C67E-B01FBB1D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98B0-A127-8195-0B8C-8DD7FDAB0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6DE22-18D7-F3C7-E06F-C6C237CA6E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33E92-AF5C-C285-9288-B9B24EF2D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6CA322-7727-BCF4-3033-94FDA13F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31EC04-F2B4-87C6-5ACA-346F47F5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F2CBC4-3210-3316-133A-B060574E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43488-619D-547B-336D-E5AA1834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930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34B8-7577-79A9-8E40-5545F0A1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65CDD5-4CC8-37FB-BE59-C5F7C89A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D0ABE-DC8A-09CD-D667-8387E51E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1D6D1-D630-8F1A-8196-3B2EE20B2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2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731BEC-06A8-EB55-3C57-27D3CB7A4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8594A-C6D1-1E8C-D11D-AF09AF23A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C37FE-BD89-5D57-53CC-A20AF0E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0D558-92A1-9559-D089-E5518ABF8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0172C-D5E3-5ADF-92B0-A8F2F0B53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4ADE0-D768-12AA-5997-E9607BC09D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0D34A-B32F-5958-51F0-C051D44F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D29F5-CED1-1EBA-6A5E-29AE0327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976A4-0F50-902A-1892-4223DF65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6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9A25-0811-DAFA-6111-88AFBA6E4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0BA4-854B-99D8-8F6D-D66125423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7D5FA-004C-4874-6662-96C174E06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0EDDE-D007-02A5-97F7-A949D811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D1778-3179-57DC-1004-01FA3538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3626-4F0F-B0FE-D090-691F104C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5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C9CA8-E017-8102-25CF-C135547C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9D284-EDBA-513C-2DD6-47DEDB67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A3EC2-2250-19A7-D804-579A055215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E0227-6DBE-1443-9C76-78498B47D088}" type="datetimeFigureOut">
              <a:rPr lang="en-US" smtClean="0"/>
              <a:t>7/24/23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BD4CB-42AF-3D85-A552-C42342017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71603-DBBE-6442-ACCB-4A18F1E8E0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83164-6DEA-0D4C-AF35-75AC3C9E5D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554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2B051-C83D-03D7-C0EE-A34B211AD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Making Sense from Nonsense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CA541C-FB05-966F-FE6F-20D55CF31E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or</a:t>
            </a:r>
            <a:r>
              <a:rPr lang="en-US" dirty="0"/>
              <a:t> </a:t>
            </a:r>
          </a:p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value of applesauce</a:t>
            </a:r>
          </a:p>
        </p:txBody>
      </p:sp>
    </p:spTree>
    <p:extLst>
      <p:ext uri="{BB962C8B-B14F-4D97-AF65-F5344CB8AC3E}">
        <p14:creationId xmlns:p14="http://schemas.microsoft.com/office/powerpoint/2010/main" val="1521558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59739" y="2180523"/>
            <a:ext cx="5120843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59740" y="2107062"/>
            <a:ext cx="602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84962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5427083" y="1062919"/>
            <a:ext cx="2285280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5427083" y="989458"/>
            <a:ext cx="277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</a:rPr>
              <a:t>Applesauce {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056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endParaRPr lang="en-US" sz="3600" dirty="0"/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5427083" y="1062919"/>
            <a:ext cx="2285280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!!highlight2">
            <a:extLst>
              <a:ext uri="{FF2B5EF4-FFF2-40B4-BE49-F238E27FC236}">
                <a16:creationId xmlns:a16="http://schemas.microsoft.com/office/drawing/2014/main" id="{AA51366F-4185-6F7C-40FD-67D6C86CF1A2}"/>
              </a:ext>
            </a:extLst>
          </p:cNvPr>
          <p:cNvSpPr/>
          <p:nvPr/>
        </p:nvSpPr>
        <p:spPr>
          <a:xfrm>
            <a:off x="1690974" y="4355683"/>
            <a:ext cx="2206771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5427083" y="989458"/>
            <a:ext cx="2774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</a:rPr>
              <a:t>Applesauce {</a:t>
            </a:r>
            <a:endParaRPr lang="en-US" sz="3600" dirty="0"/>
          </a:p>
        </p:txBody>
      </p:sp>
      <p:sp>
        <p:nvSpPr>
          <p:cNvPr id="7" name="!!rename2">
            <a:extLst>
              <a:ext uri="{FF2B5EF4-FFF2-40B4-BE49-F238E27FC236}">
                <a16:creationId xmlns:a16="http://schemas.microsoft.com/office/drawing/2014/main" id="{F27B0220-1036-B668-F155-C641EA14A46D}"/>
              </a:ext>
            </a:extLst>
          </p:cNvPr>
          <p:cNvSpPr txBox="1"/>
          <p:nvPr/>
        </p:nvSpPr>
        <p:spPr>
          <a:xfrm>
            <a:off x="1619204" y="4298946"/>
            <a:ext cx="6665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8782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endParaRPr lang="en-US" sz="3600" dirty="0"/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4" name="!!highlight2">
            <a:extLst>
              <a:ext uri="{FF2B5EF4-FFF2-40B4-BE49-F238E27FC236}">
                <a16:creationId xmlns:a16="http://schemas.microsoft.com/office/drawing/2014/main" id="{03996738-147B-4AF2-2B60-60F2FDA490C1}"/>
              </a:ext>
            </a:extLst>
          </p:cNvPr>
          <p:cNvSpPr/>
          <p:nvPr/>
        </p:nvSpPr>
        <p:spPr>
          <a:xfrm>
            <a:off x="1690974" y="4355683"/>
            <a:ext cx="2502335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5427082" y="1062919"/>
            <a:ext cx="3014953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5427082" y="989458"/>
            <a:ext cx="3365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endParaRPr lang="en-US" sz="3600" dirty="0"/>
          </a:p>
        </p:txBody>
      </p:sp>
      <p:sp>
        <p:nvSpPr>
          <p:cNvPr id="7" name="!!rename2">
            <a:extLst>
              <a:ext uri="{FF2B5EF4-FFF2-40B4-BE49-F238E27FC236}">
                <a16:creationId xmlns:a16="http://schemas.microsoft.com/office/drawing/2014/main" id="{F27B0220-1036-B668-F155-C641EA14A46D}"/>
              </a:ext>
            </a:extLst>
          </p:cNvPr>
          <p:cNvSpPr txBox="1"/>
          <p:nvPr/>
        </p:nvSpPr>
        <p:spPr>
          <a:xfrm>
            <a:off x="1619204" y="4298946"/>
            <a:ext cx="66658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1257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67022" y="1595467"/>
            <a:ext cx="5215160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39314" y="1548035"/>
            <a:ext cx="558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8923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67022" y="1595467"/>
            <a:ext cx="1095742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39314" y="1548035"/>
            <a:ext cx="558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0272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67021" y="2131176"/>
            <a:ext cx="5039669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48550" y="2083744"/>
            <a:ext cx="55846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</a:rPr>
              <a:t>LowValueForTimingPeriod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84064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67021" y="2131176"/>
            <a:ext cx="1058797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48550" y="2083744"/>
            <a:ext cx="1178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2222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4843240" y="4338667"/>
            <a:ext cx="3257051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824769" y="4291235"/>
            <a:ext cx="42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55335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a =</a:t>
            </a: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4843240" y="4338667"/>
            <a:ext cx="3552615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824769" y="4291235"/>
            <a:ext cx="42361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 err="1">
                <a:effectLst/>
              </a:rPr>
              <a:t>getTimingPeriod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50033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pearsauce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5096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endParaRPr lang="en-US" sz="3600" dirty="0">
              <a:solidFill>
                <a:srgbClr val="000000"/>
              </a:solidFill>
              <a:effectLst/>
            </a:endParaRP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4178228" y="4338667"/>
            <a:ext cx="412245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178228" y="4291235"/>
            <a:ext cx="50766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  <a:effectLst/>
              </a:rPr>
              <a:t>a = </a:t>
            </a:r>
            <a:r>
              <a:rPr lang="en-US" sz="3600" i="1" dirty="0" err="1">
                <a:effectLst/>
              </a:rPr>
              <a:t>getTimingPeriod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4940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endParaRPr lang="en-US" sz="3600" dirty="0">
              <a:solidFill>
                <a:srgbClr val="000000"/>
              </a:solidFill>
              <a:effectLst/>
            </a:endParaRP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4178228" y="4338667"/>
            <a:ext cx="1520608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178228" y="4291235"/>
            <a:ext cx="61572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0000"/>
                </a:solidFill>
              </a:rPr>
              <a:t>timings</a:t>
            </a:r>
            <a:r>
              <a:rPr lang="en-US" sz="3600" dirty="0">
                <a:solidFill>
                  <a:srgbClr val="000000"/>
                </a:solidFill>
                <a:effectLst/>
              </a:rPr>
              <a:t> = </a:t>
            </a:r>
            <a:r>
              <a:rPr lang="en-US" sz="3600" i="1" dirty="0" err="1">
                <a:effectLst/>
              </a:rPr>
              <a:t>getTimingPeriod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7169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High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>
                <a:solidFill>
                  <a:srgbClr val="871094"/>
                </a:solidFill>
              </a:rPr>
              <a:t>Low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</a:p>
          <a:p>
            <a:r>
              <a:rPr lang="en-US" sz="3600" dirty="0">
                <a:solidFill>
                  <a:srgbClr val="000000"/>
                </a:solidFill>
                <a:effectLst/>
              </a:rPr>
              <a:t>    </a:t>
            </a:r>
            <a:r>
              <a:rPr lang="en-US" sz="3600" dirty="0" err="1">
                <a:solidFill>
                  <a:srgbClr val="000000"/>
                </a:solidFill>
                <a:effectLst/>
              </a:rPr>
              <a:t>TimingPeriod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  <a:r>
              <a:rPr lang="en-US" sz="3600" dirty="0">
                <a:solidFill>
                  <a:srgbClr val="000000"/>
                </a:solidFill>
              </a:rPr>
              <a:t>timings</a:t>
            </a:r>
            <a:r>
              <a:rPr lang="en-US" sz="3600" dirty="0">
                <a:solidFill>
                  <a:srgbClr val="000000"/>
                </a:solidFill>
                <a:effectLst/>
              </a:rPr>
              <a:t> = </a:t>
            </a:r>
            <a:r>
              <a:rPr lang="en-US" sz="3600" i="1" dirty="0" err="1">
                <a:effectLst/>
              </a:rPr>
              <a:t>getTimingPeriod</a:t>
            </a:r>
            <a:r>
              <a:rPr lang="en-US" sz="3600" i="1" dirty="0">
                <a:effectLst/>
              </a:rPr>
              <a:t>();</a:t>
            </a:r>
            <a:endParaRPr lang="en-US" sz="3600" dirty="0">
              <a:solidFill>
                <a:srgbClr val="000000"/>
              </a:solidFill>
              <a:effectLst/>
            </a:endParaRPr>
          </a:p>
          <a:p>
            <a:r>
              <a:rPr lang="en-US" sz="3600" i="1" dirty="0">
                <a:solidFill>
                  <a:srgbClr val="8C8C8C"/>
                </a:solidFill>
                <a:effectLst/>
              </a:rPr>
              <a:t>   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1741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49D30EF-9475-B4F1-1F44-81B45B57999E}"/>
              </a:ext>
            </a:extLst>
          </p:cNvPr>
          <p:cNvGrpSpPr/>
          <p:nvPr/>
        </p:nvGrpSpPr>
        <p:grpSpPr>
          <a:xfrm>
            <a:off x="8199687" y="1065916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FAECFEC7-88C9-C37D-3209-5BE845F8BF64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2284A12-7594-2C77-DFB8-5E24F15C5CC8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25BE98-EBBD-A7F0-43BD-ED67B50FBA12}"/>
                </a:ext>
              </a:extLst>
            </p:cNvPr>
            <p:cNvSpPr txBox="1"/>
            <p:nvPr/>
          </p:nvSpPr>
          <p:spPr>
            <a:xfrm rot="16200000">
              <a:off x="7999058" y="2073865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59FDF-7513-1CF3-1B93-8A68E3BD514B}"/>
              </a:ext>
            </a:extLst>
          </p:cNvPr>
          <p:cNvGrpSpPr/>
          <p:nvPr/>
        </p:nvGrpSpPr>
        <p:grpSpPr>
          <a:xfrm>
            <a:off x="7191071" y="1468676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EE52FC-66BD-4A4D-FD2A-B07CED17F870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135BDC-19BC-63A7-BDC6-AE8D5325ACD8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4F2DF2-BDC6-64C9-D5B9-CC0BDA107376}"/>
                </a:ext>
              </a:extLst>
            </p:cNvPr>
            <p:cNvSpPr txBox="1"/>
            <p:nvPr/>
          </p:nvSpPr>
          <p:spPr>
            <a:xfrm rot="16200000">
              <a:off x="7999058" y="2073864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44F0E1-1E9A-5F4D-2658-229EB1A2C59D}"/>
              </a:ext>
            </a:extLst>
          </p:cNvPr>
          <p:cNvGrpSpPr/>
          <p:nvPr/>
        </p:nvGrpSpPr>
        <p:grpSpPr>
          <a:xfrm>
            <a:off x="6153789" y="1937894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9472DFC-4334-CE90-AC22-13F8D59C5AF2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949894-4C97-6B78-71CD-867F9043CDA1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6B56EF-042A-1930-EF2D-193350A6AB42}"/>
                </a:ext>
              </a:extLst>
            </p:cNvPr>
            <p:cNvSpPr txBox="1"/>
            <p:nvPr/>
          </p:nvSpPr>
          <p:spPr>
            <a:xfrm rot="16200000">
              <a:off x="7999058" y="2073863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9AF23F-0508-5379-C958-386E097BB166}"/>
              </a:ext>
            </a:extLst>
          </p:cNvPr>
          <p:cNvGrpSpPr/>
          <p:nvPr/>
        </p:nvGrpSpPr>
        <p:grpSpPr>
          <a:xfrm>
            <a:off x="5013817" y="2343726"/>
            <a:ext cx="1395580" cy="279116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56DB93F-CF41-AE5E-5381-CA7AAC0CB005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5A7FAC-0153-6667-3C64-F8D6CECD5A00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6B9962-9613-8F2C-0C17-FA13A992C0FF}"/>
                </a:ext>
              </a:extLst>
            </p:cNvPr>
            <p:cNvSpPr txBox="1"/>
            <p:nvPr/>
          </p:nvSpPr>
          <p:spPr>
            <a:xfrm rot="16200000">
              <a:off x="8084960" y="2090590"/>
              <a:ext cx="1864083" cy="3629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71F8D-1C53-D3F4-7D9D-5DE5C23F048B}"/>
              </a:ext>
            </a:extLst>
          </p:cNvPr>
          <p:cNvGrpSpPr/>
          <p:nvPr/>
        </p:nvGrpSpPr>
        <p:grpSpPr>
          <a:xfrm>
            <a:off x="4364812" y="3073401"/>
            <a:ext cx="1395580" cy="2791160"/>
            <a:chOff x="7230704" y="1414146"/>
            <a:chExt cx="1371600" cy="2743200"/>
          </a:xfrm>
          <a:solidFill>
            <a:srgbClr val="FFFFFF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AFA4B1E-4B7A-D249-36BF-588C8494B7A1}"/>
                </a:ext>
              </a:extLst>
            </p:cNvPr>
            <p:cNvSpPr/>
            <p:nvPr/>
          </p:nvSpPr>
          <p:spPr>
            <a:xfrm>
              <a:off x="7230704" y="1414146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93F97C-4BBF-6037-F1FB-12C892729F23}"/>
                </a:ext>
              </a:extLst>
            </p:cNvPr>
            <p:cNvCxnSpPr/>
            <p:nvPr/>
          </p:nvCxnSpPr>
          <p:spPr>
            <a:xfrm>
              <a:off x="7396957" y="2808837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CAC600-7ED7-D8BF-6C58-C5428CD331EE}"/>
                </a:ext>
              </a:extLst>
            </p:cNvPr>
            <p:cNvSpPr txBox="1"/>
            <p:nvPr/>
          </p:nvSpPr>
          <p:spPr>
            <a:xfrm rot="16200000">
              <a:off x="6965991" y="2562629"/>
              <a:ext cx="1864083" cy="3629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ABDB89-904D-1044-9966-D3A0526DCABB}"/>
              </a:ext>
            </a:extLst>
          </p:cNvPr>
          <p:cNvGrpSpPr/>
          <p:nvPr/>
        </p:nvGrpSpPr>
        <p:grpSpPr>
          <a:xfrm>
            <a:off x="3168147" y="3714451"/>
            <a:ext cx="1395580" cy="2791160"/>
            <a:chOff x="7230704" y="1414146"/>
            <a:chExt cx="1371600" cy="2743200"/>
          </a:xfrm>
          <a:solidFill>
            <a:srgbClr val="FFFFFF"/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04CCFD6-3597-436C-B08E-D6E671104294}"/>
                </a:ext>
              </a:extLst>
            </p:cNvPr>
            <p:cNvSpPr/>
            <p:nvPr/>
          </p:nvSpPr>
          <p:spPr>
            <a:xfrm>
              <a:off x="7230704" y="1414146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59F59C-8E17-859A-C216-A39C7039D774}"/>
                </a:ext>
              </a:extLst>
            </p:cNvPr>
            <p:cNvCxnSpPr/>
            <p:nvPr/>
          </p:nvCxnSpPr>
          <p:spPr>
            <a:xfrm>
              <a:off x="7396957" y="2808837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173624-AD1F-116D-86B9-FBC20D6990A9}"/>
                </a:ext>
              </a:extLst>
            </p:cNvPr>
            <p:cNvSpPr txBox="1"/>
            <p:nvPr/>
          </p:nvSpPr>
          <p:spPr>
            <a:xfrm rot="16200000">
              <a:off x="6949696" y="2559456"/>
              <a:ext cx="18966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7534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F15CB2E-0E2D-42A8-F715-22491D13FD02}"/>
              </a:ext>
            </a:extLst>
          </p:cNvPr>
          <p:cNvGrpSpPr/>
          <p:nvPr/>
        </p:nvGrpSpPr>
        <p:grpSpPr>
          <a:xfrm rot="330463">
            <a:off x="8199687" y="1065916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B11029AB-A58E-44C7-97AD-0AF55BD72125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D566873-8025-ACED-75BB-748A21EF153B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63BB92-C3F8-6409-B07F-136815E4697D}"/>
                </a:ext>
              </a:extLst>
            </p:cNvPr>
            <p:cNvSpPr txBox="1"/>
            <p:nvPr/>
          </p:nvSpPr>
          <p:spPr>
            <a:xfrm rot="16200000">
              <a:off x="7999058" y="2073865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sauce6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AA59FDF-7513-1CF3-1B93-8A68E3BD514B}"/>
              </a:ext>
            </a:extLst>
          </p:cNvPr>
          <p:cNvGrpSpPr/>
          <p:nvPr/>
        </p:nvGrpSpPr>
        <p:grpSpPr>
          <a:xfrm rot="282384">
            <a:off x="7191071" y="1468676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EE52FC-66BD-4A4D-FD2A-B07CED17F870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8135BDC-19BC-63A7-BDC6-AE8D5325ACD8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74F2DF2-BDC6-64C9-D5B9-CC0BDA107376}"/>
                </a:ext>
              </a:extLst>
            </p:cNvPr>
            <p:cNvSpPr txBox="1"/>
            <p:nvPr/>
          </p:nvSpPr>
          <p:spPr>
            <a:xfrm rot="16200000">
              <a:off x="7999058" y="2073864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sauce5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B44F0E1-1E9A-5F4D-2658-229EB1A2C59D}"/>
              </a:ext>
            </a:extLst>
          </p:cNvPr>
          <p:cNvGrpSpPr/>
          <p:nvPr/>
        </p:nvGrpSpPr>
        <p:grpSpPr>
          <a:xfrm rot="377764">
            <a:off x="6153789" y="1937894"/>
            <a:ext cx="1277810" cy="255562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89472DFC-4334-CE90-AC22-13F8D59C5AF2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F949894-4C97-6B78-71CD-867F9043CDA1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6B56EF-042A-1930-EF2D-193350A6AB42}"/>
                </a:ext>
              </a:extLst>
            </p:cNvPr>
            <p:cNvSpPr txBox="1"/>
            <p:nvPr/>
          </p:nvSpPr>
          <p:spPr>
            <a:xfrm rot="16200000">
              <a:off x="7999058" y="2073863"/>
              <a:ext cx="2035887" cy="396441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sauce4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9AF23F-0508-5379-C958-386E097BB166}"/>
              </a:ext>
            </a:extLst>
          </p:cNvPr>
          <p:cNvGrpSpPr/>
          <p:nvPr/>
        </p:nvGrpSpPr>
        <p:grpSpPr>
          <a:xfrm rot="508313">
            <a:off x="5013817" y="2343726"/>
            <a:ext cx="1395580" cy="2791160"/>
            <a:chOff x="8349673" y="942108"/>
            <a:chExt cx="1371600" cy="2743200"/>
          </a:xfrm>
          <a:solidFill>
            <a:srgbClr val="FFFFFF"/>
          </a:solidFill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56DB93F-CF41-AE5E-5381-CA7AAC0CB005}"/>
                </a:ext>
              </a:extLst>
            </p:cNvPr>
            <p:cNvSpPr/>
            <p:nvPr/>
          </p:nvSpPr>
          <p:spPr>
            <a:xfrm>
              <a:off x="8349673" y="942108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85A7FAC-0153-6667-3C64-F8D6CECD5A00}"/>
                </a:ext>
              </a:extLst>
            </p:cNvPr>
            <p:cNvCxnSpPr/>
            <p:nvPr/>
          </p:nvCxnSpPr>
          <p:spPr>
            <a:xfrm>
              <a:off x="8515926" y="2336799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6B9962-9613-8F2C-0C17-FA13A992C0FF}"/>
                </a:ext>
              </a:extLst>
            </p:cNvPr>
            <p:cNvSpPr txBox="1"/>
            <p:nvPr/>
          </p:nvSpPr>
          <p:spPr>
            <a:xfrm rot="16200000">
              <a:off x="8084960" y="2090590"/>
              <a:ext cx="1864083" cy="3629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sauce3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71F8D-1C53-D3F4-7D9D-5DE5C23F048B}"/>
              </a:ext>
            </a:extLst>
          </p:cNvPr>
          <p:cNvGrpSpPr/>
          <p:nvPr/>
        </p:nvGrpSpPr>
        <p:grpSpPr>
          <a:xfrm rot="1389183">
            <a:off x="4364812" y="3073401"/>
            <a:ext cx="1395580" cy="2791160"/>
            <a:chOff x="7230704" y="1414146"/>
            <a:chExt cx="1371600" cy="2743200"/>
          </a:xfrm>
          <a:solidFill>
            <a:srgbClr val="FFFFFF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AFA4B1E-4B7A-D249-36BF-588C8494B7A1}"/>
                </a:ext>
              </a:extLst>
            </p:cNvPr>
            <p:cNvSpPr/>
            <p:nvPr/>
          </p:nvSpPr>
          <p:spPr>
            <a:xfrm>
              <a:off x="7230704" y="1414146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93F97C-4BBF-6037-F1FB-12C892729F23}"/>
                </a:ext>
              </a:extLst>
            </p:cNvPr>
            <p:cNvCxnSpPr/>
            <p:nvPr/>
          </p:nvCxnSpPr>
          <p:spPr>
            <a:xfrm>
              <a:off x="7396957" y="2808837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7CAC600-7ED7-D8BF-6C58-C5428CD331EE}"/>
                </a:ext>
              </a:extLst>
            </p:cNvPr>
            <p:cNvSpPr txBox="1"/>
            <p:nvPr/>
          </p:nvSpPr>
          <p:spPr>
            <a:xfrm rot="16200000">
              <a:off x="6965991" y="2562629"/>
              <a:ext cx="1864083" cy="36298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2ABDB89-904D-1044-9966-D3A0526DCABB}"/>
              </a:ext>
            </a:extLst>
          </p:cNvPr>
          <p:cNvGrpSpPr/>
          <p:nvPr/>
        </p:nvGrpSpPr>
        <p:grpSpPr>
          <a:xfrm rot="1524638">
            <a:off x="3168147" y="3714451"/>
            <a:ext cx="1395580" cy="2791160"/>
            <a:chOff x="7230704" y="1414146"/>
            <a:chExt cx="1371600" cy="2743200"/>
          </a:xfrm>
          <a:solidFill>
            <a:srgbClr val="FFFFFF"/>
          </a:solidFill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E04CCFD6-3597-436C-B08E-D6E671104294}"/>
                </a:ext>
              </a:extLst>
            </p:cNvPr>
            <p:cNvSpPr/>
            <p:nvPr/>
          </p:nvSpPr>
          <p:spPr>
            <a:xfrm>
              <a:off x="7230704" y="1414146"/>
              <a:ext cx="1371600" cy="2743200"/>
            </a:xfrm>
            <a:prstGeom prst="roundRect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59F59C-8E17-859A-C216-A39C7039D774}"/>
                </a:ext>
              </a:extLst>
            </p:cNvPr>
            <p:cNvCxnSpPr/>
            <p:nvPr/>
          </p:nvCxnSpPr>
          <p:spPr>
            <a:xfrm>
              <a:off x="7396957" y="2808837"/>
              <a:ext cx="1025237" cy="0"/>
            </a:xfrm>
            <a:prstGeom prst="line">
              <a:avLst/>
            </a:prstGeom>
            <a:grpFill/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B173624-AD1F-116D-86B9-FBC20D6990A9}"/>
                </a:ext>
              </a:extLst>
            </p:cNvPr>
            <p:cNvSpPr txBox="1"/>
            <p:nvPr/>
          </p:nvSpPr>
          <p:spPr>
            <a:xfrm rot="16200000">
              <a:off x="6949696" y="2559456"/>
              <a:ext cx="189667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Fira Code" panose="020B0809050000020004" pitchFamily="49" charset="0"/>
                  <a:ea typeface="Fira Code" panose="020B0809050000020004" pitchFamily="49" charset="0"/>
                </a:rPr>
                <a:t>Apple sauce1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4767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32D1B285-B84F-8FFB-BEE7-8826F1C42A3B}"/>
              </a:ext>
            </a:extLst>
          </p:cNvPr>
          <p:cNvSpPr/>
          <p:nvPr/>
        </p:nvSpPr>
        <p:spPr>
          <a:xfrm>
            <a:off x="4536493" y="4421699"/>
            <a:ext cx="2474747" cy="510735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527260" y="4298484"/>
            <a:ext cx="4083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 err="1">
                <a:effectLst/>
              </a:rPr>
              <a:t>pearsauce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36192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4545729" y="4370479"/>
            <a:ext cx="3260678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4545729" y="4287782"/>
            <a:ext cx="4083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0153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1579417" y="4370480"/>
            <a:ext cx="2375427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0424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5449456" y="1053900"/>
            <a:ext cx="2253672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2851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46603" y="1636516"/>
            <a:ext cx="2464670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46603" y="1563055"/>
            <a:ext cx="40832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  <a:effectLst/>
              </a:rPr>
              <a:t>peachsauce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2681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  <a:effectLst/>
              </a:rPr>
              <a:t>plumsauce</a:t>
            </a:r>
            <a:r>
              <a:rPr lang="en-US" sz="3600" dirty="0"/>
              <a:t>;</a:t>
            </a:r>
            <a:br>
              <a:rPr lang="en-US" sz="3600" dirty="0"/>
            </a:br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46602" y="1636516"/>
            <a:ext cx="5198633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46603" y="1563055"/>
            <a:ext cx="602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6343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!!code">
            <a:extLst>
              <a:ext uri="{FF2B5EF4-FFF2-40B4-BE49-F238E27FC236}">
                <a16:creationId xmlns:a16="http://schemas.microsoft.com/office/drawing/2014/main" id="{3FE76C18-8B60-D040-AA17-73A087C2FD12}"/>
              </a:ext>
            </a:extLst>
          </p:cNvPr>
          <p:cNvSpPr txBox="1"/>
          <p:nvPr/>
        </p:nvSpPr>
        <p:spPr>
          <a:xfrm>
            <a:off x="1213945" y="998484"/>
            <a:ext cx="976410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0033B3"/>
                </a:solidFill>
                <a:effectLst/>
              </a:rPr>
              <a:t>public static final class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</a:t>
            </a:r>
            <a:r>
              <a:rPr lang="en-US" sz="3600" dirty="0"/>
              <a:t>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sz="3600" dirty="0" err="1">
                <a:solidFill>
                  <a:srgbClr val="871094"/>
                </a:solidFill>
              </a:rPr>
              <a:t>HighValueForTimingPeriod</a:t>
            </a:r>
            <a:r>
              <a:rPr lang="en-US" sz="3600" dirty="0"/>
              <a:t>;</a:t>
            </a:r>
            <a:endParaRPr lang="en-US" sz="3600" dirty="0">
              <a:solidFill>
                <a:srgbClr val="0033B3"/>
              </a:solidFill>
              <a:effectLst/>
            </a:endParaRPr>
          </a:p>
          <a:p>
            <a:r>
              <a:rPr lang="en-US" sz="3600" dirty="0"/>
              <a:t>    </a:t>
            </a:r>
            <a:r>
              <a:rPr lang="en-US" sz="3600" dirty="0">
                <a:solidFill>
                  <a:srgbClr val="0033B3"/>
                </a:solidFill>
                <a:effectLst/>
              </a:rPr>
              <a:t>public int</a:t>
            </a:r>
          </a:p>
          <a:p>
            <a:r>
              <a:rPr lang="en-US" sz="3600" dirty="0"/>
              <a:t>}</a:t>
            </a:r>
          </a:p>
          <a:p>
            <a:br>
              <a:rPr lang="en-US" sz="3600" dirty="0"/>
            </a:br>
            <a:r>
              <a:rPr lang="en-US" sz="3600" dirty="0">
                <a:solidFill>
                  <a:srgbClr val="0033B3"/>
                </a:solidFill>
                <a:effectLst/>
              </a:rPr>
              <a:t>public static void </a:t>
            </a:r>
            <a:r>
              <a:rPr lang="en-US" sz="3600" dirty="0">
                <a:solidFill>
                  <a:srgbClr val="00627A"/>
                </a:solidFill>
                <a:effectLst/>
              </a:rPr>
              <a:t>main</a:t>
            </a:r>
            <a:r>
              <a:rPr lang="en-US" sz="3600" dirty="0"/>
              <a:t>(</a:t>
            </a:r>
            <a:r>
              <a:rPr lang="en-US" sz="3600" dirty="0">
                <a:solidFill>
                  <a:srgbClr val="000000"/>
                </a:solidFill>
                <a:effectLst/>
              </a:rPr>
              <a:t>String</a:t>
            </a:r>
            <a:r>
              <a:rPr lang="en-US" sz="3600" dirty="0"/>
              <a:t>[] </a:t>
            </a:r>
            <a:r>
              <a:rPr lang="en-US" sz="3600" dirty="0" err="1"/>
              <a:t>args</a:t>
            </a:r>
            <a:r>
              <a:rPr lang="en-US" sz="3600" dirty="0"/>
              <a:t>) {</a:t>
            </a:r>
            <a:br>
              <a:rPr lang="en-US" sz="3600" dirty="0"/>
            </a:br>
            <a:r>
              <a:rPr lang="en-US" sz="3600" dirty="0"/>
              <a:t>    </a:t>
            </a:r>
            <a:r>
              <a:rPr lang="en-US" sz="3600" dirty="0">
                <a:solidFill>
                  <a:srgbClr val="000000"/>
                </a:solidFill>
                <a:effectLst/>
              </a:rPr>
              <a:t>Applesauce a = </a:t>
            </a:r>
            <a:r>
              <a:rPr lang="en-US" sz="3600" i="1" dirty="0" err="1">
                <a:effectLst/>
              </a:rPr>
              <a:t>getApplesauce</a:t>
            </a:r>
            <a:r>
              <a:rPr lang="en-US" sz="3600" i="1" dirty="0">
                <a:effectLst/>
              </a:rPr>
              <a:t>();</a:t>
            </a:r>
            <a:r>
              <a:rPr lang="en-US" sz="3600" dirty="0">
                <a:solidFill>
                  <a:srgbClr val="000000"/>
                </a:solidFill>
                <a:effectLst/>
              </a:rPr>
              <a:t> </a:t>
            </a:r>
          </a:p>
          <a:p>
            <a:r>
              <a:rPr lang="en-US" sz="3600" i="1" dirty="0">
                <a:solidFill>
                  <a:srgbClr val="000000"/>
                </a:solidFill>
              </a:rPr>
              <a:t>   </a:t>
            </a:r>
            <a:r>
              <a:rPr lang="en-US" sz="3600" i="1" dirty="0">
                <a:solidFill>
                  <a:srgbClr val="8C8C8C"/>
                </a:solidFill>
                <a:effectLst/>
              </a:rPr>
              <a:t>// much more code....</a:t>
            </a:r>
            <a:br>
              <a:rPr lang="en-US" sz="3600" i="1" dirty="0">
                <a:solidFill>
                  <a:srgbClr val="8C8C8C"/>
                </a:solidFill>
                <a:effectLst/>
              </a:rPr>
            </a:br>
            <a:r>
              <a:rPr lang="en-US" sz="3600" dirty="0"/>
              <a:t>}</a:t>
            </a:r>
          </a:p>
        </p:txBody>
      </p:sp>
      <p:sp>
        <p:nvSpPr>
          <p:cNvPr id="2" name="!!highlight">
            <a:extLst>
              <a:ext uri="{FF2B5EF4-FFF2-40B4-BE49-F238E27FC236}">
                <a16:creationId xmlns:a16="http://schemas.microsoft.com/office/drawing/2014/main" id="{1C7C27A2-99E8-B095-AFD2-714821885ED6}"/>
              </a:ext>
            </a:extLst>
          </p:cNvPr>
          <p:cNvSpPr/>
          <p:nvPr/>
        </p:nvSpPr>
        <p:spPr>
          <a:xfrm>
            <a:off x="3459740" y="2180523"/>
            <a:ext cx="2257570" cy="571191"/>
          </a:xfrm>
          <a:prstGeom prst="rect">
            <a:avLst/>
          </a:prstGeom>
          <a:solidFill>
            <a:srgbClr val="FFFF00">
              <a:alpha val="8313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!!rename">
            <a:extLst>
              <a:ext uri="{FF2B5EF4-FFF2-40B4-BE49-F238E27FC236}">
                <a16:creationId xmlns:a16="http://schemas.microsoft.com/office/drawing/2014/main" id="{4FB7C83F-763D-B64D-D662-CA46894F2FC8}"/>
              </a:ext>
            </a:extLst>
          </p:cNvPr>
          <p:cNvSpPr txBox="1"/>
          <p:nvPr/>
        </p:nvSpPr>
        <p:spPr>
          <a:xfrm>
            <a:off x="3459740" y="2107062"/>
            <a:ext cx="602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 err="1">
                <a:solidFill>
                  <a:srgbClr val="871094"/>
                </a:solidFill>
              </a:rPr>
              <a:t>plumsauce</a:t>
            </a:r>
            <a:r>
              <a:rPr lang="en-US" sz="36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1776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961</Words>
  <Application>Microsoft Macintosh PowerPoint</Application>
  <PresentationFormat>Widescreen</PresentationFormat>
  <Paragraphs>135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Fira Code</vt:lpstr>
      <vt:lpstr>Office Theme</vt:lpstr>
      <vt:lpstr>Making Sense from Nonsense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Llewellyn Falco</dc:creator>
  <cp:lastModifiedBy>Llewellyn Falco</cp:lastModifiedBy>
  <cp:revision>11</cp:revision>
  <dcterms:created xsi:type="dcterms:W3CDTF">2023-07-24T17:08:07Z</dcterms:created>
  <dcterms:modified xsi:type="dcterms:W3CDTF">2023-07-24T19:26:02Z</dcterms:modified>
</cp:coreProperties>
</file>