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21"/>
  </p:notesMasterIdLst>
  <p:sldIdLst>
    <p:sldId id="256" r:id="rId2"/>
    <p:sldId id="326" r:id="rId3"/>
    <p:sldId id="327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5" r:id="rId14"/>
    <p:sldId id="344" r:id="rId15"/>
    <p:sldId id="347" r:id="rId16"/>
    <p:sldId id="346" r:id="rId17"/>
    <p:sldId id="348" r:id="rId18"/>
    <p:sldId id="280" r:id="rId19"/>
    <p:sldId id="283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8AF9185-CCEF-9240-90B8-76C1F9814F3F}">
          <p14:sldIdLst>
            <p14:sldId id="256"/>
            <p14:sldId id="326"/>
            <p14:sldId id="327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5"/>
            <p14:sldId id="344"/>
            <p14:sldId id="347"/>
            <p14:sldId id="346"/>
            <p14:sldId id="348"/>
          </p14:sldIdLst>
        </p14:section>
        <p14:section name="Draw Tree" id="{217934C6-23B3-2045-9DD3-6098BE3123BF}">
          <p14:sldIdLst>
            <p14:sldId id="280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001"/>
    <a:srgbClr val="0F7BE5"/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6CC8D-80D4-49DE-AA05-C988444F539E}">
  <a:tblStyle styleId="{3AC6CC8D-80D4-49DE-AA05-C988444F5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181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208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aqma.com/stories/pipeline-card-gam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3354E8F-76D8-7F44-A1E0-51BE01F3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528" y="976727"/>
            <a:ext cx="3366679" cy="49045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6FF31C-FBBF-FB4A-A1F1-6F3F28E73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89D16-BE66-5C44-8872-399AB3A8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21" y="989463"/>
            <a:ext cx="7945158" cy="48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1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74EF3-663A-3D49-9977-8E66986E0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778C-4E65-F84C-97ED-F6EDA01D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6" y="2713497"/>
            <a:ext cx="1828800" cy="1143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A61BB-9112-7241-A3FF-BE9B3BC8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084" y="2713496"/>
            <a:ext cx="1828800" cy="1135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22B4E-C20D-C641-A8E4-0392C2A1F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850" y="2713496"/>
            <a:ext cx="1828800" cy="1094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D26C4-2819-2044-82CE-E0003A7C7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467" y="2713496"/>
            <a:ext cx="1828800" cy="1136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B21AC-37B1-8547-8C34-4BBC98FE6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93" y="5472579"/>
            <a:ext cx="1828800" cy="11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01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74EF3-663A-3D49-9977-8E66986E0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778C-4E65-F84C-97ED-F6EDA01D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6" y="2713497"/>
            <a:ext cx="1828800" cy="1143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A61BB-9112-7241-A3FF-BE9B3BC8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084" y="2713496"/>
            <a:ext cx="1828800" cy="1135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22B4E-C20D-C641-A8E4-0392C2A1F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850" y="2713496"/>
            <a:ext cx="1828800" cy="1094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D26C4-2819-2044-82CE-E0003A7C7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352" y="1921925"/>
            <a:ext cx="1828800" cy="1136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B21AC-37B1-8547-8C34-4BBC98FE6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467" y="3166107"/>
            <a:ext cx="1828800" cy="11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9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74EF3-663A-3D49-9977-8E66986E036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6333134"/>
            <a:ext cx="914400" cy="525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778C-4E65-F84C-97ED-F6EDA01D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4" y="2857127"/>
            <a:ext cx="685800" cy="428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A61BB-9112-7241-A3FF-BE9B3BC8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856" y="2603107"/>
            <a:ext cx="685800" cy="425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22B4E-C20D-C641-A8E4-0392C2A1F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127" y="2885370"/>
            <a:ext cx="685800" cy="410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D26C4-2819-2044-82CE-E0003A7C7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272" y="2610288"/>
            <a:ext cx="685800" cy="426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B21AC-37B1-8547-8C34-4BBC98FE6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644" y="3292355"/>
            <a:ext cx="685800" cy="421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C231E0-8FE8-BA42-9A03-105C50A52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140" y="2883983"/>
            <a:ext cx="685800" cy="421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281B2-2B8F-4049-8D62-469508E28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8012" y="3292355"/>
            <a:ext cx="685800" cy="426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38A9F6-AAF5-1C41-B498-7BC481E46F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328" y="2864203"/>
            <a:ext cx="685800" cy="418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CDA3E0-805B-2E42-A9E4-29C7FE2ED3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6206" y="2864203"/>
            <a:ext cx="685800" cy="416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B1E244-C1AE-5C4F-8FB7-E0C856582B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3148" y="3292355"/>
            <a:ext cx="685800" cy="423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EC8937-09CC-5441-AF37-D98E8835BF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6247" y="2600019"/>
            <a:ext cx="685800" cy="429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A30F47-6B2B-BD45-AFB6-9DBF69CA92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2529" y="2600019"/>
            <a:ext cx="685800" cy="428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D9701E-8624-C94B-B123-06B9926B8A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3185" y="2869950"/>
            <a:ext cx="685800" cy="4248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361058-AF61-4C44-8DF0-878E2F17A3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44681" y="2864204"/>
            <a:ext cx="685800" cy="4306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858B8F-2D4A-B243-BE0C-8075DC60C7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75566" y="2603464"/>
            <a:ext cx="685800" cy="42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74EF3-663A-3D49-9977-8E66986E036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6333134"/>
            <a:ext cx="914400" cy="525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778C-4E65-F84C-97ED-F6EDA01D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4" y="2857127"/>
            <a:ext cx="685800" cy="428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A61BB-9112-7241-A3FF-BE9B3BC8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856" y="2603107"/>
            <a:ext cx="685800" cy="425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22B4E-C20D-C641-A8E4-0392C2A1F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127" y="2885370"/>
            <a:ext cx="685800" cy="410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D26C4-2819-2044-82CE-E0003A7C7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272" y="2610288"/>
            <a:ext cx="685800" cy="426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B21AC-37B1-8547-8C34-4BBC98FE6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644" y="3292355"/>
            <a:ext cx="685800" cy="421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C231E0-8FE8-BA42-9A03-105C50A52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140" y="2883983"/>
            <a:ext cx="685800" cy="421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281B2-2B8F-4049-8D62-469508E28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8012" y="3292355"/>
            <a:ext cx="685800" cy="426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38A9F6-AAF5-1C41-B498-7BC481E46F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328" y="2864203"/>
            <a:ext cx="685800" cy="418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CDA3E0-805B-2E42-A9E4-29C7FE2ED3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6206" y="2864203"/>
            <a:ext cx="685800" cy="416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B1E244-C1AE-5C4F-8FB7-E0C856582B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3148" y="3292355"/>
            <a:ext cx="685800" cy="423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EC8937-09CC-5441-AF37-D98E8835BF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6247" y="2600019"/>
            <a:ext cx="685800" cy="429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A30F47-6B2B-BD45-AFB6-9DBF69CA92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2529" y="2600019"/>
            <a:ext cx="685800" cy="428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D9701E-8624-C94B-B123-06B9926B8A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3185" y="2869950"/>
            <a:ext cx="685800" cy="4248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361058-AF61-4C44-8DF0-878E2F17A3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44681" y="2864204"/>
            <a:ext cx="685800" cy="4306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858B8F-2D4A-B243-BE0C-8075DC60C7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75566" y="2603464"/>
            <a:ext cx="685800" cy="425748"/>
          </a:xfrm>
          <a:prstGeom prst="rect">
            <a:avLst/>
          </a:prstGeom>
        </p:spPr>
      </p:pic>
      <p:grpSp>
        <p:nvGrpSpPr>
          <p:cNvPr id="18" name="Google Shape;753;p39">
            <a:extLst>
              <a:ext uri="{FF2B5EF4-FFF2-40B4-BE49-F238E27FC236}">
                <a16:creationId xmlns:a16="http://schemas.microsoft.com/office/drawing/2014/main" id="{506C32A7-E593-B94A-AE5E-86F2E89AB2F8}"/>
              </a:ext>
            </a:extLst>
          </p:cNvPr>
          <p:cNvGrpSpPr/>
          <p:nvPr/>
        </p:nvGrpSpPr>
        <p:grpSpPr>
          <a:xfrm>
            <a:off x="2952006" y="792804"/>
            <a:ext cx="342882" cy="418128"/>
            <a:chOff x="1268550" y="929175"/>
            <a:chExt cx="407950" cy="497475"/>
          </a:xfrm>
        </p:grpSpPr>
        <p:sp>
          <p:nvSpPr>
            <p:cNvPr id="19" name="Google Shape;754;p39">
              <a:extLst>
                <a:ext uri="{FF2B5EF4-FFF2-40B4-BE49-F238E27FC236}">
                  <a16:creationId xmlns:a16="http://schemas.microsoft.com/office/drawing/2014/main" id="{D20B790F-E2C1-4C43-8EF5-D9CD68A95297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Google Shape;755;p39">
              <a:extLst>
                <a:ext uri="{FF2B5EF4-FFF2-40B4-BE49-F238E27FC236}">
                  <a16:creationId xmlns:a16="http://schemas.microsoft.com/office/drawing/2014/main" id="{B7D2F594-3218-594D-B3C4-F7382231FF92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Google Shape;756;p39">
              <a:extLst>
                <a:ext uri="{FF2B5EF4-FFF2-40B4-BE49-F238E27FC236}">
                  <a16:creationId xmlns:a16="http://schemas.microsoft.com/office/drawing/2014/main" id="{119A7383-966F-F444-A6B8-0E015C51309B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6D50E3B-83D0-C049-A1F8-F61F9667C275}"/>
              </a:ext>
            </a:extLst>
          </p:cNvPr>
          <p:cNvSpPr txBox="1"/>
          <p:nvPr/>
        </p:nvSpPr>
        <p:spPr>
          <a:xfrm>
            <a:off x="3476427" y="281996"/>
            <a:ext cx="18710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&lt; 2 Minutes</a:t>
            </a:r>
            <a:br>
              <a:rPr lang="en-US" sz="2000" dirty="0"/>
            </a:br>
            <a:r>
              <a:rPr lang="en-US" sz="2000" dirty="0"/>
              <a:t>2 &lt; 15 Minutes</a:t>
            </a:r>
            <a:br>
              <a:rPr lang="en-US" sz="2000" dirty="0"/>
            </a:br>
            <a:r>
              <a:rPr lang="en-US" sz="2000" dirty="0"/>
              <a:t>3 &lt; 1 hour</a:t>
            </a:r>
            <a:br>
              <a:rPr lang="en-US" sz="2000" dirty="0"/>
            </a:br>
            <a:r>
              <a:rPr lang="en-US" sz="2000" dirty="0"/>
              <a:t>4 &lt; 6 Hours</a:t>
            </a:r>
            <a:br>
              <a:rPr lang="en-US" sz="2000" dirty="0"/>
            </a:br>
            <a:r>
              <a:rPr lang="en-US" sz="2000" dirty="0"/>
              <a:t>5 &lt; ∞</a:t>
            </a:r>
          </a:p>
        </p:txBody>
      </p:sp>
    </p:spTree>
    <p:extLst>
      <p:ext uri="{BB962C8B-B14F-4D97-AF65-F5344CB8AC3E}">
        <p14:creationId xmlns:p14="http://schemas.microsoft.com/office/powerpoint/2010/main" val="244010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74EF3-663A-3D49-9977-8E66986E036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6333134"/>
            <a:ext cx="914400" cy="525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778C-4E65-F84C-97ED-F6EDA01D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4" y="2857127"/>
            <a:ext cx="685800" cy="428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A61BB-9112-7241-A3FF-BE9B3BC8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856" y="2603107"/>
            <a:ext cx="685800" cy="425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22B4E-C20D-C641-A8E4-0392C2A1F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127" y="2885370"/>
            <a:ext cx="685800" cy="410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D26C4-2819-2044-82CE-E0003A7C7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272" y="2610288"/>
            <a:ext cx="685800" cy="426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B21AC-37B1-8547-8C34-4BBC98FE6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644" y="3292355"/>
            <a:ext cx="685800" cy="421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C231E0-8FE8-BA42-9A03-105C50A52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140" y="2883983"/>
            <a:ext cx="685800" cy="421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281B2-2B8F-4049-8D62-469508E28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8012" y="3292355"/>
            <a:ext cx="685800" cy="426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38A9F6-AAF5-1C41-B498-7BC481E46F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328" y="2864203"/>
            <a:ext cx="685800" cy="418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CDA3E0-805B-2E42-A9E4-29C7FE2ED3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6206" y="2864203"/>
            <a:ext cx="685800" cy="416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B1E244-C1AE-5C4F-8FB7-E0C856582B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3148" y="3292355"/>
            <a:ext cx="685800" cy="423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EC8937-09CC-5441-AF37-D98E8835BF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6247" y="2600019"/>
            <a:ext cx="685800" cy="429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A30F47-6B2B-BD45-AFB6-9DBF69CA92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2529" y="2600019"/>
            <a:ext cx="685800" cy="428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D9701E-8624-C94B-B123-06B9926B8A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3185" y="2869950"/>
            <a:ext cx="685800" cy="4248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361058-AF61-4C44-8DF0-878E2F17A3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44681" y="2864204"/>
            <a:ext cx="685800" cy="4306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858B8F-2D4A-B243-BE0C-8075DC60C7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75566" y="2603464"/>
            <a:ext cx="685800" cy="425748"/>
          </a:xfrm>
          <a:prstGeom prst="rect">
            <a:avLst/>
          </a:prstGeom>
        </p:spPr>
      </p:pic>
      <p:grpSp>
        <p:nvGrpSpPr>
          <p:cNvPr id="18" name="Google Shape;753;p39">
            <a:extLst>
              <a:ext uri="{FF2B5EF4-FFF2-40B4-BE49-F238E27FC236}">
                <a16:creationId xmlns:a16="http://schemas.microsoft.com/office/drawing/2014/main" id="{506C32A7-E593-B94A-AE5E-86F2E89AB2F8}"/>
              </a:ext>
            </a:extLst>
          </p:cNvPr>
          <p:cNvGrpSpPr/>
          <p:nvPr/>
        </p:nvGrpSpPr>
        <p:grpSpPr>
          <a:xfrm>
            <a:off x="2952006" y="792804"/>
            <a:ext cx="342882" cy="418128"/>
            <a:chOff x="1268550" y="929175"/>
            <a:chExt cx="407950" cy="497475"/>
          </a:xfrm>
        </p:grpSpPr>
        <p:sp>
          <p:nvSpPr>
            <p:cNvPr id="19" name="Google Shape;754;p39">
              <a:extLst>
                <a:ext uri="{FF2B5EF4-FFF2-40B4-BE49-F238E27FC236}">
                  <a16:creationId xmlns:a16="http://schemas.microsoft.com/office/drawing/2014/main" id="{D20B790F-E2C1-4C43-8EF5-D9CD68A95297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Google Shape;755;p39">
              <a:extLst>
                <a:ext uri="{FF2B5EF4-FFF2-40B4-BE49-F238E27FC236}">
                  <a16:creationId xmlns:a16="http://schemas.microsoft.com/office/drawing/2014/main" id="{B7D2F594-3218-594D-B3C4-F7382231FF92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Google Shape;756;p39">
              <a:extLst>
                <a:ext uri="{FF2B5EF4-FFF2-40B4-BE49-F238E27FC236}">
                  <a16:creationId xmlns:a16="http://schemas.microsoft.com/office/drawing/2014/main" id="{119A7383-966F-F444-A6B8-0E015C51309B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3269A88-AFF6-8C4D-822D-698312B8E8FC}"/>
              </a:ext>
            </a:extLst>
          </p:cNvPr>
          <p:cNvSpPr txBox="1"/>
          <p:nvPr/>
        </p:nvSpPr>
        <p:spPr>
          <a:xfrm>
            <a:off x="2989465" y="8333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50E3B-83D0-C049-A1F8-F61F9667C275}"/>
              </a:ext>
            </a:extLst>
          </p:cNvPr>
          <p:cNvSpPr txBox="1"/>
          <p:nvPr/>
        </p:nvSpPr>
        <p:spPr>
          <a:xfrm>
            <a:off x="3476427" y="281996"/>
            <a:ext cx="18710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&lt; 2 Minutes</a:t>
            </a:r>
            <a:br>
              <a:rPr lang="en-US" sz="2000" dirty="0"/>
            </a:br>
            <a:r>
              <a:rPr lang="en-US" sz="2000" dirty="0"/>
              <a:t>2 &lt; 15 Minutes</a:t>
            </a:r>
            <a:br>
              <a:rPr lang="en-US" sz="2000" dirty="0"/>
            </a:br>
            <a:r>
              <a:rPr lang="en-US" sz="2000" dirty="0"/>
              <a:t>3 &lt; 1 hour</a:t>
            </a:r>
            <a:br>
              <a:rPr lang="en-US" sz="2000" dirty="0"/>
            </a:br>
            <a:r>
              <a:rPr lang="en-US" sz="2000" dirty="0"/>
              <a:t>4 &lt; 6 Hours</a:t>
            </a:r>
            <a:br>
              <a:rPr lang="en-US" sz="2000" dirty="0"/>
            </a:br>
            <a:r>
              <a:rPr lang="en-US" sz="2000" dirty="0"/>
              <a:t>5 &lt; ∞</a:t>
            </a:r>
          </a:p>
        </p:txBody>
      </p:sp>
    </p:spTree>
    <p:extLst>
      <p:ext uri="{BB962C8B-B14F-4D97-AF65-F5344CB8AC3E}">
        <p14:creationId xmlns:p14="http://schemas.microsoft.com/office/powerpoint/2010/main" val="271475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74EF3-663A-3D49-9977-8E66986E036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6333134"/>
            <a:ext cx="914400" cy="525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778C-4E65-F84C-97ED-F6EDA01D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4" y="2857127"/>
            <a:ext cx="685800" cy="428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A61BB-9112-7241-A3FF-BE9B3BC8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856" y="2603107"/>
            <a:ext cx="685800" cy="425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22B4E-C20D-C641-A8E4-0392C2A1F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127" y="2885370"/>
            <a:ext cx="685800" cy="410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D26C4-2819-2044-82CE-E0003A7C7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272" y="2610288"/>
            <a:ext cx="685800" cy="426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B21AC-37B1-8547-8C34-4BBC98FE6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644" y="3292355"/>
            <a:ext cx="685800" cy="421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C231E0-8FE8-BA42-9A03-105C50A52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140" y="2883983"/>
            <a:ext cx="685800" cy="421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281B2-2B8F-4049-8D62-469508E28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8012" y="3292355"/>
            <a:ext cx="685800" cy="426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38A9F6-AAF5-1C41-B498-7BC481E46F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328" y="2864203"/>
            <a:ext cx="685800" cy="418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CDA3E0-805B-2E42-A9E4-29C7FE2ED3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6206" y="2864203"/>
            <a:ext cx="685800" cy="416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B1E244-C1AE-5C4F-8FB7-E0C856582B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3148" y="3292355"/>
            <a:ext cx="685800" cy="423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EC8937-09CC-5441-AF37-D98E8835BF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6247" y="2600019"/>
            <a:ext cx="685800" cy="429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A30F47-6B2B-BD45-AFB6-9DBF69CA92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2529" y="2600019"/>
            <a:ext cx="685800" cy="428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D9701E-8624-C94B-B123-06B9926B8A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3185" y="2869950"/>
            <a:ext cx="685800" cy="4248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361058-AF61-4C44-8DF0-878E2F17A3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44681" y="2864204"/>
            <a:ext cx="685800" cy="4306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858B8F-2D4A-B243-BE0C-8075DC60C7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75566" y="2603464"/>
            <a:ext cx="685800" cy="425748"/>
          </a:xfrm>
          <a:prstGeom prst="rect">
            <a:avLst/>
          </a:prstGeom>
        </p:spPr>
      </p:pic>
      <p:grpSp>
        <p:nvGrpSpPr>
          <p:cNvPr id="18" name="Google Shape;753;p39">
            <a:extLst>
              <a:ext uri="{FF2B5EF4-FFF2-40B4-BE49-F238E27FC236}">
                <a16:creationId xmlns:a16="http://schemas.microsoft.com/office/drawing/2014/main" id="{506C32A7-E593-B94A-AE5E-86F2E89AB2F8}"/>
              </a:ext>
            </a:extLst>
          </p:cNvPr>
          <p:cNvGrpSpPr/>
          <p:nvPr/>
        </p:nvGrpSpPr>
        <p:grpSpPr>
          <a:xfrm>
            <a:off x="415729" y="3071268"/>
            <a:ext cx="342882" cy="418128"/>
            <a:chOff x="1268550" y="929175"/>
            <a:chExt cx="407950" cy="497475"/>
          </a:xfrm>
        </p:grpSpPr>
        <p:sp>
          <p:nvSpPr>
            <p:cNvPr id="19" name="Google Shape;754;p39">
              <a:extLst>
                <a:ext uri="{FF2B5EF4-FFF2-40B4-BE49-F238E27FC236}">
                  <a16:creationId xmlns:a16="http://schemas.microsoft.com/office/drawing/2014/main" id="{D20B790F-E2C1-4C43-8EF5-D9CD68A95297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Google Shape;755;p39">
              <a:extLst>
                <a:ext uri="{FF2B5EF4-FFF2-40B4-BE49-F238E27FC236}">
                  <a16:creationId xmlns:a16="http://schemas.microsoft.com/office/drawing/2014/main" id="{B7D2F594-3218-594D-B3C4-F7382231FF92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Google Shape;756;p39">
              <a:extLst>
                <a:ext uri="{FF2B5EF4-FFF2-40B4-BE49-F238E27FC236}">
                  <a16:creationId xmlns:a16="http://schemas.microsoft.com/office/drawing/2014/main" id="{119A7383-966F-F444-A6B8-0E015C51309B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3269A88-AFF6-8C4D-822D-698312B8E8FC}"/>
              </a:ext>
            </a:extLst>
          </p:cNvPr>
          <p:cNvSpPr txBox="1"/>
          <p:nvPr/>
        </p:nvSpPr>
        <p:spPr>
          <a:xfrm>
            <a:off x="453188" y="3111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50E3B-83D0-C049-A1F8-F61F9667C275}"/>
              </a:ext>
            </a:extLst>
          </p:cNvPr>
          <p:cNvSpPr txBox="1"/>
          <p:nvPr/>
        </p:nvSpPr>
        <p:spPr>
          <a:xfrm>
            <a:off x="3476427" y="281996"/>
            <a:ext cx="18710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&lt; 2 Minutes</a:t>
            </a:r>
            <a:br>
              <a:rPr lang="en-US" sz="2000" dirty="0"/>
            </a:br>
            <a:r>
              <a:rPr lang="en-US" sz="2000" dirty="0"/>
              <a:t>2 &lt; 15 Minutes</a:t>
            </a:r>
            <a:br>
              <a:rPr lang="en-US" sz="2000" dirty="0"/>
            </a:br>
            <a:r>
              <a:rPr lang="en-US" sz="2000" dirty="0"/>
              <a:t>3 &lt; 1 hour</a:t>
            </a:r>
            <a:br>
              <a:rPr lang="en-US" sz="2000" dirty="0"/>
            </a:br>
            <a:r>
              <a:rPr lang="en-US" sz="2000" dirty="0"/>
              <a:t>4 &lt; 6 Hours</a:t>
            </a:r>
            <a:br>
              <a:rPr lang="en-US" sz="2000" dirty="0"/>
            </a:br>
            <a:r>
              <a:rPr lang="en-US" sz="2000" dirty="0"/>
              <a:t>5 &lt; ∞</a:t>
            </a:r>
          </a:p>
        </p:txBody>
      </p:sp>
    </p:spTree>
    <p:extLst>
      <p:ext uri="{BB962C8B-B14F-4D97-AF65-F5344CB8AC3E}">
        <p14:creationId xmlns:p14="http://schemas.microsoft.com/office/powerpoint/2010/main" val="1186791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092DC-5893-7B4F-808E-9C24E752A9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E4626-A009-1E4B-87E7-5279A7A21DDA}"/>
              </a:ext>
            </a:extLst>
          </p:cNvPr>
          <p:cNvSpPr/>
          <p:nvPr/>
        </p:nvSpPr>
        <p:spPr>
          <a:xfrm>
            <a:off x="751564" y="3198167"/>
            <a:ext cx="7927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F7BE5"/>
                </a:solidFill>
                <a:latin typeface="Cousine"/>
                <a:cs typeface="Cousine"/>
                <a:sym typeface="Cousi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www.praqma.com/stories/pipeline-card-game/</a:t>
            </a:r>
            <a:endParaRPr lang="en-US" sz="2400" b="1" dirty="0">
              <a:solidFill>
                <a:srgbClr val="0F7BE5"/>
              </a:solidFill>
              <a:latin typeface="Cousine"/>
              <a:cs typeface="Cousine"/>
              <a:sym typeface="Cousine"/>
            </a:endParaRPr>
          </a:p>
        </p:txBody>
      </p:sp>
    </p:spTree>
    <p:extLst>
      <p:ext uri="{BB962C8B-B14F-4D97-AF65-F5344CB8AC3E}">
        <p14:creationId xmlns:p14="http://schemas.microsoft.com/office/powerpoint/2010/main" val="4014968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429556" y="2943718"/>
            <a:ext cx="4556742" cy="1133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429556" y="4076805"/>
            <a:ext cx="5207805" cy="1381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800" dirty="0"/>
              <a:t>@LlewellynFalco</a:t>
            </a:r>
          </a:p>
          <a:p>
            <a:pPr marL="0" lvl="0" indent="0">
              <a:buNone/>
            </a:pPr>
            <a:r>
              <a:rPr lang="en" sz="2800" dirty="0"/>
              <a:t>llewellynfalco.blogspot.com</a:t>
            </a: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008581" y="5998427"/>
            <a:ext cx="336810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" dirty="0"/>
              <a:t>Presentation template by </a:t>
            </a:r>
            <a:r>
              <a:rPr lang="en" u="sng" dirty="0">
                <a:hlinkClick r:id="rId3"/>
              </a:rPr>
              <a:t>SlidesCarnival</a:t>
            </a:r>
            <a:endParaRPr lang="en" dirty="0"/>
          </a:p>
        </p:txBody>
      </p:sp>
      <p:pic>
        <p:nvPicPr>
          <p:cNvPr id="7" name="Picture 6" descr="llew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4963" y="2767424"/>
            <a:ext cx="2005874" cy="2826149"/>
          </a:xfrm>
          <a:prstGeom prst="rect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Google Shape;325;p34"/>
          <p:cNvSpPr txBox="1">
            <a:spLocks/>
          </p:cNvSpPr>
          <p:nvPr/>
        </p:nvSpPr>
        <p:spPr>
          <a:xfrm>
            <a:off x="831513" y="701711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" sz="3600" b="1" dirty="0">
                <a:solidFill>
                  <a:srgbClr val="0F7BE5"/>
                </a:solidFill>
              </a:rPr>
              <a:t>Please connect on </a:t>
            </a:r>
          </a:p>
          <a:p>
            <a:pPr algn="ctr"/>
            <a:r>
              <a:rPr lang="en" sz="3600" b="1" dirty="0">
                <a:solidFill>
                  <a:srgbClr val="0F7BE5"/>
                </a:solidFill>
              </a:rPr>
              <a:t>LinkedIn &amp; Twitter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</a:t>
            </a:r>
            <a:r>
              <a:rPr lang="en" sz="9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icons are editable shapes</a:t>
            </a:r>
            <a:r>
              <a:rPr lang="en" sz="9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48120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2733088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4361051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2118449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683959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3254071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830339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2690599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393811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1561113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039605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810881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4983886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962843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53566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2688561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3817038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7512255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6628418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6913953" y="400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74EF3-663A-3D49-9977-8E66986E0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5C786-FED1-1341-AB08-FD124BED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21" y="905933"/>
            <a:ext cx="8068558" cy="504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5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74EF3-663A-3D49-9977-8E66986E0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778C-4E65-F84C-97ED-F6EDA01D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6" y="2713497"/>
            <a:ext cx="2288117" cy="14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74EF3-663A-3D49-9977-8E66986E0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85A6B9-EA33-3C48-BFA6-9DE36DC7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5" y="846667"/>
            <a:ext cx="8317830" cy="51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0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74EF3-663A-3D49-9977-8E66986E0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778C-4E65-F84C-97ED-F6EDA01D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6" y="2713496"/>
            <a:ext cx="2295477" cy="1435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A61BB-9112-7241-A3FF-BE9B3BC8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084" y="2713496"/>
            <a:ext cx="2286000" cy="14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93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544FF-3A63-374A-A137-8B2563BCD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B3FD6-AEE1-9749-83FB-6C2DA18A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6" y="1037230"/>
            <a:ext cx="7990088" cy="47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74EF3-663A-3D49-9977-8E66986E0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778C-4E65-F84C-97ED-F6EDA01D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6" y="2713496"/>
            <a:ext cx="2295477" cy="1435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A61BB-9112-7241-A3FF-BE9B3BC8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084" y="2713496"/>
            <a:ext cx="2286000" cy="1419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22B4E-C20D-C641-A8E4-0392C2A1F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804" y="2713496"/>
            <a:ext cx="2286000" cy="13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43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C43AE8-2A3D-C946-9336-AD1D7B73F4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A197A-8163-3647-819A-F0A817E6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9" y="989463"/>
            <a:ext cx="7853482" cy="48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4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74EF3-663A-3D49-9977-8E66986E0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778C-4E65-F84C-97ED-F6EDA01D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6" y="2713497"/>
            <a:ext cx="1828800" cy="1143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A61BB-9112-7241-A3FF-BE9B3BC8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084" y="2713496"/>
            <a:ext cx="1828800" cy="1135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22B4E-C20D-C641-A8E4-0392C2A1F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850" y="2713496"/>
            <a:ext cx="1828800" cy="1094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D26C4-2819-2044-82CE-E0003A7C7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467" y="2713496"/>
            <a:ext cx="1828800" cy="11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151</Words>
  <Application>Microsoft Macintosh PowerPoint</Application>
  <PresentationFormat>On-screen Show (4:3)</PresentationFormat>
  <Paragraphs>39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Cousine</vt:lpstr>
      <vt:lpstr>Roboto Slab</vt:lpstr>
      <vt:lpstr>Source Sans Pro</vt:lpstr>
      <vt:lpstr>Cordelia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 to  Async</dc:title>
  <dc:subject/>
  <dc:creator/>
  <cp:keywords/>
  <dc:description/>
  <cp:lastModifiedBy>Llewellyn Falco</cp:lastModifiedBy>
  <cp:revision>61</cp:revision>
  <dcterms:modified xsi:type="dcterms:W3CDTF">2019-12-11T02:13:53Z</dcterms:modified>
  <cp:category/>
</cp:coreProperties>
</file>