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BFDD9B-D8D7-4B39-A327-559BBB4F7B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3B96E1-FD7B-4A01-A13C-B0657AE021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BB2629-9F3D-4194-AA16-B6C6954EA47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E7665E-9AE5-44FF-9CE8-E2BB34DB35A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9CF65B-057D-467C-8418-0E38A90564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65CC69-6773-42CC-A584-C943A68AD7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1D8E63-3816-4B55-8AF3-CA0E0432D9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FC10E9-96C9-4E54-B1BA-C96A8B01ED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88AB4D-0B8A-416A-A191-0F7AA3B281B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rcRect l="55387" t="0" r="0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 descr=""/>
          <p:cNvPicPr/>
          <p:nvPr/>
        </p:nvPicPr>
        <p:blipFill>
          <a:blip r:embed="rId3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"/>
          <p:cNvPicPr/>
          <p:nvPr/>
        </p:nvPicPr>
        <p:blipFill>
          <a:blip r:embed="rId2"/>
          <a:srcRect l="55387" t="0" r="0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"/>
          <p:cNvPicPr/>
          <p:nvPr/>
        </p:nvPicPr>
        <p:blipFill>
          <a:blip r:embed="rId2"/>
          <a:srcRect l="55387" t="0" r="0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"/>
          <p:cNvPicPr/>
          <p:nvPr/>
        </p:nvPicPr>
        <p:blipFill>
          <a:blip r:embed="rId2"/>
          <a:srcRect l="55387" t="0" r="0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 descr=""/>
          <p:cNvPicPr/>
          <p:nvPr/>
        </p:nvPicPr>
        <p:blipFill>
          <a:blip r:embed="rId2"/>
          <a:srcRect l="55387" t="0" r="0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info@koolitus.ee</a:t>
            </a:r>
            <a:br/>
            <a:r>
              <a:rPr b="0" lang="en-US" sz="2400" spc="-1" strike="noStrike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3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 descr=""/>
          <p:cNvPicPr/>
          <p:nvPr/>
        </p:nvPicPr>
        <p:blipFill>
          <a:blip r:embed="rId1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317</TotalTime>
  <Application>LibreOffice/5.3.2.2$Linux_X86_64 LibreOffice_project/30m0$Build-2</Application>
  <Words>427</Words>
  <Paragraphs>82</Paragraphs>
  <Company>IT Koolitus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2015-11-25T13:10:32Z</dcterms:created>
  <dc:creator>Margit Savisaar</dc:creator>
  <dc:description/>
  <dc:language>en-US</dc:language>
  <cp:lastModifiedBy/>
  <dcterms:modified xsi:type="dcterms:W3CDTF">2017-04-20T09:54:23Z</dcterms:modified>
  <cp:revision>25</cp:revision>
  <dc:subject/>
  <dc:title>Koolituse nimi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