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9" r:id="rId10"/>
    <p:sldId id="266" r:id="rId11"/>
    <p:sldId id="26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7829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41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z="4400" b="0" strike="noStrike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Henry;</a:t>
            </a:r>
          </a:p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avalik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sektor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indent="-227880"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kinnistada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teadmise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laiendada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HMTL, CSS, JavaScript </a:t>
            </a:r>
            <a:r>
              <a:rPr lang="en-US" sz="2800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oskusi</a:t>
            </a: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t-E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z="4400" b="0" strike="noStrike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51605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Terje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 Office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loomine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43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323</TotalTime>
  <Words>521</Words>
  <Application>Microsoft Office PowerPoint</Application>
  <PresentationFormat>Laiekraan</PresentationFormat>
  <Paragraphs>92</Paragraphs>
  <Slides>13</Slides>
  <Notes>11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4</vt:i4>
      </vt:variant>
      <vt:variant>
        <vt:lpstr>Slaidipealkirjad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Roman Gorislavski</cp:lastModifiedBy>
  <cp:revision>34</cp:revision>
  <dcterms:created xsi:type="dcterms:W3CDTF">2015-11-25T13:10:32Z</dcterms:created>
  <dcterms:modified xsi:type="dcterms:W3CDTF">2017-04-20T08:07:57Z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