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FDD9B-D8D7-4B39-A327-559BBB4F7B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3B96E1-FD7B-4A01-A13C-B0657AE0219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BB2629-9F3D-4194-AA16-B6C6954EA4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E7665E-9AE5-44FF-9CE8-E2BB34DB35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5CC69-6773-42CC-A584-C943A68AD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1D8E63-3816-4B55-8AF3-CA0E0432D9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10E9-96C9-4E54-B1BA-C96A8B01ED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88AB4D-0B8A-416A-A191-0F7AA3B281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info@koolitus.ee</a:t>
            </a:r>
            <a:r>
              <a:t/>
            </a:r>
            <a:br/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Rain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Sirendi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suured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/>
          <p:cNvPicPr/>
          <p:nvPr/>
        </p:nvPicPr>
        <p:blipFill>
          <a:blip r:embed="rId3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317</TotalTime>
  <Words>399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DejaVu Serif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 Koolitus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subject/>
  <dc:creator>Margit Savisaar</dc:creator>
  <dc:description/>
  <cp:lastModifiedBy>Student</cp:lastModifiedBy>
  <cp:revision>26</cp:revision>
  <dcterms:created xsi:type="dcterms:W3CDTF">2015-11-25T13:10:32Z</dcterms:created>
  <dcterms:modified xsi:type="dcterms:W3CDTF">2017-04-20T07:02:54Z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