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6" r:id="rId11"/>
    <p:sldId id="267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BFDD9B-D8D7-4B39-A327-559BBB4F7B4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67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Mõned olulisemad asjad enda kohta, kui koolituse alguses end tutvustad.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E3B96E1-FD7B-4A01-A13C-B0657AE0219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493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88AB4D-0B8A-416A-A191-0F7AA3B281B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36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7BB2629-9F3D-4194-AA16-B6C6954EA4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158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3E7665E-9AE5-44FF-9CE8-E2BB34DB35A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88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068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45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Koht, kus annad sõna osalejale – millist infot neilt enne koolituse algust soovid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CF65B-057D-467C-8418-0E38A90564D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41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Hetkel slaidil meie nö vaikimisi päevaplaan</a:t>
            </a:r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A65CC69-6773-42CC-A584-C943A68AD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230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Põgusalt koolituse teemad, mida koolitusel käsitletakse.</a:t>
            </a:r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1D8E63-3816-4B55-8AF3-CA0E0432D9B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353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Lõunasüsteem on nii, et sekretär annab igal päeval talongid Sina+õppijate arv, talongi väärtus 6 eur ja kehtib lähedalasuvates söögikohtades.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Suitsetamise koht on väljas maja nurgas, sees kusagil suitsu teha ei saa.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Kohvi ja snäkke võib kööginurgast igal ajal julgelt võtta palju kulub ja ok on klassi kaasa võtta.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Parklas EP90 on parkimine tasuta, aga tuleb iga päev autonumber meie juures terminali sisestada.</a:t>
            </a:r>
          </a:p>
        </p:txBody>
      </p:sp>
      <p:sp>
        <p:nvSpPr>
          <p:cNvPr id="2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FC10E9-96C9-4E54-B1BA-C96A8B01ED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1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/>
          <p:nvPr/>
        </p:nvPicPr>
        <p:blipFill>
          <a:blip r:embed="rId14"/>
          <a:srcRect l="55387" b="60092"/>
          <a:stretch/>
        </p:blipFill>
        <p:spPr>
          <a:xfrm>
            <a:off x="79920" y="183780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-24120" y="0"/>
            <a:ext cx="102240" cy="685728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838080" y="2005920"/>
            <a:ext cx="10514880" cy="1021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0"/>
          <p:cNvPicPr/>
          <p:nvPr/>
        </p:nvPicPr>
        <p:blipFill>
          <a:blip r:embed="rId14"/>
          <a:srcRect l="55387" b="60092"/>
          <a:stretch/>
        </p:blipFill>
        <p:spPr>
          <a:xfrm>
            <a:off x="0" y="1705320"/>
            <a:ext cx="7936560" cy="501948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6721560"/>
            <a:ext cx="12191400" cy="135720"/>
          </a:xfrm>
          <a:prstGeom prst="rect">
            <a:avLst/>
          </a:prstGeom>
          <a:solidFill>
            <a:srgbClr val="FC0D1B"/>
          </a:solidFill>
          <a:ln>
            <a:solidFill>
              <a:srgbClr val="FC0D1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838080" y="3814920"/>
            <a:ext cx="105148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info@koolitus.ee</a:t>
            </a:r>
            <a:r>
              <a:t/>
            </a:r>
            <a:br/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+372 6 181 720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64" name="Picture 3"/>
          <p:cNvPicPr/>
          <p:nvPr/>
        </p:nvPicPr>
        <p:blipFill>
          <a:blip r:embed="rId15"/>
          <a:stretch/>
        </p:blipFill>
        <p:spPr>
          <a:xfrm>
            <a:off x="4314600" y="5721480"/>
            <a:ext cx="3558960" cy="735120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Tarkvaraarenduse Front-end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14.12.2016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Gorislavski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roman.goris@hotmail.com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89680" y="365040"/>
            <a:ext cx="111585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Kodukord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680" y="1825560"/>
            <a:ext cx="11158560" cy="414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Joogid ja näksimist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Tualetid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Suitsetamine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Mobiiltelefonid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Küsimused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Lõuna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NB! Autoga tulijad – kas autonr sai parkimissüsteemi sisestatud?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89680" y="365040"/>
            <a:ext cx="11158560" cy="77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Lõuna restoranis Viktoria või Dvigatel või Sketch House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25" name="Pilt 2"/>
          <p:cNvPicPr/>
          <p:nvPr/>
        </p:nvPicPr>
        <p:blipFill>
          <a:blip r:embed="rId3"/>
          <a:srcRect l="14341" t="24666" r="9019" b="11113"/>
          <a:stretch/>
        </p:blipFill>
        <p:spPr>
          <a:xfrm>
            <a:off x="1279800" y="1309320"/>
            <a:ext cx="9520920" cy="47764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159600" y="340632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Viktoria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86440" y="441468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Koolitus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2211840" y="3343320"/>
            <a:ext cx="1290960" cy="673560"/>
          </a:xfrm>
          <a:prstGeom prst="ellipse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Ülemiste keskus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7808760" y="3519000"/>
            <a:ext cx="1130760" cy="547920"/>
          </a:xfrm>
          <a:prstGeom prst="wedgeEllipseCallout">
            <a:avLst>
              <a:gd name="adj1" fmla="val -62247"/>
              <a:gd name="adj2" fmla="val 6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Dvigatel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7104960" y="2121120"/>
            <a:ext cx="1130760" cy="547920"/>
          </a:xfrm>
          <a:prstGeom prst="wedgeEllipseCallout">
            <a:avLst>
              <a:gd name="adj1" fmla="val -63930"/>
              <a:gd name="adj2" fmla="val -46875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Scetch House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2005920"/>
            <a:ext cx="1051488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Tänan!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Minust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 töötab viimastel aastatel vabakutselise arendajana (C++, C#, Typescript, Web, 3D applications, game development) ja tegeleb mitmete põnevate Eesti ja rahvusvaheliste projektidega. Varasemalt on ta kuulunud erinevatesse arendusmeeskondadesse ning omandanud mitmekülgseid arendustöö kogemusi.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Romani senine koolituskogemus on peamiselt juhendamine ja konsultatsioon, sest talle meeldib personaalne lähenemine. Igale õppijale piisavalt tähelepanu pööramist peab väga oluliseks ka suuremate koolitusgruppide puhul.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Andrjus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 kogemus: Java, C++,  Javascript (vähe kogemust), C# (vähe kogemust)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100000"/>
              </a:lnSpc>
              <a:spcBef>
                <a:spcPts val="1134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Ootused: Sissejuhatus kaasaegsesse front-end arendusse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Rain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Sirendi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suured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Mona-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Liisa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SQL basic, C++ basic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Tuuli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Interaktsioonidisain, autorvahendid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loomne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37243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Saame tuttavaks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Nimi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Terje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Varasem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kogemus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 Office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Ootused</a:t>
            </a:r>
            <a:r>
              <a:rPr lang="en-US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web </a:t>
            </a:r>
            <a:r>
              <a:rPr lang="en-US" sz="2800" b="0" strike="noStrike" spc="-1" dirty="0" err="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kasutusmugavus</a:t>
            </a:r>
            <a:r>
              <a:rPr lang="et-EE" sz="28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veebilehe </a:t>
            </a:r>
            <a:r>
              <a:rPr lang="et-EE" sz="2800" b="0" strike="noStrike" spc="-1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loomine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475436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Päevaplaan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81320" y="1825560"/>
            <a:ext cx="11266920" cy="38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9:00 – 10:30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10:30 – 10:45 Paus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10:45 – 12:15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93939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9393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12:15 – 13:00 Lõuna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13:00 – 14:30 Koolitus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1320" y="365040"/>
            <a:ext cx="11266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C0D1B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Koolituse teemad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81320" y="1825560"/>
            <a:ext cx="11266920" cy="33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struktuur, selle mõju SEO-le ja koodi haldamine.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Kodulehe kujundamine, animeerimine ja responsive design.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Programeerimine Javascriptis ja kodulehe dünaamiliseks loomine.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APId, nende kasutusvõimalused ja muud veebi tehnoloogiad.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Tööriistad veebiarenduses ja lokaalse serveri ülesseadmine.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Kaasaaegne front-end arendus ja testimine.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Veebi- ja tarkvaraarenduse metoodikad ja IT ettevõtete struktuurid.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Märge: 3 ja 6 on 2-3 korda mahukamad kui teised.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p6hi</Template>
  <TotalTime>319</TotalTime>
  <Words>473</Words>
  <Application>Microsoft Office PowerPoint</Application>
  <PresentationFormat>Laiekraan</PresentationFormat>
  <Paragraphs>86</Paragraphs>
  <Slides>12</Slides>
  <Notes>10</Notes>
  <HiddenSlides>0</HiddenSlides>
  <MMClips>0</MMClips>
  <ScaleCrop>false</ScaleCrop>
  <HeadingPairs>
    <vt:vector size="6" baseType="variant">
      <vt:variant>
        <vt:lpstr>Kasutatud fondid</vt:lpstr>
      </vt:variant>
      <vt:variant>
        <vt:i4>7</vt:i4>
      </vt:variant>
      <vt:variant>
        <vt:lpstr>Kujundus</vt:lpstr>
      </vt:variant>
      <vt:variant>
        <vt:i4>5</vt:i4>
      </vt:variant>
      <vt:variant>
        <vt:lpstr>Slaidipealkirjad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DejaVu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</vt:vector>
  </TitlesOfParts>
  <Company>IT Koolitus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Koolituse nimi</dc:title>
  <dc:subject/>
  <dc:creator>Margit Savisaar</dc:creator>
  <dc:description/>
  <cp:lastModifiedBy>Student</cp:lastModifiedBy>
  <cp:revision>30</cp:revision>
  <dcterms:created xsi:type="dcterms:W3CDTF">2015-11-25T13:10:32Z</dcterms:created>
  <dcterms:modified xsi:type="dcterms:W3CDTF">2017-04-20T07:39:23Z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IT Koolitus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