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721" r:id="rId3"/>
    <p:sldMasterId id="2147483709" r:id="rId4"/>
    <p:sldMasterId id="2147483734" r:id="rId5"/>
  </p:sldMasterIdLst>
  <p:notesMasterIdLst>
    <p:notesMasterId r:id="rId21"/>
  </p:notesMasterIdLst>
  <p:sldIdLst>
    <p:sldId id="256" r:id="rId6"/>
    <p:sldId id="267" r:id="rId7"/>
    <p:sldId id="269" r:id="rId8"/>
    <p:sldId id="268" r:id="rId9"/>
    <p:sldId id="270" r:id="rId10"/>
    <p:sldId id="273" r:id="rId11"/>
    <p:sldId id="271" r:id="rId12"/>
    <p:sldId id="276" r:id="rId13"/>
    <p:sldId id="277" r:id="rId14"/>
    <p:sldId id="272" r:id="rId15"/>
    <p:sldId id="274" r:id="rId16"/>
    <p:sldId id="275" r:id="rId17"/>
    <p:sldId id="278" r:id="rId18"/>
    <p:sldId id="279" r:id="rId19"/>
    <p:sldId id="257" r:id="rId20"/>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939393"/>
    <a:srgbClr val="FC0D1B"/>
    <a:srgbClr val="9966CC"/>
    <a:srgbClr val="007CCC"/>
    <a:srgbClr val="BECB2B"/>
    <a:srgbClr val="FFAA00"/>
    <a:srgbClr val="FF66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977" autoAdjust="0"/>
  </p:normalViewPr>
  <p:slideViewPr>
    <p:cSldViewPr snapToGrid="0" showGuides="1">
      <p:cViewPr varScale="1">
        <p:scale>
          <a:sx n="87" d="100"/>
          <a:sy n="87" d="100"/>
        </p:scale>
        <p:origin x="145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äise kohatäid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t-EE"/>
          </a:p>
        </p:txBody>
      </p:sp>
      <p:sp>
        <p:nvSpPr>
          <p:cNvPr id="3" name="Kuupäeva kohatäid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A5DDA-101F-47B9-BB86-50927C88677E}" type="datetimeFigureOut">
              <a:rPr lang="et-EE" smtClean="0"/>
              <a:t>26.12.2016</a:t>
            </a:fld>
            <a:endParaRPr lang="et-EE"/>
          </a:p>
        </p:txBody>
      </p:sp>
      <p:sp>
        <p:nvSpPr>
          <p:cNvPr id="4" name="Slaidi pildi kohatä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t-EE"/>
          </a:p>
        </p:txBody>
      </p:sp>
      <p:sp>
        <p:nvSpPr>
          <p:cNvPr id="5" name="Märkmete kohatäid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
        <p:nvSpPr>
          <p:cNvPr id="6" name="Jaluse kohatäid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t-EE"/>
          </a:p>
        </p:txBody>
      </p:sp>
      <p:sp>
        <p:nvSpPr>
          <p:cNvPr id="7" name="Slaidinumbri kohatä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7F44B-DE7D-44AB-B7CC-38DABBE12E79}" type="slidenum">
              <a:rPr lang="et-EE" smtClean="0"/>
              <a:t>‹#›</a:t>
            </a:fld>
            <a:endParaRPr lang="et-EE"/>
          </a:p>
        </p:txBody>
      </p:sp>
    </p:spTree>
    <p:extLst>
      <p:ext uri="{BB962C8B-B14F-4D97-AF65-F5344CB8AC3E}">
        <p14:creationId xmlns:p14="http://schemas.microsoft.com/office/powerpoint/2010/main" val="3817574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a:t>Koht, kus annad sõna osalejale – millist infot neilt enne koolituse algust soovid</a:t>
            </a:r>
          </a:p>
        </p:txBody>
      </p:sp>
      <p:sp>
        <p:nvSpPr>
          <p:cNvPr id="4" name="Slide Number Placeholder 3"/>
          <p:cNvSpPr>
            <a:spLocks noGrp="1"/>
          </p:cNvSpPr>
          <p:nvPr>
            <p:ph type="sldNum" sz="quarter" idx="10"/>
          </p:nvPr>
        </p:nvSpPr>
        <p:spPr/>
        <p:txBody>
          <a:bodyPr/>
          <a:lstStyle/>
          <a:p>
            <a:fld id="{AD07F44B-DE7D-44AB-B7CC-38DABBE12E79}" type="slidenum">
              <a:rPr lang="et-EE" smtClean="0"/>
              <a:t>2</a:t>
            </a:fld>
            <a:endParaRPr lang="et-EE"/>
          </a:p>
        </p:txBody>
      </p:sp>
    </p:spTree>
    <p:extLst>
      <p:ext uri="{BB962C8B-B14F-4D97-AF65-F5344CB8AC3E}">
        <p14:creationId xmlns:p14="http://schemas.microsoft.com/office/powerpoint/2010/main" val="60679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a:t>Koht, kus annad sõna osalejale – millist infot neilt enne koolituse algust soovid</a:t>
            </a:r>
          </a:p>
        </p:txBody>
      </p:sp>
      <p:sp>
        <p:nvSpPr>
          <p:cNvPr id="4" name="Slide Number Placeholder 3"/>
          <p:cNvSpPr>
            <a:spLocks noGrp="1"/>
          </p:cNvSpPr>
          <p:nvPr>
            <p:ph type="sldNum" sz="quarter" idx="10"/>
          </p:nvPr>
        </p:nvSpPr>
        <p:spPr/>
        <p:txBody>
          <a:bodyPr/>
          <a:lstStyle/>
          <a:p>
            <a:fld id="{AD07F44B-DE7D-44AB-B7CC-38DABBE12E79}" type="slidenum">
              <a:rPr lang="et-EE" smtClean="0"/>
              <a:t>4</a:t>
            </a:fld>
            <a:endParaRPr lang="et-EE"/>
          </a:p>
        </p:txBody>
      </p:sp>
    </p:spTree>
    <p:extLst>
      <p:ext uri="{BB962C8B-B14F-4D97-AF65-F5344CB8AC3E}">
        <p14:creationId xmlns:p14="http://schemas.microsoft.com/office/powerpoint/2010/main" val="182741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a:t>Koht, kus annad sõna osalejale – millist infot neilt enne koolituse algust soovid</a:t>
            </a:r>
          </a:p>
        </p:txBody>
      </p:sp>
      <p:sp>
        <p:nvSpPr>
          <p:cNvPr id="4" name="Slide Number Placeholder 3"/>
          <p:cNvSpPr>
            <a:spLocks noGrp="1"/>
          </p:cNvSpPr>
          <p:nvPr>
            <p:ph type="sldNum" sz="quarter" idx="10"/>
          </p:nvPr>
        </p:nvSpPr>
        <p:spPr/>
        <p:txBody>
          <a:bodyPr/>
          <a:lstStyle/>
          <a:p>
            <a:fld id="{AD07F44B-DE7D-44AB-B7CC-38DABBE12E79}" type="slidenum">
              <a:rPr lang="et-EE" smtClean="0"/>
              <a:t>5</a:t>
            </a:fld>
            <a:endParaRPr lang="et-EE"/>
          </a:p>
        </p:txBody>
      </p:sp>
    </p:spTree>
    <p:extLst>
      <p:ext uri="{BB962C8B-B14F-4D97-AF65-F5344CB8AC3E}">
        <p14:creationId xmlns:p14="http://schemas.microsoft.com/office/powerpoint/2010/main" val="209368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t-EE" dirty="0"/>
              <a:t>Koht, kus annad sõna osalejale – millist infot neilt enne koolituse algust soovid</a:t>
            </a:r>
          </a:p>
        </p:txBody>
      </p:sp>
      <p:sp>
        <p:nvSpPr>
          <p:cNvPr id="4" name="Slide Number Placeholder 3"/>
          <p:cNvSpPr>
            <a:spLocks noGrp="1"/>
          </p:cNvSpPr>
          <p:nvPr>
            <p:ph type="sldNum" sz="quarter" idx="10"/>
          </p:nvPr>
        </p:nvSpPr>
        <p:spPr/>
        <p:txBody>
          <a:bodyPr/>
          <a:lstStyle/>
          <a:p>
            <a:fld id="{AD07F44B-DE7D-44AB-B7CC-38DABBE12E79}" type="slidenum">
              <a:rPr lang="et-EE" smtClean="0"/>
              <a:t>7</a:t>
            </a:fld>
            <a:endParaRPr lang="et-EE"/>
          </a:p>
        </p:txBody>
      </p:sp>
    </p:spTree>
    <p:extLst>
      <p:ext uri="{BB962C8B-B14F-4D97-AF65-F5344CB8AC3E}">
        <p14:creationId xmlns:p14="http://schemas.microsoft.com/office/powerpoint/2010/main" val="92178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t-EE" dirty="0"/>
              <a:t>Muutke pealkirja laadi</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59595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t-EE"/>
              <a:t>Klõpsake laadi muutmiseks</a:t>
            </a:r>
            <a:endParaRPr lang="et-EE"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4488" y="5721602"/>
            <a:ext cx="3559514" cy="736014"/>
          </a:xfrm>
          <a:prstGeom prst="rect">
            <a:avLst/>
          </a:prstGeom>
        </p:spPr>
      </p:pic>
    </p:spTree>
    <p:extLst>
      <p:ext uri="{BB962C8B-B14F-4D97-AF65-F5344CB8AC3E}">
        <p14:creationId xmlns:p14="http://schemas.microsoft.com/office/powerpoint/2010/main" val="323433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Vertical Text Placeholder 2"/>
          <p:cNvSpPr>
            <a:spLocks noGrp="1"/>
          </p:cNvSpPr>
          <p:nvPr>
            <p:ph type="body" orient="vert" idx="1"/>
          </p:nvPr>
        </p:nvSpPr>
        <p:spPr/>
        <p:txBody>
          <a:bodyPr vert="eaVert"/>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396475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t-EE"/>
              <a:t>Muutke pealkirja laadi</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3100736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änamise slai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005782"/>
            <a:ext cx="10515600" cy="1022554"/>
          </a:xfrm>
        </p:spPr>
        <p:txBody>
          <a:bodyPr>
            <a:noAutofit/>
          </a:bodyPr>
          <a:lstStyle>
            <a:lvl1pPr algn="ctr">
              <a:defRPr sz="6000" baseline="0">
                <a:solidFill>
                  <a:srgbClr val="FC0D1B"/>
                </a:solidFill>
              </a:defRPr>
            </a:lvl1pPr>
          </a:lstStyle>
          <a:p>
            <a:r>
              <a:rPr lang="et-EE" dirty="0"/>
              <a:t>Tänan!</a:t>
            </a:r>
          </a:p>
        </p:txBody>
      </p:sp>
      <p:sp>
        <p:nvSpPr>
          <p:cNvPr id="3" name="TextBox 2"/>
          <p:cNvSpPr txBox="1"/>
          <p:nvPr userDrawn="1"/>
        </p:nvSpPr>
        <p:spPr>
          <a:xfrm>
            <a:off x="838201" y="3814915"/>
            <a:ext cx="10515600" cy="830997"/>
          </a:xfrm>
          <a:prstGeom prst="rect">
            <a:avLst/>
          </a:prstGeom>
          <a:noFill/>
        </p:spPr>
        <p:txBody>
          <a:bodyPr wrap="square" rtlCol="0">
            <a:spAutoFit/>
          </a:bodyPr>
          <a:lstStyle/>
          <a:p>
            <a:pPr algn="ctr"/>
            <a:r>
              <a:rPr lang="et-EE" sz="2400" dirty="0">
                <a:solidFill>
                  <a:schemeClr val="tx1">
                    <a:lumMod val="65000"/>
                    <a:lumOff val="35000"/>
                  </a:schemeClr>
                </a:solidFill>
              </a:rPr>
              <a:t> info@koolitus.ee</a:t>
            </a:r>
            <a:br>
              <a:rPr lang="et-EE" sz="2400" dirty="0">
                <a:solidFill>
                  <a:schemeClr val="tx1">
                    <a:lumMod val="65000"/>
                    <a:lumOff val="35000"/>
                  </a:schemeClr>
                </a:solidFill>
              </a:rPr>
            </a:br>
            <a:r>
              <a:rPr lang="et-EE" sz="2400" dirty="0">
                <a:solidFill>
                  <a:schemeClr val="tx1">
                    <a:lumMod val="65000"/>
                    <a:lumOff val="35000"/>
                  </a:schemeClr>
                </a:solidFill>
              </a:rPr>
              <a:t>+372 6 181 720</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4488" y="5721602"/>
            <a:ext cx="3559514" cy="736014"/>
          </a:xfrm>
          <a:prstGeom prst="rect">
            <a:avLst/>
          </a:prstGeom>
        </p:spPr>
      </p:pic>
    </p:spTree>
    <p:extLst>
      <p:ext uri="{BB962C8B-B14F-4D97-AF65-F5344CB8AC3E}">
        <p14:creationId xmlns:p14="http://schemas.microsoft.com/office/powerpoint/2010/main" val="879727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t-E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t-EE"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173" y="6332787"/>
            <a:ext cx="1607847" cy="332461"/>
          </a:xfrm>
          <a:prstGeom prst="rect">
            <a:avLst/>
          </a:prstGeom>
        </p:spPr>
      </p:pic>
    </p:spTree>
    <p:extLst>
      <p:ext uri="{BB962C8B-B14F-4D97-AF65-F5344CB8AC3E}">
        <p14:creationId xmlns:p14="http://schemas.microsoft.com/office/powerpoint/2010/main" val="1779170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411288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t-E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34891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18349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t-E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584814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Tree>
    <p:extLst>
      <p:ext uri="{BB962C8B-B14F-4D97-AF65-F5344CB8AC3E}">
        <p14:creationId xmlns:p14="http://schemas.microsoft.com/office/powerpoint/2010/main" val="3625328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89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endParaRPr lang="et-EE" dirty="0"/>
          </a:p>
        </p:txBody>
      </p:sp>
      <p:sp>
        <p:nvSpPr>
          <p:cNvPr id="3" name="Content Placeholder 2"/>
          <p:cNvSpPr>
            <a:spLocks noGrp="1"/>
          </p:cNvSpPr>
          <p:nvPr>
            <p:ph idx="1"/>
          </p:nvPr>
        </p:nvSpPr>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2633536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54091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18575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951243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733889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t-E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t-EE"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443" y="6210509"/>
            <a:ext cx="1967670" cy="406863"/>
          </a:xfrm>
          <a:prstGeom prst="rect">
            <a:avLst/>
          </a:prstGeom>
        </p:spPr>
      </p:pic>
    </p:spTree>
    <p:extLst>
      <p:ext uri="{BB962C8B-B14F-4D97-AF65-F5344CB8AC3E}">
        <p14:creationId xmlns:p14="http://schemas.microsoft.com/office/powerpoint/2010/main" val="2588727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1375117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t-E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92407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602185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t-E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90841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Tree>
    <p:extLst>
      <p:ext uri="{BB962C8B-B14F-4D97-AF65-F5344CB8AC3E}">
        <p14:creationId xmlns:p14="http://schemas.microsoft.com/office/powerpoint/2010/main" val="268577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t-EE"/>
              <a:t>Muutke pealkirja laadi</a:t>
            </a:r>
            <a:endParaRPr lang="et-E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t-EE"/>
              <a:t>Muutke teksti laade</a:t>
            </a:r>
          </a:p>
        </p:txBody>
      </p:sp>
    </p:spTree>
    <p:extLst>
      <p:ext uri="{BB962C8B-B14F-4D97-AF65-F5344CB8AC3E}">
        <p14:creationId xmlns:p14="http://schemas.microsoft.com/office/powerpoint/2010/main" val="4868852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0479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27801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797359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4871996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5561081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t-E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t-EE"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5123" y="6210509"/>
            <a:ext cx="1967670" cy="406863"/>
          </a:xfrm>
          <a:prstGeom prst="rect">
            <a:avLst/>
          </a:prstGeom>
        </p:spPr>
      </p:pic>
      <p:sp>
        <p:nvSpPr>
          <p:cNvPr id="5" name="Rectangle 4"/>
          <p:cNvSpPr/>
          <p:nvPr userDrawn="1"/>
        </p:nvSpPr>
        <p:spPr>
          <a:xfrm>
            <a:off x="10101938" y="6455374"/>
            <a:ext cx="1945754" cy="395373"/>
          </a:xfrm>
          <a:prstGeom prst="rect">
            <a:avLst/>
          </a:prstGeom>
          <a:ln>
            <a:noFill/>
          </a:ln>
        </p:spPr>
        <p:txBody>
          <a:bodyPr vert="horz" lIns="0" tIns="0" rIns="0" bIns="0" rtlCol="0">
            <a:noAutofit/>
          </a:bodyPr>
          <a:lstStyle/>
          <a:p>
            <a:pPr>
              <a:lnSpc>
                <a:spcPct val="107000"/>
              </a:lnSpc>
              <a:spcAft>
                <a:spcPts val="800"/>
              </a:spcAft>
            </a:pPr>
            <a:r>
              <a:rPr lang="et-EE" sz="180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Teeme</a:t>
            </a:r>
            <a:r>
              <a:rPr lang="et-EE" sz="1800" spc="-3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 </a:t>
            </a:r>
            <a:r>
              <a:rPr lang="et-EE" sz="180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Sinust</a:t>
            </a:r>
            <a:r>
              <a:rPr lang="et-EE" sz="1800" spc="-3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 </a:t>
            </a:r>
            <a:r>
              <a:rPr lang="et-EE" sz="1800" dirty="0">
                <a:solidFill>
                  <a:srgbClr val="EC1A24"/>
                </a:solidFill>
                <a:effectLst/>
                <a:latin typeface="Calibri" panose="020F0502020204030204" pitchFamily="34" charset="0"/>
                <a:ea typeface="Calibri" panose="020F0502020204030204" pitchFamily="34" charset="0"/>
                <a:cs typeface="Calibri" panose="020F0502020204030204" pitchFamily="34" charset="0"/>
              </a:rPr>
              <a:t>tegija!</a:t>
            </a:r>
            <a:endParaRPr lang="et-EE"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71353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3483558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TK_chart">
    <p:spTree>
      <p:nvGrpSpPr>
        <p:cNvPr id="1" name=""/>
        <p:cNvGrpSpPr/>
        <p:nvPr/>
      </p:nvGrpSpPr>
      <p:grpSpPr>
        <a:xfrm>
          <a:off x="0" y="0"/>
          <a:ext cx="0" cy="0"/>
          <a:chOff x="0" y="0"/>
          <a:chExt cx="0" cy="0"/>
        </a:xfrm>
      </p:grpSpPr>
      <p:sp>
        <p:nvSpPr>
          <p:cNvPr id="2" name="Title 1"/>
          <p:cNvSpPr>
            <a:spLocks noGrp="1"/>
          </p:cNvSpPr>
          <p:nvPr>
            <p:ph type="title"/>
          </p:nvPr>
        </p:nvSpPr>
        <p:spPr>
          <a:xfrm>
            <a:off x="331379" y="206478"/>
            <a:ext cx="11417595" cy="609600"/>
          </a:xfrm>
        </p:spPr>
        <p:txBody>
          <a:bodyPr>
            <a:normAutofit/>
          </a:bodyPr>
          <a:lstStyle>
            <a:lvl1pPr>
              <a:defRPr sz="3200"/>
            </a:lvl1pPr>
          </a:lstStyle>
          <a:p>
            <a:r>
              <a:rPr lang="en-US" dirty="0"/>
              <a:t>Click to edit Master title style</a:t>
            </a:r>
            <a:endParaRPr lang="et-EE" dirty="0"/>
          </a:p>
        </p:txBody>
      </p:sp>
      <p:sp>
        <p:nvSpPr>
          <p:cNvPr id="4" name="Chart Placeholder 3"/>
          <p:cNvSpPr>
            <a:spLocks noGrp="1"/>
          </p:cNvSpPr>
          <p:nvPr>
            <p:ph type="chart" sz="quarter" idx="10"/>
          </p:nvPr>
        </p:nvSpPr>
        <p:spPr>
          <a:xfrm>
            <a:off x="331379" y="963561"/>
            <a:ext cx="11417595" cy="4916539"/>
          </a:xfrm>
        </p:spPr>
        <p:txBody>
          <a:bodyPr/>
          <a:lstStyle/>
          <a:p>
            <a:endParaRPr lang="et-EE"/>
          </a:p>
        </p:txBody>
      </p:sp>
    </p:spTree>
    <p:extLst>
      <p:ext uri="{BB962C8B-B14F-4D97-AF65-F5344CB8AC3E}">
        <p14:creationId xmlns:p14="http://schemas.microsoft.com/office/powerpoint/2010/main" val="719100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TK_smart_art">
    <p:spTree>
      <p:nvGrpSpPr>
        <p:cNvPr id="1" name=""/>
        <p:cNvGrpSpPr/>
        <p:nvPr/>
      </p:nvGrpSpPr>
      <p:grpSpPr>
        <a:xfrm>
          <a:off x="0" y="0"/>
          <a:ext cx="0" cy="0"/>
          <a:chOff x="0" y="0"/>
          <a:chExt cx="0" cy="0"/>
        </a:xfrm>
      </p:grpSpPr>
      <p:sp>
        <p:nvSpPr>
          <p:cNvPr id="2" name="Title 1"/>
          <p:cNvSpPr>
            <a:spLocks noGrp="1"/>
          </p:cNvSpPr>
          <p:nvPr>
            <p:ph type="title"/>
          </p:nvPr>
        </p:nvSpPr>
        <p:spPr>
          <a:xfrm>
            <a:off x="331379" y="206478"/>
            <a:ext cx="11417595" cy="609600"/>
          </a:xfrm>
        </p:spPr>
        <p:txBody>
          <a:bodyPr>
            <a:normAutofit/>
          </a:bodyPr>
          <a:lstStyle>
            <a:lvl1pPr>
              <a:defRPr sz="3200"/>
            </a:lvl1pPr>
          </a:lstStyle>
          <a:p>
            <a:r>
              <a:rPr lang="en-US" dirty="0"/>
              <a:t>Click to edit Master title style</a:t>
            </a:r>
            <a:endParaRPr lang="et-EE" dirty="0"/>
          </a:p>
        </p:txBody>
      </p:sp>
      <p:sp>
        <p:nvSpPr>
          <p:cNvPr id="5" name="SmartArt Placeholder 4"/>
          <p:cNvSpPr>
            <a:spLocks noGrp="1"/>
          </p:cNvSpPr>
          <p:nvPr>
            <p:ph type="dgm" sz="quarter" idx="11"/>
          </p:nvPr>
        </p:nvSpPr>
        <p:spPr>
          <a:xfrm>
            <a:off x="331379" y="1061884"/>
            <a:ext cx="11417595" cy="4847303"/>
          </a:xfrm>
        </p:spPr>
        <p:txBody>
          <a:bodyPr/>
          <a:lstStyle/>
          <a:p>
            <a:endParaRPr lang="et-EE"/>
          </a:p>
        </p:txBody>
      </p:sp>
    </p:spTree>
    <p:extLst>
      <p:ext uri="{BB962C8B-B14F-4D97-AF65-F5344CB8AC3E}">
        <p14:creationId xmlns:p14="http://schemas.microsoft.com/office/powerpoint/2010/main" val="38954975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t-E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51719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Muutke pealkirja laadi</a:t>
            </a:r>
          </a:p>
        </p:txBody>
      </p:sp>
      <p:sp>
        <p:nvSpPr>
          <p:cNvPr id="3" name="Content Placeholder 2"/>
          <p:cNvSpPr>
            <a:spLocks noGrp="1"/>
          </p:cNvSpPr>
          <p:nvPr>
            <p:ph sz="half" idx="1"/>
          </p:nvPr>
        </p:nvSpPr>
        <p:spPr>
          <a:xfrm>
            <a:off x="838200" y="1825625"/>
            <a:ext cx="5181600" cy="4351338"/>
          </a:xfrm>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
        <p:nvSpPr>
          <p:cNvPr id="4" name="Content Placeholder 3"/>
          <p:cNvSpPr>
            <a:spLocks noGrp="1"/>
          </p:cNvSpPr>
          <p:nvPr>
            <p:ph sz="half" idx="2"/>
          </p:nvPr>
        </p:nvSpPr>
        <p:spPr>
          <a:xfrm>
            <a:off x="6172200" y="1825625"/>
            <a:ext cx="5181600" cy="4351338"/>
          </a:xfrm>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1802183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14653660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t-E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759371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Tree>
    <p:extLst>
      <p:ext uri="{BB962C8B-B14F-4D97-AF65-F5344CB8AC3E}">
        <p14:creationId xmlns:p14="http://schemas.microsoft.com/office/powerpoint/2010/main" val="22206727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5973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054480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t-E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317D6C5-ACA4-494E-BD08-94F30F55595F}" type="datetimeFigureOut">
              <a:rPr lang="et-EE" smtClean="0"/>
              <a:t>26.12.2016</a:t>
            </a:fld>
            <a:endParaRPr lang="et-EE"/>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t-EE"/>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EC868D3-A563-45E9-81E2-345AA9A09AA2}" type="slidenum">
              <a:rPr lang="et-EE" smtClean="0"/>
              <a:t>‹#›</a:t>
            </a:fld>
            <a:endParaRPr lang="et-EE"/>
          </a:p>
        </p:txBody>
      </p:sp>
    </p:spTree>
    <p:extLst>
      <p:ext uri="{BB962C8B-B14F-4D97-AF65-F5344CB8AC3E}">
        <p14:creationId xmlns:p14="http://schemas.microsoft.com/office/powerpoint/2010/main" val="39079059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40966489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Tree>
    <p:extLst>
      <p:ext uri="{BB962C8B-B14F-4D97-AF65-F5344CB8AC3E}">
        <p14:creationId xmlns:p14="http://schemas.microsoft.com/office/powerpoint/2010/main" val="54799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t-EE"/>
              <a:t>Muutke pealkirja laadi</a:t>
            </a:r>
            <a:endParaRPr lang="et-EE"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FC0D1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Muutke teksti laade</a:t>
            </a:r>
          </a:p>
        </p:txBody>
      </p:sp>
      <p:sp>
        <p:nvSpPr>
          <p:cNvPr id="4" name="Content Placeholder 3"/>
          <p:cNvSpPr>
            <a:spLocks noGrp="1"/>
          </p:cNvSpPr>
          <p:nvPr>
            <p:ph sz="half" idx="2"/>
          </p:nvPr>
        </p:nvSpPr>
        <p:spPr>
          <a:xfrm>
            <a:off x="839788" y="2505075"/>
            <a:ext cx="5157787" cy="3684588"/>
          </a:xfrm>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endParaRPr lang="et-EE"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FC0D1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Muutke teksti laade</a:t>
            </a:r>
          </a:p>
        </p:txBody>
      </p:sp>
      <p:sp>
        <p:nvSpPr>
          <p:cNvPr id="6" name="Content Placeholder 5"/>
          <p:cNvSpPr>
            <a:spLocks noGrp="1"/>
          </p:cNvSpPr>
          <p:nvPr>
            <p:ph sz="quarter" idx="4"/>
          </p:nvPr>
        </p:nvSpPr>
        <p:spPr>
          <a:xfrm>
            <a:off x="6172200" y="2505075"/>
            <a:ext cx="5183188" cy="3684588"/>
          </a:xfrm>
        </p:spPr>
        <p:txBody>
          <a:body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Tree>
    <p:extLst>
      <p:ext uri="{BB962C8B-B14F-4D97-AF65-F5344CB8AC3E}">
        <p14:creationId xmlns:p14="http://schemas.microsoft.com/office/powerpoint/2010/main" val="291769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Title 1"/>
          <p:cNvSpPr>
            <a:spLocks noGrp="1"/>
          </p:cNvSpPr>
          <p:nvPr>
            <p:ph type="title"/>
          </p:nvPr>
        </p:nvSpPr>
        <p:spPr>
          <a:xfrm>
            <a:off x="421105" y="365125"/>
            <a:ext cx="11442032" cy="1325563"/>
          </a:xfrm>
        </p:spPr>
        <p:txBody>
          <a:bodyPr/>
          <a:lstStyle/>
          <a:p>
            <a:r>
              <a:rPr lang="et-EE"/>
              <a:t>Muutke pealkirja laadi</a:t>
            </a:r>
          </a:p>
        </p:txBody>
      </p:sp>
    </p:spTree>
    <p:extLst>
      <p:ext uri="{BB962C8B-B14F-4D97-AF65-F5344CB8AC3E}">
        <p14:creationId xmlns:p14="http://schemas.microsoft.com/office/powerpoint/2010/main" val="357933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87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t-EE"/>
              <a:t>Muutke pealkirja laadi</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t-EE"/>
              <a:t>Muutke teksti laade</a:t>
            </a:r>
          </a:p>
          <a:p>
            <a:pPr lvl="1"/>
            <a:r>
              <a:rPr lang="et-EE"/>
              <a:t>Teine tase</a:t>
            </a:r>
          </a:p>
          <a:p>
            <a:pPr lvl="2"/>
            <a:r>
              <a:rPr lang="et-EE"/>
              <a:t>Kolmas tase</a:t>
            </a:r>
          </a:p>
          <a:p>
            <a:pPr lvl="3"/>
            <a:r>
              <a:rPr lang="et-EE"/>
              <a:t>Neljas tase</a:t>
            </a:r>
          </a:p>
          <a:p>
            <a:pPr lvl="4"/>
            <a:r>
              <a:rPr lang="et-EE"/>
              <a:t>Viies tase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Muutke teksti laade</a:t>
            </a:r>
          </a:p>
        </p:txBody>
      </p:sp>
    </p:spTree>
    <p:extLst>
      <p:ext uri="{BB962C8B-B14F-4D97-AF65-F5344CB8AC3E}">
        <p14:creationId xmlns:p14="http://schemas.microsoft.com/office/powerpoint/2010/main" val="409194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t-EE"/>
              <a:t>Muutke pealkirja laadi</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t-EE"/>
              <a:t>Pildi lisamiseks klõpsake ikooni</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Muutke teksti laade</a:t>
            </a:r>
          </a:p>
        </p:txBody>
      </p:sp>
    </p:spTree>
    <p:extLst>
      <p:ext uri="{BB962C8B-B14F-4D97-AF65-F5344CB8AC3E}">
        <p14:creationId xmlns:p14="http://schemas.microsoft.com/office/powerpoint/2010/main" val="168181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14" cstate="print">
            <a:extLst>
              <a:ext uri="{28A0092B-C50C-407E-A947-70E740481C1C}">
                <a14:useLocalDpi xmlns:a14="http://schemas.microsoft.com/office/drawing/2010/main" val="0"/>
              </a:ext>
            </a:extLst>
          </a:blip>
          <a:srcRect l="55386" b="60093"/>
          <a:stretch/>
        </p:blipFill>
        <p:spPr>
          <a:xfrm>
            <a:off x="0" y="1705307"/>
            <a:ext cx="7937384" cy="5020343"/>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t-EE"/>
              <a:t>Muutke pealkirja laadi</a:t>
            </a:r>
            <a:endParaRPr lang="et-EE" dirty="0"/>
          </a:p>
        </p:txBody>
      </p:sp>
      <p:sp>
        <p:nvSpPr>
          <p:cNvPr id="3" name="Text Placeholder 2"/>
          <p:cNvSpPr>
            <a:spLocks noGrp="1"/>
          </p:cNvSpPr>
          <p:nvPr>
            <p:ph type="body" idx="1"/>
          </p:nvPr>
        </p:nvSpPr>
        <p:spPr>
          <a:xfrm>
            <a:off x="838200" y="1825625"/>
            <a:ext cx="10515600" cy="33729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t-EE" dirty="0"/>
          </a:p>
        </p:txBody>
      </p:sp>
      <p:sp>
        <p:nvSpPr>
          <p:cNvPr id="7" name="Rectangle 6"/>
          <p:cNvSpPr/>
          <p:nvPr userDrawn="1"/>
        </p:nvSpPr>
        <p:spPr>
          <a:xfrm>
            <a:off x="0" y="6721475"/>
            <a:ext cx="12192000" cy="136525"/>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3723511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35" r:id="rId12"/>
  </p:sldLayoutIdLst>
  <p:txStyles>
    <p:titleStyle>
      <a:lvl1pPr algn="l" defTabSz="914400" rtl="0" eaLnBrk="1" latinLnBrk="0" hangingPunct="1">
        <a:lnSpc>
          <a:spcPct val="90000"/>
        </a:lnSpc>
        <a:spcBef>
          <a:spcPct val="0"/>
        </a:spcBef>
        <a:buNone/>
        <a:defRPr sz="4400" kern="1200">
          <a:solidFill>
            <a:srgbClr val="FC0D1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3939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3939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13" cstate="print">
            <a:extLst>
              <a:ext uri="{28A0092B-C50C-407E-A947-70E740481C1C}">
                <a14:useLocalDpi xmlns:a14="http://schemas.microsoft.com/office/drawing/2010/main" val="0"/>
              </a:ext>
            </a:extLst>
          </a:blip>
          <a:srcRect l="55386" b="60093"/>
          <a:stretch/>
        </p:blipFill>
        <p:spPr>
          <a:xfrm>
            <a:off x="79780" y="1837657"/>
            <a:ext cx="7937384" cy="5020343"/>
          </a:xfrm>
          <a:prstGeom prst="rect">
            <a:avLst/>
          </a:prstGeom>
        </p:spPr>
      </p:pic>
      <p:sp>
        <p:nvSpPr>
          <p:cNvPr id="2" name="Title Placeholder 1"/>
          <p:cNvSpPr>
            <a:spLocks noGrp="1"/>
          </p:cNvSpPr>
          <p:nvPr>
            <p:ph type="title"/>
          </p:nvPr>
        </p:nvSpPr>
        <p:spPr>
          <a:xfrm>
            <a:off x="481263" y="365125"/>
            <a:ext cx="11267712" cy="1325563"/>
          </a:xfrm>
          <a:prstGeom prst="rect">
            <a:avLst/>
          </a:prstGeom>
        </p:spPr>
        <p:txBody>
          <a:bodyPr vert="horz" lIns="91440" tIns="45720" rIns="91440" bIns="45720" rtlCol="0" anchor="ctr">
            <a:normAutofit/>
          </a:bodyPr>
          <a:lstStyle/>
          <a:p>
            <a:r>
              <a:rPr lang="en-US" dirty="0"/>
              <a:t>Click to edit Master title style</a:t>
            </a:r>
            <a:endParaRPr lang="et-EE" dirty="0"/>
          </a:p>
        </p:txBody>
      </p:sp>
      <p:sp>
        <p:nvSpPr>
          <p:cNvPr id="3" name="Text Placeholder 2"/>
          <p:cNvSpPr>
            <a:spLocks noGrp="1"/>
          </p:cNvSpPr>
          <p:nvPr>
            <p:ph type="body" idx="1"/>
          </p:nvPr>
        </p:nvSpPr>
        <p:spPr>
          <a:xfrm>
            <a:off x="481264" y="1825625"/>
            <a:ext cx="11267712" cy="33729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t-EE" dirty="0"/>
          </a:p>
        </p:txBody>
      </p:sp>
      <p:sp>
        <p:nvSpPr>
          <p:cNvPr id="7" name="Rectangle 6"/>
          <p:cNvSpPr/>
          <p:nvPr userDrawn="1"/>
        </p:nvSpPr>
        <p:spPr>
          <a:xfrm>
            <a:off x="-24064" y="0"/>
            <a:ext cx="102781" cy="6858000"/>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17190513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rgbClr val="FC0D1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3939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3939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13" cstate="print">
            <a:extLst>
              <a:ext uri="{28A0092B-C50C-407E-A947-70E740481C1C}">
                <a14:useLocalDpi xmlns:a14="http://schemas.microsoft.com/office/drawing/2010/main" val="0"/>
              </a:ext>
            </a:extLst>
          </a:blip>
          <a:srcRect l="55386" b="60093"/>
          <a:stretch/>
        </p:blipFill>
        <p:spPr>
          <a:xfrm>
            <a:off x="79780" y="1837657"/>
            <a:ext cx="7937384" cy="5020343"/>
          </a:xfrm>
          <a:prstGeom prst="rect">
            <a:avLst/>
          </a:prstGeom>
        </p:spPr>
      </p:pic>
      <p:sp>
        <p:nvSpPr>
          <p:cNvPr id="2" name="Title Placeholder 1"/>
          <p:cNvSpPr>
            <a:spLocks noGrp="1"/>
          </p:cNvSpPr>
          <p:nvPr>
            <p:ph type="title"/>
          </p:nvPr>
        </p:nvSpPr>
        <p:spPr>
          <a:xfrm>
            <a:off x="589547" y="365125"/>
            <a:ext cx="11159429" cy="1325563"/>
          </a:xfrm>
          <a:prstGeom prst="rect">
            <a:avLst/>
          </a:prstGeom>
        </p:spPr>
        <p:txBody>
          <a:bodyPr vert="horz" lIns="91440" tIns="45720" rIns="91440" bIns="45720" rtlCol="0" anchor="ctr">
            <a:normAutofit/>
          </a:bodyPr>
          <a:lstStyle/>
          <a:p>
            <a:r>
              <a:rPr lang="en-US" dirty="0"/>
              <a:t>Click to edit Master title style</a:t>
            </a:r>
            <a:endParaRPr lang="et-EE" dirty="0"/>
          </a:p>
        </p:txBody>
      </p:sp>
      <p:sp>
        <p:nvSpPr>
          <p:cNvPr id="3" name="Text Placeholder 2"/>
          <p:cNvSpPr>
            <a:spLocks noGrp="1"/>
          </p:cNvSpPr>
          <p:nvPr>
            <p:ph type="body" idx="1"/>
          </p:nvPr>
        </p:nvSpPr>
        <p:spPr>
          <a:xfrm>
            <a:off x="589548" y="1825625"/>
            <a:ext cx="11159428" cy="41442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t-EE" dirty="0"/>
          </a:p>
        </p:txBody>
      </p:sp>
      <p:sp>
        <p:nvSpPr>
          <p:cNvPr id="7" name="Rectangle 6"/>
          <p:cNvSpPr/>
          <p:nvPr userDrawn="1"/>
        </p:nvSpPr>
        <p:spPr>
          <a:xfrm>
            <a:off x="-24064" y="0"/>
            <a:ext cx="102781" cy="6858000"/>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245244717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rgbClr val="FC0D1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3939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3939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15" cstate="print">
            <a:extLst>
              <a:ext uri="{28A0092B-C50C-407E-A947-70E740481C1C}">
                <a14:useLocalDpi xmlns:a14="http://schemas.microsoft.com/office/drawing/2010/main" val="0"/>
              </a:ext>
            </a:extLst>
          </a:blip>
          <a:srcRect l="55386" b="60093"/>
          <a:stretch/>
        </p:blipFill>
        <p:spPr>
          <a:xfrm>
            <a:off x="0" y="1837657"/>
            <a:ext cx="7937384" cy="5020343"/>
          </a:xfrm>
          <a:prstGeom prst="rect">
            <a:avLst/>
          </a:prstGeom>
        </p:spPr>
      </p:pic>
      <p:sp>
        <p:nvSpPr>
          <p:cNvPr id="2" name="Title Placeholder 1"/>
          <p:cNvSpPr>
            <a:spLocks noGrp="1"/>
          </p:cNvSpPr>
          <p:nvPr>
            <p:ph type="title"/>
          </p:nvPr>
        </p:nvSpPr>
        <p:spPr>
          <a:xfrm>
            <a:off x="331379" y="617795"/>
            <a:ext cx="11417595" cy="1325563"/>
          </a:xfrm>
          <a:prstGeom prst="rect">
            <a:avLst/>
          </a:prstGeom>
        </p:spPr>
        <p:txBody>
          <a:bodyPr vert="horz" lIns="91440" tIns="45720" rIns="91440" bIns="45720" rtlCol="0" anchor="ctr">
            <a:normAutofit/>
          </a:bodyPr>
          <a:lstStyle/>
          <a:p>
            <a:r>
              <a:rPr lang="en-US" dirty="0"/>
              <a:t>Click to edit Master title style</a:t>
            </a:r>
            <a:endParaRPr lang="et-EE" dirty="0"/>
          </a:p>
        </p:txBody>
      </p:sp>
      <p:sp>
        <p:nvSpPr>
          <p:cNvPr id="3" name="Text Placeholder 2"/>
          <p:cNvSpPr>
            <a:spLocks noGrp="1"/>
          </p:cNvSpPr>
          <p:nvPr>
            <p:ph type="body" idx="1"/>
          </p:nvPr>
        </p:nvSpPr>
        <p:spPr>
          <a:xfrm>
            <a:off x="331380" y="2141621"/>
            <a:ext cx="11417595" cy="36335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t-EE" dirty="0"/>
          </a:p>
        </p:txBody>
      </p:sp>
      <p:sp>
        <p:nvSpPr>
          <p:cNvPr id="7" name="Rectangle 6"/>
          <p:cNvSpPr/>
          <p:nvPr userDrawn="1"/>
        </p:nvSpPr>
        <p:spPr>
          <a:xfrm>
            <a:off x="12077188" y="0"/>
            <a:ext cx="102781" cy="6858000"/>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Tree>
    <p:extLst>
      <p:ext uri="{BB962C8B-B14F-4D97-AF65-F5344CB8AC3E}">
        <p14:creationId xmlns:p14="http://schemas.microsoft.com/office/powerpoint/2010/main" val="365152069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6" r:id="rId3"/>
    <p:sldLayoutId id="2147483737"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txStyles>
    <p:titleStyle>
      <a:lvl1pPr algn="l" defTabSz="914400" rtl="0" eaLnBrk="1" latinLnBrk="0" hangingPunct="1">
        <a:lnSpc>
          <a:spcPct val="90000"/>
        </a:lnSpc>
        <a:spcBef>
          <a:spcPct val="0"/>
        </a:spcBef>
        <a:buNone/>
        <a:defRPr sz="4400" kern="1200">
          <a:solidFill>
            <a:srgbClr val="FC0D1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3939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3939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3939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55386" b="60093"/>
          <a:stretch/>
        </p:blipFill>
        <p:spPr>
          <a:xfrm>
            <a:off x="0" y="1837657"/>
            <a:ext cx="7937384" cy="5020343"/>
          </a:xfrm>
          <a:prstGeom prst="rect">
            <a:avLst/>
          </a:prstGeom>
        </p:spPr>
      </p:pic>
      <p:sp>
        <p:nvSpPr>
          <p:cNvPr id="7" name="Rectangle 6"/>
          <p:cNvSpPr/>
          <p:nvPr userDrawn="1"/>
        </p:nvSpPr>
        <p:spPr>
          <a:xfrm>
            <a:off x="12077188" y="0"/>
            <a:ext cx="102781" cy="6858000"/>
          </a:xfrm>
          <a:prstGeom prst="rect">
            <a:avLst/>
          </a:prstGeom>
          <a:solidFill>
            <a:srgbClr val="FC0D1B"/>
          </a:solidFill>
          <a:ln>
            <a:solidFill>
              <a:srgbClr val="FC0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5846" y="6344386"/>
            <a:ext cx="1607847" cy="332461"/>
          </a:xfrm>
          <a:prstGeom prst="rect">
            <a:avLst/>
          </a:prstGeom>
        </p:spPr>
      </p:pic>
    </p:spTree>
    <p:extLst>
      <p:ext uri="{BB962C8B-B14F-4D97-AF65-F5344CB8AC3E}">
        <p14:creationId xmlns:p14="http://schemas.microsoft.com/office/powerpoint/2010/main" val="719661617"/>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6000" b="1"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et.wikipedia.org/wiki/Tarkvara"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hyperlink" Target="https://et.wikipedia.org/wiki/Andmebaas" TargetMode="External"/><Relationship Id="rId5" Type="http://schemas.openxmlformats.org/officeDocument/2006/relationships/hyperlink" Target="https://et.wikipedia.org/wiki/Tarkvaraarendus" TargetMode="External"/><Relationship Id="rId4" Type="http://schemas.openxmlformats.org/officeDocument/2006/relationships/hyperlink" Target="https://et.wikipedia.org/wiki/Fai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esimeneveebileht.git/"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Tarkvaraarenduse</a:t>
            </a:r>
            <a:r>
              <a:rPr lang="en-US" dirty="0"/>
              <a:t> Front-end</a:t>
            </a:r>
            <a:endParaRPr lang="et-EE" dirty="0"/>
          </a:p>
        </p:txBody>
      </p:sp>
      <p:sp>
        <p:nvSpPr>
          <p:cNvPr id="3" name="Subtitle 2"/>
          <p:cNvSpPr>
            <a:spLocks noGrp="1"/>
          </p:cNvSpPr>
          <p:nvPr>
            <p:ph type="subTitle" idx="1"/>
          </p:nvPr>
        </p:nvSpPr>
        <p:spPr/>
        <p:txBody>
          <a:bodyPr/>
          <a:lstStyle/>
          <a:p>
            <a:r>
              <a:rPr lang="et-EE" dirty="0"/>
              <a:t>14.12.2016</a:t>
            </a:r>
          </a:p>
          <a:p>
            <a:r>
              <a:rPr lang="et-EE" dirty="0"/>
              <a:t>Roman Gorislavski</a:t>
            </a:r>
          </a:p>
          <a:p>
            <a:r>
              <a:rPr lang="et-EE" dirty="0" err="1"/>
              <a:t>roman.goris</a:t>
            </a:r>
            <a:r>
              <a:rPr lang="et-EE" dirty="0"/>
              <a:t>@</a:t>
            </a:r>
            <a:r>
              <a:rPr lang="en-US" dirty="0"/>
              <a:t>h</a:t>
            </a:r>
            <a:r>
              <a:rPr lang="et-EE" dirty="0" err="1"/>
              <a:t>otmail.com</a:t>
            </a:r>
            <a:endParaRPr lang="et-EE" dirty="0"/>
          </a:p>
        </p:txBody>
      </p:sp>
    </p:spTree>
    <p:extLst>
      <p:ext uri="{BB962C8B-B14F-4D97-AF65-F5344CB8AC3E}">
        <p14:creationId xmlns:p14="http://schemas.microsoft.com/office/powerpoint/2010/main" val="1267599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Enne </a:t>
            </a:r>
            <a:r>
              <a:rPr lang="et-EE" dirty="0" err="1"/>
              <a:t>commit</a:t>
            </a:r>
            <a:r>
              <a:rPr lang="et-EE" dirty="0"/>
              <a:t>-i failide valimine</a:t>
            </a:r>
          </a:p>
        </p:txBody>
      </p:sp>
      <p:sp>
        <p:nvSpPr>
          <p:cNvPr id="3" name="Sisu kohatäide 2"/>
          <p:cNvSpPr>
            <a:spLocks noGrp="1"/>
          </p:cNvSpPr>
          <p:nvPr>
            <p:ph idx="1"/>
          </p:nvPr>
        </p:nvSpPr>
        <p:spPr/>
        <p:txBody>
          <a:bodyPr>
            <a:normAutofit fontScale="62500" lnSpcReduction="20000"/>
          </a:bodyPr>
          <a:lstStyle/>
          <a:p>
            <a:r>
              <a:rPr lang="et-EE" dirty="0"/>
              <a:t>Enne tööpäeva alustamist tee kindlasti ka pull</a:t>
            </a:r>
          </a:p>
          <a:p>
            <a:r>
              <a:rPr lang="et-EE" dirty="0"/>
              <a:t>Lisa faile </a:t>
            </a:r>
            <a:r>
              <a:rPr lang="et-EE" dirty="0" err="1"/>
              <a:t>stage-ile</a:t>
            </a:r>
            <a:r>
              <a:rPr lang="et-EE" dirty="0"/>
              <a:t> mida sa tahad lisa järgneva </a:t>
            </a:r>
            <a:r>
              <a:rPr lang="et-EE" dirty="0" err="1"/>
              <a:t>commit</a:t>
            </a:r>
            <a:r>
              <a:rPr lang="et-EE" dirty="0"/>
              <a:t>-iga.</a:t>
            </a:r>
          </a:p>
          <a:p>
            <a:r>
              <a:rPr lang="et-EE" dirty="0" err="1"/>
              <a:t>SourceTree</a:t>
            </a:r>
            <a:r>
              <a:rPr lang="et-EE" dirty="0"/>
              <a:t>: </a:t>
            </a:r>
            <a:br>
              <a:rPr lang="et-EE" dirty="0"/>
            </a:br>
            <a:r>
              <a:rPr lang="et-EE" dirty="0" err="1"/>
              <a:t>Actions</a:t>
            </a:r>
            <a:r>
              <a:rPr lang="et-EE" dirty="0"/>
              <a:t> -&gt; </a:t>
            </a:r>
            <a:r>
              <a:rPr lang="et-EE" dirty="0" err="1"/>
              <a:t>Add</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add</a:t>
            </a:r>
            <a:r>
              <a:rPr lang="et-EE" dirty="0"/>
              <a:t> </a:t>
            </a:r>
            <a:r>
              <a:rPr lang="et-EE" dirty="0" err="1"/>
              <a:t>failinimi.txt</a:t>
            </a:r>
            <a:br>
              <a:rPr lang="et-EE" dirty="0"/>
            </a:br>
            <a:r>
              <a:rPr lang="et-EE" dirty="0" err="1"/>
              <a:t>git</a:t>
            </a:r>
            <a:r>
              <a:rPr lang="et-EE" dirty="0"/>
              <a:t> </a:t>
            </a:r>
            <a:r>
              <a:rPr lang="et-EE" dirty="0" err="1"/>
              <a:t>add</a:t>
            </a:r>
            <a:r>
              <a:rPr lang="et-EE" dirty="0"/>
              <a:t> -A</a:t>
            </a:r>
          </a:p>
          <a:p>
            <a:r>
              <a:rPr lang="et-EE" dirty="0"/>
              <a:t>Eemaldamiseks:</a:t>
            </a:r>
            <a:br>
              <a:rPr lang="et-EE" dirty="0"/>
            </a:br>
            <a:r>
              <a:rPr lang="et-EE" dirty="0" err="1"/>
              <a:t>Actions</a:t>
            </a:r>
            <a:r>
              <a:rPr lang="et-EE" dirty="0"/>
              <a:t> -&gt; </a:t>
            </a:r>
            <a:r>
              <a:rPr lang="et-EE" dirty="0" err="1"/>
              <a:t>Unstage</a:t>
            </a:r>
            <a:br>
              <a:rPr lang="et-EE" dirty="0"/>
            </a:br>
            <a:r>
              <a:rPr lang="et-EE" dirty="0" err="1"/>
              <a:t>git</a:t>
            </a:r>
            <a:r>
              <a:rPr lang="et-EE" dirty="0"/>
              <a:t> </a:t>
            </a:r>
            <a:r>
              <a:rPr lang="et-EE" dirty="0" err="1"/>
              <a:t>reset</a:t>
            </a:r>
            <a:r>
              <a:rPr lang="et-EE" dirty="0"/>
              <a:t> </a:t>
            </a:r>
            <a:r>
              <a:rPr lang="et-EE" dirty="0" err="1"/>
              <a:t>failinimi.txt</a:t>
            </a:r>
            <a:endParaRPr lang="et-EE" dirty="0"/>
          </a:p>
          <a:p>
            <a:r>
              <a:rPr lang="et-EE" dirty="0"/>
              <a:t>-A tähistab et lisatakse kõik failid, </a:t>
            </a:r>
            <a:r>
              <a:rPr lang="et-EE" dirty="0" err="1"/>
              <a:t>add</a:t>
            </a:r>
            <a:r>
              <a:rPr lang="et-EE" dirty="0"/>
              <a:t> tähistab lisamist </a:t>
            </a:r>
            <a:r>
              <a:rPr lang="et-EE" dirty="0" err="1"/>
              <a:t>stage-le</a:t>
            </a:r>
            <a:r>
              <a:rPr lang="et-EE" dirty="0"/>
              <a:t> </a:t>
            </a:r>
            <a:br>
              <a:rPr lang="et-EE" dirty="0"/>
            </a:br>
            <a:r>
              <a:rPr lang="et-EE" dirty="0"/>
              <a:t>ja </a:t>
            </a:r>
            <a:r>
              <a:rPr lang="et-EE" dirty="0" err="1"/>
              <a:t>reset</a:t>
            </a:r>
            <a:r>
              <a:rPr lang="et-EE" dirty="0"/>
              <a:t> (</a:t>
            </a:r>
            <a:r>
              <a:rPr lang="et-EE" dirty="0" err="1"/>
              <a:t>unstage</a:t>
            </a:r>
            <a:r>
              <a:rPr lang="et-EE" dirty="0"/>
              <a:t>) sealt eemaldamist.</a:t>
            </a:r>
            <a:br>
              <a:rPr lang="et-EE" dirty="0"/>
            </a:br>
            <a:endParaRPr lang="et-EE" dirty="0"/>
          </a:p>
        </p:txBody>
      </p:sp>
    </p:spTree>
    <p:extLst>
      <p:ext uri="{BB962C8B-B14F-4D97-AF65-F5344CB8AC3E}">
        <p14:creationId xmlns:p14="http://schemas.microsoft.com/office/powerpoint/2010/main" val="104125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err="1"/>
              <a:t>Commit</a:t>
            </a:r>
            <a:endParaRPr lang="et-EE" dirty="0"/>
          </a:p>
        </p:txBody>
      </p:sp>
      <p:sp>
        <p:nvSpPr>
          <p:cNvPr id="3" name="Sisu kohatäide 2"/>
          <p:cNvSpPr>
            <a:spLocks noGrp="1"/>
          </p:cNvSpPr>
          <p:nvPr>
            <p:ph idx="1"/>
          </p:nvPr>
        </p:nvSpPr>
        <p:spPr/>
        <p:txBody>
          <a:bodyPr>
            <a:normAutofit/>
          </a:bodyPr>
          <a:lstStyle/>
          <a:p>
            <a:r>
              <a:rPr lang="et-EE" dirty="0"/>
              <a:t>Lisa faile </a:t>
            </a:r>
            <a:r>
              <a:rPr lang="et-EE" dirty="0" err="1"/>
              <a:t>stage-ile</a:t>
            </a:r>
            <a:r>
              <a:rPr lang="et-EE" dirty="0"/>
              <a:t> mida sa tahad lisa järgneva </a:t>
            </a:r>
            <a:r>
              <a:rPr lang="et-EE" dirty="0" err="1"/>
              <a:t>commit</a:t>
            </a:r>
            <a:r>
              <a:rPr lang="et-EE" dirty="0"/>
              <a:t>-iga.</a:t>
            </a:r>
          </a:p>
          <a:p>
            <a:r>
              <a:rPr lang="et-EE" dirty="0" err="1"/>
              <a:t>SourceTree</a:t>
            </a:r>
            <a:r>
              <a:rPr lang="et-EE" dirty="0"/>
              <a:t>: </a:t>
            </a:r>
            <a:br>
              <a:rPr lang="et-EE" dirty="0"/>
            </a:br>
            <a:r>
              <a:rPr lang="et-EE" dirty="0"/>
              <a:t>Vali </a:t>
            </a:r>
            <a:r>
              <a:rPr lang="et-EE" dirty="0" err="1"/>
              <a:t>File</a:t>
            </a:r>
            <a:r>
              <a:rPr lang="et-EE" dirty="0"/>
              <a:t> </a:t>
            </a:r>
            <a:r>
              <a:rPr lang="et-EE" dirty="0" err="1"/>
              <a:t>Status</a:t>
            </a:r>
            <a:r>
              <a:rPr lang="et-EE" dirty="0"/>
              <a:t>, seal täida kommentaari sektsioon ja hiljem</a:t>
            </a:r>
            <a:br>
              <a:rPr lang="et-EE" dirty="0"/>
            </a:br>
            <a:r>
              <a:rPr lang="et-EE" dirty="0" err="1"/>
              <a:t>Repository</a:t>
            </a:r>
            <a:r>
              <a:rPr lang="et-EE" dirty="0"/>
              <a:t> -&gt; </a:t>
            </a:r>
            <a:r>
              <a:rPr lang="et-EE" dirty="0" err="1"/>
              <a:t>Commit</a:t>
            </a:r>
            <a:r>
              <a:rPr lang="et-EE" dirty="0"/>
              <a:t> </a:t>
            </a:r>
            <a:r>
              <a:rPr lang="et-EE" dirty="0" err="1"/>
              <a:t>Selected</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commit</a:t>
            </a:r>
            <a:r>
              <a:rPr lang="et-EE" dirty="0"/>
              <a:t> -m „Detailne kommetaar.“</a:t>
            </a:r>
            <a:br>
              <a:rPr lang="et-EE" dirty="0"/>
            </a:br>
            <a:endParaRPr lang="et-EE" dirty="0"/>
          </a:p>
        </p:txBody>
      </p:sp>
    </p:spTree>
    <p:extLst>
      <p:ext uri="{BB962C8B-B14F-4D97-AF65-F5344CB8AC3E}">
        <p14:creationId xmlns:p14="http://schemas.microsoft.com/office/powerpoint/2010/main" val="287641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err="1"/>
              <a:t>Push</a:t>
            </a:r>
            <a:endParaRPr lang="et-EE" dirty="0"/>
          </a:p>
        </p:txBody>
      </p:sp>
      <p:sp>
        <p:nvSpPr>
          <p:cNvPr id="3" name="Sisu kohatäide 2"/>
          <p:cNvSpPr>
            <a:spLocks noGrp="1"/>
          </p:cNvSpPr>
          <p:nvPr>
            <p:ph idx="1"/>
          </p:nvPr>
        </p:nvSpPr>
        <p:spPr/>
        <p:txBody>
          <a:bodyPr>
            <a:normAutofit fontScale="92500" lnSpcReduction="10000"/>
          </a:bodyPr>
          <a:lstStyle/>
          <a:p>
            <a:r>
              <a:rPr lang="et-EE" dirty="0" err="1"/>
              <a:t>Push</a:t>
            </a:r>
            <a:r>
              <a:rPr lang="et-EE" dirty="0"/>
              <a:t>-iga saadad oma seni tehtud </a:t>
            </a:r>
            <a:r>
              <a:rPr lang="et-EE" dirty="0" err="1"/>
              <a:t>commit</a:t>
            </a:r>
            <a:r>
              <a:rPr lang="et-EE" dirty="0"/>
              <a:t>-id serverisse. Enne </a:t>
            </a:r>
            <a:r>
              <a:rPr lang="et-EE" dirty="0" err="1"/>
              <a:t>pushi</a:t>
            </a:r>
            <a:r>
              <a:rPr lang="et-EE" dirty="0"/>
              <a:t> tee alati ka pull, mis laeb alla serverist viimased muudatused.</a:t>
            </a:r>
          </a:p>
          <a:p>
            <a:r>
              <a:rPr lang="et-EE" dirty="0" err="1"/>
              <a:t>SourceTree</a:t>
            </a:r>
            <a:r>
              <a:rPr lang="et-EE" dirty="0"/>
              <a:t>: </a:t>
            </a:r>
            <a:br>
              <a:rPr lang="et-EE" dirty="0"/>
            </a:br>
            <a:r>
              <a:rPr lang="et-EE" dirty="0" err="1"/>
              <a:t>Repository</a:t>
            </a:r>
            <a:r>
              <a:rPr lang="et-EE" dirty="0"/>
              <a:t> -&gt; Pull</a:t>
            </a:r>
            <a:br>
              <a:rPr lang="et-EE" dirty="0"/>
            </a:br>
            <a:r>
              <a:rPr lang="et-EE" dirty="0" err="1"/>
              <a:t>Repository</a:t>
            </a:r>
            <a:r>
              <a:rPr lang="et-EE" dirty="0"/>
              <a:t> -&gt; </a:t>
            </a:r>
            <a:r>
              <a:rPr lang="et-EE" dirty="0" err="1"/>
              <a:t>Push</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pull </a:t>
            </a:r>
            <a:r>
              <a:rPr lang="et-EE" dirty="0" err="1"/>
              <a:t>origin</a:t>
            </a:r>
            <a:r>
              <a:rPr lang="et-EE" dirty="0"/>
              <a:t> </a:t>
            </a:r>
            <a:r>
              <a:rPr lang="et-EE" dirty="0" err="1"/>
              <a:t>master</a:t>
            </a:r>
            <a:br>
              <a:rPr lang="et-EE" dirty="0"/>
            </a:br>
            <a:r>
              <a:rPr lang="et-EE" dirty="0" err="1"/>
              <a:t>git</a:t>
            </a:r>
            <a:r>
              <a:rPr lang="et-EE" dirty="0"/>
              <a:t> </a:t>
            </a:r>
            <a:r>
              <a:rPr lang="et-EE" dirty="0" err="1"/>
              <a:t>push</a:t>
            </a:r>
            <a:r>
              <a:rPr lang="et-EE" dirty="0"/>
              <a:t> </a:t>
            </a:r>
            <a:r>
              <a:rPr lang="et-EE" dirty="0" err="1"/>
              <a:t>origin</a:t>
            </a:r>
            <a:r>
              <a:rPr lang="et-EE" dirty="0"/>
              <a:t> </a:t>
            </a:r>
            <a:r>
              <a:rPr lang="et-EE" dirty="0" err="1"/>
              <a:t>master</a:t>
            </a:r>
            <a:br>
              <a:rPr lang="et-EE" dirty="0"/>
            </a:br>
            <a:endParaRPr lang="et-EE" dirty="0"/>
          </a:p>
        </p:txBody>
      </p:sp>
    </p:spTree>
    <p:extLst>
      <p:ext uri="{BB962C8B-B14F-4D97-AF65-F5344CB8AC3E}">
        <p14:creationId xmlns:p14="http://schemas.microsoft.com/office/powerpoint/2010/main" val="18941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err="1"/>
              <a:t>Merge</a:t>
            </a:r>
            <a:endParaRPr lang="et-EE" dirty="0"/>
          </a:p>
        </p:txBody>
      </p:sp>
      <p:sp>
        <p:nvSpPr>
          <p:cNvPr id="3" name="Sisu kohatäide 2"/>
          <p:cNvSpPr>
            <a:spLocks noGrp="1"/>
          </p:cNvSpPr>
          <p:nvPr>
            <p:ph idx="1"/>
          </p:nvPr>
        </p:nvSpPr>
        <p:spPr/>
        <p:txBody>
          <a:bodyPr>
            <a:normAutofit fontScale="62500" lnSpcReduction="20000"/>
          </a:bodyPr>
          <a:lstStyle/>
          <a:p>
            <a:r>
              <a:rPr lang="et-EE" dirty="0" err="1"/>
              <a:t>Merge</a:t>
            </a:r>
            <a:r>
              <a:rPr lang="et-EE" dirty="0"/>
              <a:t> on vajalik kui tahate integreerida uue </a:t>
            </a:r>
            <a:r>
              <a:rPr lang="et-EE" dirty="0" err="1"/>
              <a:t>feature</a:t>
            </a:r>
            <a:r>
              <a:rPr lang="et-EE" dirty="0"/>
              <a:t> põhiversiooniga. Siin on koht, kus tekkib tihti palju konflikte muudatuste erinevuste kohta.</a:t>
            </a:r>
          </a:p>
          <a:p>
            <a:r>
              <a:rPr lang="et-EE" dirty="0"/>
              <a:t>Järgmine näide ei sisalda haru kustutamist.</a:t>
            </a:r>
          </a:p>
          <a:p>
            <a:r>
              <a:rPr lang="et-EE" dirty="0" err="1"/>
              <a:t>SourceTree</a:t>
            </a:r>
            <a:r>
              <a:rPr lang="et-EE" dirty="0"/>
              <a:t>: </a:t>
            </a:r>
            <a:br>
              <a:rPr lang="et-EE" dirty="0"/>
            </a:br>
            <a:r>
              <a:rPr lang="et-EE" dirty="0" err="1"/>
              <a:t>Repository</a:t>
            </a:r>
            <a:r>
              <a:rPr lang="et-EE" dirty="0"/>
              <a:t> -&gt; </a:t>
            </a:r>
            <a:r>
              <a:rPr lang="et-EE" dirty="0" err="1"/>
              <a:t>Checkout</a:t>
            </a:r>
            <a:br>
              <a:rPr lang="et-EE" dirty="0"/>
            </a:br>
            <a:r>
              <a:rPr lang="et-EE" dirty="0" err="1"/>
              <a:t>Repository</a:t>
            </a:r>
            <a:r>
              <a:rPr lang="et-EE" dirty="0"/>
              <a:t> -&gt; Pull</a:t>
            </a:r>
            <a:br>
              <a:rPr lang="et-EE" dirty="0"/>
            </a:br>
            <a:r>
              <a:rPr lang="et-EE" dirty="0" err="1"/>
              <a:t>Repository</a:t>
            </a:r>
            <a:r>
              <a:rPr lang="et-EE" dirty="0"/>
              <a:t> -&gt; </a:t>
            </a:r>
            <a:r>
              <a:rPr lang="et-EE" dirty="0" err="1"/>
              <a:t>Merge</a:t>
            </a:r>
            <a:br>
              <a:rPr lang="et-EE" dirty="0"/>
            </a:br>
            <a:r>
              <a:rPr lang="et-EE" dirty="0" err="1"/>
              <a:t>Repository</a:t>
            </a:r>
            <a:r>
              <a:rPr lang="et-EE" dirty="0"/>
              <a:t> -&gt; </a:t>
            </a:r>
            <a:r>
              <a:rPr lang="et-EE" dirty="0" err="1"/>
              <a:t>Push</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checkout</a:t>
            </a:r>
            <a:r>
              <a:rPr lang="et-EE" dirty="0"/>
              <a:t> </a:t>
            </a:r>
            <a:r>
              <a:rPr lang="et-EE" dirty="0" err="1"/>
              <a:t>master</a:t>
            </a:r>
            <a:br>
              <a:rPr lang="et-EE" dirty="0"/>
            </a:br>
            <a:r>
              <a:rPr lang="et-EE" dirty="0" err="1"/>
              <a:t>git</a:t>
            </a:r>
            <a:r>
              <a:rPr lang="et-EE" dirty="0"/>
              <a:t> pull </a:t>
            </a:r>
            <a:r>
              <a:rPr lang="et-EE" dirty="0" err="1"/>
              <a:t>origin</a:t>
            </a:r>
            <a:r>
              <a:rPr lang="et-EE" dirty="0"/>
              <a:t> </a:t>
            </a:r>
            <a:r>
              <a:rPr lang="et-EE" dirty="0" err="1"/>
              <a:t>master</a:t>
            </a:r>
            <a:br>
              <a:rPr lang="et-EE" dirty="0"/>
            </a:br>
            <a:r>
              <a:rPr lang="et-EE" dirty="0" err="1"/>
              <a:t>git</a:t>
            </a:r>
            <a:r>
              <a:rPr lang="et-EE" dirty="0"/>
              <a:t> </a:t>
            </a:r>
            <a:r>
              <a:rPr lang="et-EE" dirty="0" err="1"/>
              <a:t>merge</a:t>
            </a:r>
            <a:r>
              <a:rPr lang="et-EE" dirty="0"/>
              <a:t> reklaamialad</a:t>
            </a:r>
            <a:br>
              <a:rPr lang="et-EE" dirty="0"/>
            </a:br>
            <a:r>
              <a:rPr lang="et-EE" dirty="0" err="1"/>
              <a:t>git</a:t>
            </a:r>
            <a:r>
              <a:rPr lang="et-EE" dirty="0"/>
              <a:t> </a:t>
            </a:r>
            <a:r>
              <a:rPr lang="et-EE" dirty="0" err="1"/>
              <a:t>push</a:t>
            </a:r>
            <a:r>
              <a:rPr lang="et-EE" dirty="0"/>
              <a:t> </a:t>
            </a:r>
            <a:r>
              <a:rPr lang="et-EE" dirty="0" err="1"/>
              <a:t>origin</a:t>
            </a:r>
            <a:r>
              <a:rPr lang="et-EE" dirty="0"/>
              <a:t> </a:t>
            </a:r>
            <a:r>
              <a:rPr lang="et-EE" dirty="0" err="1"/>
              <a:t>master</a:t>
            </a:r>
            <a:br>
              <a:rPr lang="et-EE" dirty="0"/>
            </a:br>
            <a:endParaRPr lang="et-EE" dirty="0"/>
          </a:p>
        </p:txBody>
      </p:sp>
    </p:spTree>
    <p:extLst>
      <p:ext uri="{BB962C8B-B14F-4D97-AF65-F5344CB8AC3E}">
        <p14:creationId xmlns:p14="http://schemas.microsoft.com/office/powerpoint/2010/main" val="83097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Pull ja muud soovitused</a:t>
            </a:r>
          </a:p>
        </p:txBody>
      </p:sp>
      <p:sp>
        <p:nvSpPr>
          <p:cNvPr id="3" name="Sisu kohatäide 2"/>
          <p:cNvSpPr>
            <a:spLocks noGrp="1"/>
          </p:cNvSpPr>
          <p:nvPr>
            <p:ph idx="1"/>
          </p:nvPr>
        </p:nvSpPr>
        <p:spPr/>
        <p:txBody>
          <a:bodyPr>
            <a:normAutofit/>
          </a:bodyPr>
          <a:lstStyle/>
          <a:p>
            <a:r>
              <a:rPr lang="et-EE" dirty="0"/>
              <a:t>Tehke pull tööpäeval alustamisel</a:t>
            </a:r>
            <a:br>
              <a:rPr lang="et-EE" dirty="0"/>
            </a:br>
            <a:r>
              <a:rPr lang="et-EE" dirty="0"/>
              <a:t>Tehke pull enne </a:t>
            </a:r>
            <a:r>
              <a:rPr lang="et-EE" dirty="0" err="1"/>
              <a:t>pushi</a:t>
            </a:r>
            <a:br>
              <a:rPr lang="et-EE" dirty="0"/>
            </a:br>
            <a:r>
              <a:rPr lang="et-EE" dirty="0"/>
              <a:t>Tehke pull enne </a:t>
            </a:r>
            <a:r>
              <a:rPr lang="et-EE" dirty="0" err="1"/>
              <a:t>merge</a:t>
            </a:r>
            <a:endParaRPr lang="et-EE" dirty="0"/>
          </a:p>
          <a:p>
            <a:r>
              <a:rPr lang="et-EE" dirty="0" err="1"/>
              <a:t>Commiti</a:t>
            </a:r>
            <a:r>
              <a:rPr lang="et-EE" dirty="0"/>
              <a:t> kommentaar võiks olla selgelt arusaadav kõikidele arendajatele.</a:t>
            </a:r>
          </a:p>
          <a:p>
            <a:r>
              <a:rPr lang="et-EE" dirty="0"/>
              <a:t>Kui </a:t>
            </a:r>
            <a:r>
              <a:rPr lang="et-EE" dirty="0" err="1"/>
              <a:t>Commit</a:t>
            </a:r>
            <a:r>
              <a:rPr lang="et-EE" dirty="0"/>
              <a:t> sisaldab bugi või selle lahendust, siis kommentaaris võiks see suunata bugi </a:t>
            </a:r>
            <a:r>
              <a:rPr lang="et-EE" dirty="0" err="1"/>
              <a:t>id-le</a:t>
            </a:r>
            <a:r>
              <a:rPr lang="et-EE" dirty="0"/>
              <a:t> või linki bugi detailsele kirjeldusele</a:t>
            </a:r>
            <a:br>
              <a:rPr lang="et-EE" dirty="0"/>
            </a:br>
            <a:endParaRPr lang="et-EE" dirty="0"/>
          </a:p>
        </p:txBody>
      </p:sp>
    </p:spTree>
    <p:extLst>
      <p:ext uri="{BB962C8B-B14F-4D97-AF65-F5344CB8AC3E}">
        <p14:creationId xmlns:p14="http://schemas.microsoft.com/office/powerpoint/2010/main" val="72538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t-EE" dirty="0"/>
              <a:t>Tänan!</a:t>
            </a:r>
          </a:p>
        </p:txBody>
      </p:sp>
    </p:spTree>
    <p:extLst>
      <p:ext uri="{BB962C8B-B14F-4D97-AF65-F5344CB8AC3E}">
        <p14:creationId xmlns:p14="http://schemas.microsoft.com/office/powerpoint/2010/main" val="166749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Versioonihaldus</a:t>
            </a:r>
          </a:p>
        </p:txBody>
      </p:sp>
      <p:sp>
        <p:nvSpPr>
          <p:cNvPr id="3" name="Content Placeholder 2"/>
          <p:cNvSpPr>
            <a:spLocks noGrp="1"/>
          </p:cNvSpPr>
          <p:nvPr>
            <p:ph idx="1"/>
          </p:nvPr>
        </p:nvSpPr>
        <p:spPr/>
        <p:txBody>
          <a:bodyPr>
            <a:normAutofit fontScale="85000" lnSpcReduction="10000"/>
          </a:bodyPr>
          <a:lstStyle/>
          <a:p>
            <a:r>
              <a:rPr lang="et-EE" b="1" dirty="0"/>
              <a:t>Versioonihaldus</a:t>
            </a:r>
            <a:r>
              <a:rPr lang="et-EE" dirty="0"/>
              <a:t> on </a:t>
            </a:r>
            <a:r>
              <a:rPr lang="et-EE" dirty="0">
                <a:hlinkClick r:id="rId3" tooltip="Tarkvara"/>
              </a:rPr>
              <a:t>tarkvara</a:t>
            </a:r>
            <a:r>
              <a:rPr lang="et-EE" dirty="0"/>
              <a:t>, dokumentide ja muu </a:t>
            </a:r>
            <a:r>
              <a:rPr lang="et-EE" dirty="0">
                <a:hlinkClick r:id="rId4" tooltip="Fail"/>
              </a:rPr>
              <a:t>failidena</a:t>
            </a:r>
            <a:r>
              <a:rPr lang="et-EE" dirty="0"/>
              <a:t> säilitatava info muudatuste haldamine. Kõige lihtsamal tasemel versioonihaldust saab teostada käsitsi, tehes failidest aeg-ajalt varukoopiaid, kuid veakindlam moodus on kasutada spetsiaalset versioonihaldustarkvara. Viimased on eriti levinud </a:t>
            </a:r>
            <a:r>
              <a:rPr lang="et-EE" dirty="0">
                <a:hlinkClick r:id="rId5" tooltip="Tarkvaraarendus"/>
              </a:rPr>
              <a:t>tarkvaraarenduses</a:t>
            </a:r>
            <a:r>
              <a:rPr lang="et-EE" dirty="0"/>
              <a:t>, kus paljud </a:t>
            </a:r>
            <a:r>
              <a:rPr lang="et-EE" dirty="0" err="1"/>
              <a:t>programmeerijad</a:t>
            </a:r>
            <a:r>
              <a:rPr lang="et-EE" dirty="0"/>
              <a:t> töötavad korraga samade failidega.</a:t>
            </a:r>
          </a:p>
          <a:p>
            <a:r>
              <a:rPr lang="et-EE" dirty="0"/>
              <a:t>Iga versioonihaldustarkvara keskseks komponendiks on </a:t>
            </a:r>
            <a:r>
              <a:rPr lang="et-EE" dirty="0" err="1"/>
              <a:t>repositoorium</a:t>
            </a:r>
            <a:r>
              <a:rPr lang="et-EE" dirty="0"/>
              <a:t> ehk hoidla – see on </a:t>
            </a:r>
            <a:r>
              <a:rPr lang="et-EE" dirty="0">
                <a:hlinkClick r:id="rId6" tooltip="Andmebaas"/>
              </a:rPr>
              <a:t>andmebaas</a:t>
            </a:r>
            <a:r>
              <a:rPr lang="et-EE" dirty="0"/>
              <a:t>, kus säilitatakse hallatava projekti kõiki redaktsioone. Vastavalt hoidla asukohale jagatakse versioonihaldustarkvarad tsentraliseerituteks ja hajutatuteks.</a:t>
            </a:r>
          </a:p>
          <a:p>
            <a:r>
              <a:rPr lang="et-EE" dirty="0"/>
              <a:t>Allikas: </a:t>
            </a:r>
            <a:r>
              <a:rPr lang="et-EE" dirty="0" err="1"/>
              <a:t>https</a:t>
            </a:r>
            <a:r>
              <a:rPr lang="et-EE" dirty="0"/>
              <a:t>://</a:t>
            </a:r>
            <a:r>
              <a:rPr lang="et-EE" dirty="0" err="1"/>
              <a:t>et.wikipedia.org</a:t>
            </a:r>
            <a:r>
              <a:rPr lang="et-EE" dirty="0"/>
              <a:t>/</a:t>
            </a:r>
            <a:r>
              <a:rPr lang="et-EE" dirty="0" err="1"/>
              <a:t>wiki</a:t>
            </a:r>
            <a:r>
              <a:rPr lang="et-EE" dirty="0"/>
              <a:t>/Versioonihaldus</a:t>
            </a:r>
            <a:endParaRPr lang="et-EE" dirty="0"/>
          </a:p>
        </p:txBody>
      </p:sp>
    </p:spTree>
    <p:extLst>
      <p:ext uri="{BB962C8B-B14F-4D97-AF65-F5344CB8AC3E}">
        <p14:creationId xmlns:p14="http://schemas.microsoft.com/office/powerpoint/2010/main" val="131613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Hajutatud vs tsentraliseeritud mudel</a:t>
            </a:r>
          </a:p>
        </p:txBody>
      </p:sp>
      <p:sp>
        <p:nvSpPr>
          <p:cNvPr id="3" name="Sisu kohatäide 2"/>
          <p:cNvSpPr>
            <a:spLocks noGrp="1"/>
          </p:cNvSpPr>
          <p:nvPr>
            <p:ph idx="1"/>
          </p:nvPr>
        </p:nvSpPr>
        <p:spPr/>
        <p:txBody>
          <a:bodyPr/>
          <a:lstStyle/>
          <a:p>
            <a:r>
              <a:rPr lang="et-EE" dirty="0"/>
              <a:t>Tsentraliseeritud mudelis (</a:t>
            </a:r>
            <a:r>
              <a:rPr lang="et-EE" dirty="0" err="1"/>
              <a:t>Subversion</a:t>
            </a:r>
            <a:r>
              <a:rPr lang="et-EE" dirty="0"/>
              <a:t>) töö käib kesksel serveril, mis eeldab kui keegi töötab ühe faili kallal, siis see lukustatakse, et keegi teine ei teeks tööd sellega samal ajal.</a:t>
            </a:r>
          </a:p>
          <a:p>
            <a:r>
              <a:rPr lang="et-EE" dirty="0"/>
              <a:t>Hajutatud mudelis (</a:t>
            </a:r>
            <a:r>
              <a:rPr lang="et-EE" dirty="0" err="1"/>
              <a:t>Git</a:t>
            </a:r>
            <a:r>
              <a:rPr lang="et-EE" dirty="0"/>
              <a:t>, </a:t>
            </a:r>
            <a:r>
              <a:rPr lang="et-EE" dirty="0" err="1"/>
              <a:t>Mercurial</a:t>
            </a:r>
            <a:r>
              <a:rPr lang="et-EE" dirty="0"/>
              <a:t>) iga kasutaja loob koopia tervikust. Ja lubab töötada samade failidega, kuid eeldab et konflikte lahendavad arendajad ise või osalise süsteemi abiga. Koopia tegemine vähendab samuti sõltuvust vähendab võrgu kvaliteedist ja sellega lubab stabiilsemat ja kiiremat töö tegemist.</a:t>
            </a:r>
          </a:p>
        </p:txBody>
      </p:sp>
    </p:spTree>
    <p:extLst>
      <p:ext uri="{BB962C8B-B14F-4D97-AF65-F5344CB8AC3E}">
        <p14:creationId xmlns:p14="http://schemas.microsoft.com/office/powerpoint/2010/main" val="161285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clients</a:t>
            </a:r>
            <a:endParaRPr lang="et-EE" dirty="0"/>
          </a:p>
        </p:txBody>
      </p:sp>
      <p:sp>
        <p:nvSpPr>
          <p:cNvPr id="3" name="Content Placeholder 2"/>
          <p:cNvSpPr>
            <a:spLocks noGrp="1"/>
          </p:cNvSpPr>
          <p:nvPr>
            <p:ph idx="1"/>
          </p:nvPr>
        </p:nvSpPr>
        <p:spPr/>
        <p:txBody>
          <a:bodyPr/>
          <a:lstStyle/>
          <a:p>
            <a:r>
              <a:rPr lang="en-US" dirty="0" err="1"/>
              <a:t>SourceTree</a:t>
            </a:r>
            <a:r>
              <a:rPr lang="en-US" dirty="0"/>
              <a:t> </a:t>
            </a:r>
            <a:r>
              <a:rPr lang="en-US" dirty="0"/>
              <a:t>https://</a:t>
            </a:r>
            <a:r>
              <a:rPr lang="en-US" dirty="0" err="1"/>
              <a:t>www.sourcetreeapp.com</a:t>
            </a:r>
            <a:r>
              <a:rPr lang="en-US" dirty="0"/>
              <a:t>/</a:t>
            </a:r>
            <a:endParaRPr lang="et-EE" dirty="0"/>
          </a:p>
          <a:p>
            <a:r>
              <a:rPr lang="en-US" dirty="0"/>
              <a:t>GitHub Desktop</a:t>
            </a:r>
            <a:r>
              <a:rPr lang="et-EE" dirty="0"/>
              <a:t> </a:t>
            </a:r>
            <a:r>
              <a:rPr lang="et-EE" dirty="0" err="1"/>
              <a:t>https</a:t>
            </a:r>
            <a:r>
              <a:rPr lang="et-EE" dirty="0"/>
              <a:t>://</a:t>
            </a:r>
            <a:r>
              <a:rPr lang="et-EE" dirty="0" err="1"/>
              <a:t>desktop.github.com</a:t>
            </a:r>
            <a:r>
              <a:rPr lang="et-EE" dirty="0"/>
              <a:t>/</a:t>
            </a:r>
            <a:endParaRPr lang="et-EE" dirty="0"/>
          </a:p>
          <a:p>
            <a:r>
              <a:rPr lang="et-EE" dirty="0"/>
              <a:t>Leidub ka palju teisi lahendusi.</a:t>
            </a:r>
            <a:endParaRPr lang="en-US" dirty="0"/>
          </a:p>
          <a:p>
            <a:r>
              <a:rPr lang="en-US" dirty="0" err="1"/>
              <a:t>Paljudel</a:t>
            </a:r>
            <a:r>
              <a:rPr lang="en-US" dirty="0"/>
              <a:t> IDE-del </a:t>
            </a:r>
            <a:r>
              <a:rPr lang="en-US" dirty="0" err="1"/>
              <a:t>nt</a:t>
            </a:r>
            <a:r>
              <a:rPr lang="et-EE" dirty="0"/>
              <a:t>:</a:t>
            </a:r>
            <a:r>
              <a:rPr lang="en-US" dirty="0"/>
              <a:t> Visual Studio-l on </a:t>
            </a:r>
            <a:r>
              <a:rPr lang="et-EE" dirty="0"/>
              <a:t>integreeritud kujul lahendus olemas.</a:t>
            </a:r>
          </a:p>
          <a:p>
            <a:r>
              <a:rPr lang="et-EE" dirty="0"/>
              <a:t>Või on olemas </a:t>
            </a:r>
            <a:r>
              <a:rPr lang="et-EE" dirty="0" err="1"/>
              <a:t>pluginite</a:t>
            </a:r>
            <a:r>
              <a:rPr lang="et-EE" dirty="0"/>
              <a:t> vormis.</a:t>
            </a:r>
          </a:p>
        </p:txBody>
      </p:sp>
    </p:spTree>
    <p:extLst>
      <p:ext uri="{BB962C8B-B14F-4D97-AF65-F5344CB8AC3E}">
        <p14:creationId xmlns:p14="http://schemas.microsoft.com/office/powerpoint/2010/main" val="349077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t>
            </a:r>
            <a:r>
              <a:rPr lang="et-EE" dirty="0"/>
              <a:t>kasutaja nime muutmine</a:t>
            </a:r>
          </a:p>
        </p:txBody>
      </p:sp>
      <p:sp>
        <p:nvSpPr>
          <p:cNvPr id="3" name="Content Placeholder 2"/>
          <p:cNvSpPr>
            <a:spLocks noGrp="1"/>
          </p:cNvSpPr>
          <p:nvPr>
            <p:ph idx="1"/>
          </p:nvPr>
        </p:nvSpPr>
        <p:spPr/>
        <p:txBody>
          <a:bodyPr/>
          <a:lstStyle/>
          <a:p>
            <a:r>
              <a:rPr lang="et-EE" dirty="0"/>
              <a:t>Loetava kasutaja nime sättimine lubab teistel näha, kes tegi muudatusi.</a:t>
            </a:r>
          </a:p>
          <a:p>
            <a:r>
              <a:rPr lang="et-EE" dirty="0" err="1"/>
              <a:t>SourceTree</a:t>
            </a:r>
            <a:r>
              <a:rPr lang="et-EE" dirty="0"/>
              <a:t>: </a:t>
            </a:r>
            <a:r>
              <a:rPr lang="et-EE" dirty="0" err="1"/>
              <a:t>Repository</a:t>
            </a:r>
            <a:r>
              <a:rPr lang="et-EE" dirty="0"/>
              <a:t> -&gt; </a:t>
            </a:r>
            <a:r>
              <a:rPr lang="et-EE" dirty="0" err="1"/>
              <a:t>Repository</a:t>
            </a:r>
            <a:r>
              <a:rPr lang="et-EE" dirty="0"/>
              <a:t> </a:t>
            </a:r>
            <a:r>
              <a:rPr lang="et-EE" dirty="0" err="1"/>
              <a:t>Settings</a:t>
            </a:r>
            <a:r>
              <a:rPr lang="et-EE" dirty="0"/>
              <a:t> -&gt; </a:t>
            </a:r>
            <a:r>
              <a:rPr lang="et-EE" dirty="0" err="1"/>
              <a:t>Advanced</a:t>
            </a:r>
            <a:r>
              <a:rPr lang="et-EE" dirty="0"/>
              <a:t> -&gt; </a:t>
            </a:r>
            <a:r>
              <a:rPr lang="et-EE" dirty="0" err="1"/>
              <a:t>User</a:t>
            </a:r>
            <a:r>
              <a:rPr lang="et-EE" dirty="0"/>
              <a:t> </a:t>
            </a:r>
            <a:r>
              <a:rPr lang="et-EE" dirty="0" err="1"/>
              <a:t>Information</a:t>
            </a:r>
            <a:endParaRPr lang="et-EE" dirty="0"/>
          </a:p>
          <a:p>
            <a:r>
              <a:rPr lang="et-EE" dirty="0" err="1"/>
              <a:t>Command</a:t>
            </a:r>
            <a:r>
              <a:rPr lang="et-EE" dirty="0"/>
              <a:t> </a:t>
            </a:r>
            <a:r>
              <a:rPr lang="et-EE" dirty="0" err="1"/>
              <a:t>line</a:t>
            </a:r>
            <a:r>
              <a:rPr lang="et-EE" dirty="0"/>
              <a:t>: </a:t>
            </a:r>
            <a:br>
              <a:rPr lang="en-US" dirty="0"/>
            </a:br>
            <a:r>
              <a:rPr lang="et-EE" dirty="0" err="1"/>
              <a:t>git</a:t>
            </a:r>
            <a:r>
              <a:rPr lang="et-EE" dirty="0"/>
              <a:t> </a:t>
            </a:r>
            <a:r>
              <a:rPr lang="et-EE" dirty="0" err="1"/>
              <a:t>config</a:t>
            </a:r>
            <a:r>
              <a:rPr lang="et-EE" dirty="0"/>
              <a:t> --</a:t>
            </a:r>
            <a:r>
              <a:rPr lang="et-EE" dirty="0" err="1"/>
              <a:t>global</a:t>
            </a:r>
            <a:r>
              <a:rPr lang="et-EE" dirty="0"/>
              <a:t> </a:t>
            </a:r>
            <a:r>
              <a:rPr lang="et-EE" dirty="0" err="1"/>
              <a:t>user.name</a:t>
            </a:r>
            <a:r>
              <a:rPr lang="et-EE" dirty="0"/>
              <a:t> </a:t>
            </a:r>
            <a:r>
              <a:rPr lang="en-US" dirty="0"/>
              <a:t>“Roman Gorislavski”</a:t>
            </a:r>
            <a:br>
              <a:rPr lang="en-US" dirty="0"/>
            </a:br>
            <a:r>
              <a:rPr lang="et-EE" dirty="0" err="1"/>
              <a:t>git</a:t>
            </a:r>
            <a:r>
              <a:rPr lang="et-EE" dirty="0"/>
              <a:t> </a:t>
            </a:r>
            <a:r>
              <a:rPr lang="et-EE" dirty="0" err="1"/>
              <a:t>config</a:t>
            </a:r>
            <a:r>
              <a:rPr lang="et-EE" dirty="0"/>
              <a:t> --</a:t>
            </a:r>
            <a:r>
              <a:rPr lang="et-EE" dirty="0" err="1"/>
              <a:t>global</a:t>
            </a:r>
            <a:r>
              <a:rPr lang="et-EE" dirty="0"/>
              <a:t> </a:t>
            </a:r>
            <a:r>
              <a:rPr lang="et-EE" dirty="0" err="1"/>
              <a:t>user</a:t>
            </a:r>
            <a:r>
              <a:rPr lang="et-EE" dirty="0"/>
              <a:t>.</a:t>
            </a:r>
            <a:r>
              <a:rPr lang="en-US" dirty="0"/>
              <a:t>email “</a:t>
            </a:r>
            <a:r>
              <a:rPr lang="en-US" dirty="0" err="1"/>
              <a:t>roman.goris@hotmail.com</a:t>
            </a:r>
            <a:r>
              <a:rPr lang="en-US" dirty="0"/>
              <a:t>”</a:t>
            </a:r>
            <a:endParaRPr lang="et-EE" dirty="0"/>
          </a:p>
        </p:txBody>
      </p:sp>
    </p:spTree>
    <p:extLst>
      <p:ext uri="{BB962C8B-B14F-4D97-AF65-F5344CB8AC3E}">
        <p14:creationId xmlns:p14="http://schemas.microsoft.com/office/powerpoint/2010/main" val="209810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Uue </a:t>
            </a:r>
            <a:r>
              <a:rPr lang="et-EE" dirty="0" err="1"/>
              <a:t>Repo</a:t>
            </a:r>
            <a:r>
              <a:rPr lang="et-EE" dirty="0"/>
              <a:t> lisamine</a:t>
            </a:r>
          </a:p>
        </p:txBody>
      </p:sp>
      <p:sp>
        <p:nvSpPr>
          <p:cNvPr id="3" name="Sisu kohatäide 2"/>
          <p:cNvSpPr>
            <a:spLocks noGrp="1"/>
          </p:cNvSpPr>
          <p:nvPr>
            <p:ph idx="1"/>
          </p:nvPr>
        </p:nvSpPr>
        <p:spPr/>
        <p:txBody>
          <a:bodyPr>
            <a:normAutofit lnSpcReduction="10000"/>
          </a:bodyPr>
          <a:lstStyle/>
          <a:p>
            <a:r>
              <a:rPr lang="et-EE" dirty="0"/>
              <a:t>Tihti alguses tuleb teil teha lokaalne koopia serveris asuvast </a:t>
            </a:r>
            <a:r>
              <a:rPr lang="et-EE" dirty="0" err="1"/>
              <a:t>repost</a:t>
            </a:r>
            <a:r>
              <a:rPr lang="et-EE" dirty="0"/>
              <a:t>.</a:t>
            </a:r>
          </a:p>
          <a:p>
            <a:r>
              <a:rPr lang="et-EE" dirty="0" err="1"/>
              <a:t>SourceTree</a:t>
            </a:r>
            <a:r>
              <a:rPr lang="et-EE" dirty="0"/>
              <a:t>: </a:t>
            </a:r>
            <a:br>
              <a:rPr lang="et-EE" dirty="0"/>
            </a:br>
            <a:r>
              <a:rPr lang="et-EE" dirty="0" err="1"/>
              <a:t>File</a:t>
            </a:r>
            <a:r>
              <a:rPr lang="et-EE" dirty="0"/>
              <a:t> -&gt; </a:t>
            </a:r>
            <a:r>
              <a:rPr lang="et-EE" dirty="0" err="1"/>
              <a:t>Clone</a:t>
            </a:r>
            <a:r>
              <a:rPr lang="et-EE" dirty="0"/>
              <a:t>/New</a:t>
            </a:r>
            <a:br>
              <a:rPr lang="et-EE" dirty="0"/>
            </a:br>
            <a:r>
              <a:rPr lang="et-EE" dirty="0"/>
              <a:t>ja täida seal serveri aadress ehk allikas ja lokaalne lõppkoht arvutis</a:t>
            </a:r>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clone</a:t>
            </a:r>
            <a:r>
              <a:rPr lang="et-EE" dirty="0"/>
              <a:t> </a:t>
            </a:r>
            <a:r>
              <a:rPr lang="et-EE" dirty="0" err="1">
                <a:hlinkClick r:id="rId2"/>
              </a:rPr>
              <a:t>https</a:t>
            </a:r>
            <a:r>
              <a:rPr lang="et-EE" dirty="0">
                <a:hlinkClick r:id="rId2"/>
              </a:rPr>
              <a:t>://...</a:t>
            </a:r>
            <a:r>
              <a:rPr lang="et-EE" dirty="0" err="1">
                <a:hlinkClick r:id="rId2"/>
              </a:rPr>
              <a:t>esimeneveebileht.git</a:t>
            </a:r>
            <a:r>
              <a:rPr lang="et-EE" dirty="0"/>
              <a:t> .</a:t>
            </a:r>
          </a:p>
          <a:p>
            <a:r>
              <a:rPr lang="et-EE" dirty="0"/>
              <a:t>Punkt lõpus tähistab pane hetkele valitud kausta</a:t>
            </a:r>
            <a:br>
              <a:rPr lang="et-EE" dirty="0"/>
            </a:br>
            <a:endParaRPr lang="et-EE" dirty="0"/>
          </a:p>
        </p:txBody>
      </p:sp>
    </p:spTree>
    <p:extLst>
      <p:ext uri="{BB962C8B-B14F-4D97-AF65-F5344CB8AC3E}">
        <p14:creationId xmlns:p14="http://schemas.microsoft.com/office/powerpoint/2010/main" val="110088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dirty="0"/>
              <a:t>.g</a:t>
            </a:r>
            <a:r>
              <a:rPr lang="en-US" dirty="0" err="1"/>
              <a:t>itignore</a:t>
            </a:r>
            <a:endParaRPr lang="et-EE" dirty="0"/>
          </a:p>
        </p:txBody>
      </p:sp>
      <p:sp>
        <p:nvSpPr>
          <p:cNvPr id="3" name="Content Placeholder 2"/>
          <p:cNvSpPr>
            <a:spLocks noGrp="1"/>
          </p:cNvSpPr>
          <p:nvPr>
            <p:ph idx="1"/>
          </p:nvPr>
        </p:nvSpPr>
        <p:spPr/>
        <p:txBody>
          <a:bodyPr/>
          <a:lstStyle/>
          <a:p>
            <a:r>
              <a:rPr lang="en-US" dirty="0"/>
              <a:t>Fail </a:t>
            </a:r>
            <a:r>
              <a:rPr lang="en-US" dirty="0" err="1"/>
              <a:t>nimega</a:t>
            </a:r>
            <a:r>
              <a:rPr lang="en-US" dirty="0"/>
              <a:t> .</a:t>
            </a:r>
            <a:r>
              <a:rPr lang="en-US" dirty="0" err="1"/>
              <a:t>gitignore</a:t>
            </a:r>
            <a:r>
              <a:rPr lang="en-US" dirty="0"/>
              <a:t> </a:t>
            </a:r>
            <a:r>
              <a:rPr lang="en-US" dirty="0" err="1"/>
              <a:t>sisaldab</a:t>
            </a:r>
            <a:r>
              <a:rPr lang="en-US" dirty="0"/>
              <a:t> </a:t>
            </a:r>
            <a:r>
              <a:rPr lang="en-US" dirty="0" err="1"/>
              <a:t>failinimetusi</a:t>
            </a:r>
            <a:r>
              <a:rPr lang="en-US" dirty="0"/>
              <a:t>, </a:t>
            </a:r>
            <a:r>
              <a:rPr lang="en-US" dirty="0" err="1"/>
              <a:t>mis</a:t>
            </a:r>
            <a:r>
              <a:rPr lang="en-US" dirty="0"/>
              <a:t> on m</a:t>
            </a:r>
            <a:r>
              <a:rPr lang="et-EE" dirty="0" err="1"/>
              <a:t>õeldud</a:t>
            </a:r>
            <a:r>
              <a:rPr lang="et-EE" dirty="0"/>
              <a:t> lokaalseks kasutuseks ainult nagu näiteks kohalikud sätted.</a:t>
            </a:r>
          </a:p>
          <a:p>
            <a:r>
              <a:rPr lang="et-EE" dirty="0" err="1"/>
              <a:t>SourceTree</a:t>
            </a:r>
            <a:r>
              <a:rPr lang="et-EE" dirty="0"/>
              <a:t>: </a:t>
            </a:r>
            <a:r>
              <a:rPr lang="et-EE" dirty="0" err="1"/>
              <a:t>Actions</a:t>
            </a:r>
            <a:r>
              <a:rPr lang="et-EE" dirty="0"/>
              <a:t> -&gt; </a:t>
            </a:r>
            <a:r>
              <a:rPr lang="et-EE" dirty="0" err="1"/>
              <a:t>Ignore</a:t>
            </a:r>
            <a:endParaRPr lang="et-EE" dirty="0"/>
          </a:p>
          <a:p>
            <a:r>
              <a:rPr lang="et-EE" dirty="0"/>
              <a:t>.</a:t>
            </a:r>
            <a:r>
              <a:rPr lang="et-EE" dirty="0" err="1"/>
              <a:t>gitignore</a:t>
            </a:r>
            <a:r>
              <a:rPr lang="et-EE" dirty="0"/>
              <a:t> failis: </a:t>
            </a:r>
            <a:br>
              <a:rPr lang="en-US" dirty="0"/>
            </a:br>
            <a:r>
              <a:rPr lang="et-EE" dirty="0" err="1"/>
              <a:t>sätted.txt</a:t>
            </a:r>
            <a:br>
              <a:rPr lang="et-EE" dirty="0"/>
            </a:br>
            <a:r>
              <a:rPr lang="et-EE" dirty="0"/>
              <a:t>*.</a:t>
            </a:r>
            <a:r>
              <a:rPr lang="et-EE" dirty="0" err="1"/>
              <a:t>rtf</a:t>
            </a:r>
            <a:endParaRPr lang="et-EE" dirty="0"/>
          </a:p>
          <a:p>
            <a:r>
              <a:rPr lang="et-EE" dirty="0"/>
              <a:t>Tärniga tähistatakse, kõik selle lõpuga failid.</a:t>
            </a:r>
          </a:p>
        </p:txBody>
      </p:sp>
    </p:spTree>
    <p:extLst>
      <p:ext uri="{BB962C8B-B14F-4D97-AF65-F5344CB8AC3E}">
        <p14:creationId xmlns:p14="http://schemas.microsoft.com/office/powerpoint/2010/main" val="260600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a:t>Olekute jälgimine</a:t>
            </a:r>
          </a:p>
        </p:txBody>
      </p:sp>
      <p:sp>
        <p:nvSpPr>
          <p:cNvPr id="3" name="Sisu kohatäide 2"/>
          <p:cNvSpPr>
            <a:spLocks noGrp="1"/>
          </p:cNvSpPr>
          <p:nvPr>
            <p:ph idx="1"/>
          </p:nvPr>
        </p:nvSpPr>
        <p:spPr/>
        <p:txBody>
          <a:bodyPr>
            <a:normAutofit fontScale="77500" lnSpcReduction="20000"/>
          </a:bodyPr>
          <a:lstStyle/>
          <a:p>
            <a:r>
              <a:rPr lang="et-EE" dirty="0"/>
              <a:t>Alati on hea teada, mis olekus on süsteem. Esimene (</a:t>
            </a:r>
            <a:r>
              <a:rPr lang="et-EE" dirty="0" err="1"/>
              <a:t>diff</a:t>
            </a:r>
            <a:r>
              <a:rPr lang="et-EE" dirty="0"/>
              <a:t>) näitab faili siseseid erinevusi eelneva </a:t>
            </a:r>
            <a:r>
              <a:rPr lang="et-EE" dirty="0" err="1"/>
              <a:t>commit</a:t>
            </a:r>
            <a:r>
              <a:rPr lang="et-EE" dirty="0"/>
              <a:t>-iga. Teine (</a:t>
            </a:r>
            <a:r>
              <a:rPr lang="et-EE" dirty="0" err="1"/>
              <a:t>status</a:t>
            </a:r>
            <a:r>
              <a:rPr lang="et-EE" dirty="0"/>
              <a:t>) näitab muudetud faile võrreldes eelneva </a:t>
            </a:r>
            <a:r>
              <a:rPr lang="et-EE" dirty="0" err="1"/>
              <a:t>commit</a:t>
            </a:r>
            <a:r>
              <a:rPr lang="et-EE" dirty="0"/>
              <a:t>-iga.  Kolmas (</a:t>
            </a:r>
            <a:r>
              <a:rPr lang="et-EE" dirty="0" err="1"/>
              <a:t>branch</a:t>
            </a:r>
            <a:r>
              <a:rPr lang="et-EE" dirty="0"/>
              <a:t> –a) näitab kõiki praeguseid harusid.</a:t>
            </a:r>
          </a:p>
          <a:p>
            <a:r>
              <a:rPr lang="et-EE" dirty="0" err="1"/>
              <a:t>SourceTree</a:t>
            </a:r>
            <a:r>
              <a:rPr lang="et-EE" dirty="0"/>
              <a:t>: </a:t>
            </a:r>
            <a:br>
              <a:rPr lang="et-EE" dirty="0"/>
            </a:br>
            <a:r>
              <a:rPr lang="et-EE" dirty="0"/>
              <a:t>Vali </a:t>
            </a:r>
            <a:r>
              <a:rPr lang="et-EE" dirty="0" err="1"/>
              <a:t>Repo</a:t>
            </a:r>
            <a:r>
              <a:rPr lang="et-EE" dirty="0"/>
              <a:t> -&gt; </a:t>
            </a:r>
            <a:r>
              <a:rPr lang="et-EE" dirty="0" err="1"/>
              <a:t>Log</a:t>
            </a:r>
            <a:r>
              <a:rPr lang="et-EE" dirty="0"/>
              <a:t> </a:t>
            </a:r>
            <a:r>
              <a:rPr lang="et-EE" dirty="0" err="1"/>
              <a:t>History</a:t>
            </a:r>
            <a:r>
              <a:rPr lang="et-EE" dirty="0"/>
              <a:t> -&gt; Vali fail</a:t>
            </a:r>
            <a:br>
              <a:rPr lang="et-EE" dirty="0"/>
            </a:br>
            <a:r>
              <a:rPr lang="et-EE" dirty="0"/>
              <a:t>Vali </a:t>
            </a:r>
            <a:r>
              <a:rPr lang="et-EE" dirty="0" err="1"/>
              <a:t>Repo</a:t>
            </a:r>
            <a:r>
              <a:rPr lang="et-EE" dirty="0"/>
              <a:t> </a:t>
            </a:r>
            <a:r>
              <a:rPr lang="et-EE" dirty="0"/>
              <a:t>-&gt; </a:t>
            </a:r>
            <a:r>
              <a:rPr lang="et-EE" dirty="0" err="1"/>
              <a:t>File</a:t>
            </a:r>
            <a:r>
              <a:rPr lang="et-EE" dirty="0"/>
              <a:t> </a:t>
            </a:r>
            <a:r>
              <a:rPr lang="et-EE" dirty="0" err="1"/>
              <a:t>Status</a:t>
            </a:r>
            <a:br>
              <a:rPr lang="et-EE" dirty="0"/>
            </a:br>
            <a:r>
              <a:rPr lang="et-EE" dirty="0"/>
              <a:t>Vali </a:t>
            </a:r>
            <a:r>
              <a:rPr lang="et-EE" dirty="0" err="1"/>
              <a:t>Repo</a:t>
            </a:r>
            <a:r>
              <a:rPr lang="et-EE" dirty="0"/>
              <a:t> -&gt; </a:t>
            </a:r>
            <a:r>
              <a:rPr lang="et-EE" dirty="0" err="1"/>
              <a:t>Branches</a:t>
            </a:r>
            <a:r>
              <a:rPr lang="et-EE" dirty="0"/>
              <a:t> and </a:t>
            </a:r>
            <a:r>
              <a:rPr lang="et-EE" dirty="0" err="1"/>
              <a:t>Remotes</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diff</a:t>
            </a:r>
            <a:br>
              <a:rPr lang="et-EE" dirty="0"/>
            </a:br>
            <a:r>
              <a:rPr lang="et-EE" dirty="0" err="1"/>
              <a:t>git</a:t>
            </a:r>
            <a:r>
              <a:rPr lang="et-EE" dirty="0"/>
              <a:t> </a:t>
            </a:r>
            <a:r>
              <a:rPr lang="et-EE" dirty="0" err="1"/>
              <a:t>status</a:t>
            </a:r>
            <a:br>
              <a:rPr lang="et-EE" dirty="0"/>
            </a:br>
            <a:r>
              <a:rPr lang="et-EE" dirty="0" err="1"/>
              <a:t>git</a:t>
            </a:r>
            <a:r>
              <a:rPr lang="et-EE" dirty="0"/>
              <a:t> </a:t>
            </a:r>
            <a:r>
              <a:rPr lang="et-EE" dirty="0" err="1"/>
              <a:t>branch</a:t>
            </a:r>
            <a:r>
              <a:rPr lang="et-EE" dirty="0"/>
              <a:t> -a</a:t>
            </a:r>
            <a:br>
              <a:rPr lang="et-EE" dirty="0"/>
            </a:br>
            <a:endParaRPr lang="et-EE" dirty="0"/>
          </a:p>
        </p:txBody>
      </p:sp>
    </p:spTree>
    <p:extLst>
      <p:ext uri="{BB962C8B-B14F-4D97-AF65-F5344CB8AC3E}">
        <p14:creationId xmlns:p14="http://schemas.microsoft.com/office/powerpoint/2010/main" val="6226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p:cNvSpPr>
            <a:spLocks noGrp="1"/>
          </p:cNvSpPr>
          <p:nvPr>
            <p:ph type="title"/>
          </p:nvPr>
        </p:nvSpPr>
        <p:spPr/>
        <p:txBody>
          <a:bodyPr/>
          <a:lstStyle/>
          <a:p>
            <a:r>
              <a:rPr lang="et-EE" dirty="0" err="1"/>
              <a:t>Branch</a:t>
            </a:r>
            <a:endParaRPr lang="et-EE" dirty="0"/>
          </a:p>
        </p:txBody>
      </p:sp>
      <p:sp>
        <p:nvSpPr>
          <p:cNvPr id="3" name="Sisu kohatäide 2"/>
          <p:cNvSpPr>
            <a:spLocks noGrp="1"/>
          </p:cNvSpPr>
          <p:nvPr>
            <p:ph idx="1"/>
          </p:nvPr>
        </p:nvSpPr>
        <p:spPr/>
        <p:txBody>
          <a:bodyPr>
            <a:normAutofit fontScale="92500" lnSpcReduction="20000"/>
          </a:bodyPr>
          <a:lstStyle/>
          <a:p>
            <a:r>
              <a:rPr lang="et-EE" dirty="0" err="1"/>
              <a:t>Branch</a:t>
            </a:r>
            <a:r>
              <a:rPr lang="et-EE" dirty="0"/>
              <a:t> on nagu puu oks, mis läheb lahku põhiosast, aga erinevalt puust see oks ühendatakse tihti põhiosaga tagasi. Vajalik kui pead looma uue </a:t>
            </a:r>
            <a:r>
              <a:rPr lang="et-EE" dirty="0" err="1"/>
              <a:t>feature</a:t>
            </a:r>
            <a:r>
              <a:rPr lang="et-EE" dirty="0"/>
              <a:t> ja hoida seda eemal teistest muudatustest kergemaks lugemiseks.</a:t>
            </a:r>
          </a:p>
          <a:p>
            <a:r>
              <a:rPr lang="et-EE" dirty="0" err="1"/>
              <a:t>Branch</a:t>
            </a:r>
            <a:r>
              <a:rPr lang="et-EE" dirty="0"/>
              <a:t> kõige pealt luuakse ja siis valitakse (</a:t>
            </a:r>
            <a:r>
              <a:rPr lang="et-EE" dirty="0" err="1"/>
              <a:t>checkout</a:t>
            </a:r>
            <a:r>
              <a:rPr lang="et-EE" dirty="0"/>
              <a:t>)</a:t>
            </a:r>
          </a:p>
          <a:p>
            <a:r>
              <a:rPr lang="et-EE" dirty="0" err="1"/>
              <a:t>SourceTree</a:t>
            </a:r>
            <a:r>
              <a:rPr lang="et-EE" dirty="0"/>
              <a:t>: </a:t>
            </a:r>
            <a:br>
              <a:rPr lang="et-EE" dirty="0"/>
            </a:br>
            <a:r>
              <a:rPr lang="et-EE" dirty="0" err="1"/>
              <a:t>Repository</a:t>
            </a:r>
            <a:r>
              <a:rPr lang="et-EE" dirty="0"/>
              <a:t> -&gt; </a:t>
            </a:r>
            <a:r>
              <a:rPr lang="et-EE" dirty="0" err="1"/>
              <a:t>Branch</a:t>
            </a:r>
            <a:br>
              <a:rPr lang="et-EE" dirty="0"/>
            </a:br>
            <a:r>
              <a:rPr lang="et-EE" dirty="0" err="1"/>
              <a:t>Repository</a:t>
            </a:r>
            <a:r>
              <a:rPr lang="et-EE" dirty="0"/>
              <a:t> -&gt; </a:t>
            </a:r>
            <a:r>
              <a:rPr lang="et-EE" dirty="0" err="1"/>
              <a:t>Checkout</a:t>
            </a:r>
            <a:endParaRPr lang="et-EE" dirty="0"/>
          </a:p>
          <a:p>
            <a:r>
              <a:rPr lang="et-EE" dirty="0" err="1"/>
              <a:t>Command</a:t>
            </a:r>
            <a:r>
              <a:rPr lang="et-EE" dirty="0"/>
              <a:t> </a:t>
            </a:r>
            <a:r>
              <a:rPr lang="et-EE" dirty="0" err="1"/>
              <a:t>line</a:t>
            </a:r>
            <a:r>
              <a:rPr lang="et-EE" dirty="0"/>
              <a:t>:</a:t>
            </a:r>
            <a:br>
              <a:rPr lang="et-EE" dirty="0"/>
            </a:br>
            <a:r>
              <a:rPr lang="et-EE" dirty="0" err="1"/>
              <a:t>git</a:t>
            </a:r>
            <a:r>
              <a:rPr lang="et-EE" dirty="0"/>
              <a:t> </a:t>
            </a:r>
            <a:r>
              <a:rPr lang="et-EE" dirty="0" err="1"/>
              <a:t>branch</a:t>
            </a:r>
            <a:r>
              <a:rPr lang="et-EE" dirty="0"/>
              <a:t> reklaamialad</a:t>
            </a:r>
            <a:br>
              <a:rPr lang="et-EE" dirty="0"/>
            </a:br>
            <a:r>
              <a:rPr lang="et-EE" dirty="0" err="1"/>
              <a:t>git</a:t>
            </a:r>
            <a:r>
              <a:rPr lang="et-EE" dirty="0"/>
              <a:t> </a:t>
            </a:r>
            <a:r>
              <a:rPr lang="et-EE" dirty="0" err="1"/>
              <a:t>checkout</a:t>
            </a:r>
            <a:r>
              <a:rPr lang="et-EE" dirty="0"/>
              <a:t> reklaamialad</a:t>
            </a:r>
          </a:p>
        </p:txBody>
      </p:sp>
    </p:spTree>
    <p:extLst>
      <p:ext uri="{BB962C8B-B14F-4D97-AF65-F5344CB8AC3E}">
        <p14:creationId xmlns:p14="http://schemas.microsoft.com/office/powerpoint/2010/main" val="981390823"/>
      </p:ext>
    </p:extLst>
  </p:cSld>
  <p:clrMapOvr>
    <a:masterClrMapping/>
  </p:clrMapOvr>
</p:sld>
</file>

<file path=ppt/theme/theme1.xml><?xml version="1.0" encoding="utf-8"?>
<a:theme xmlns:a="http://schemas.openxmlformats.org/drawingml/2006/main" name="ITK_suur_logo">
  <a:themeElements>
    <a:clrScheme name="ITK">
      <a:dk1>
        <a:srgbClr val="595959"/>
      </a:dk1>
      <a:lt1>
        <a:sysClr val="window" lastClr="FFFFFF"/>
      </a:lt1>
      <a:dk2>
        <a:srgbClr val="AEABAB"/>
      </a:dk2>
      <a:lt2>
        <a:srgbClr val="FFFFFF"/>
      </a:lt2>
      <a:accent1>
        <a:srgbClr val="007CCC"/>
      </a:accent1>
      <a:accent2>
        <a:srgbClr val="9966CC"/>
      </a:accent2>
      <a:accent3>
        <a:srgbClr val="FFAA00"/>
      </a:accent3>
      <a:accent4>
        <a:srgbClr val="FF6600"/>
      </a:accent4>
      <a:accent5>
        <a:srgbClr val="66CCFF"/>
      </a:accent5>
      <a:accent6>
        <a:srgbClr val="BECB2B"/>
      </a:accent6>
      <a:hlink>
        <a:srgbClr val="FC0D1B"/>
      </a:hlink>
      <a:folHlink>
        <a:srgbClr val="BA020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F4D74A28-1B4F-4F6E-923C-117DCA69FD40}"/>
    </a:ext>
  </a:extLst>
</a:theme>
</file>

<file path=ppt/theme/theme2.xml><?xml version="1.0" encoding="utf-8"?>
<a:theme xmlns:a="http://schemas.openxmlformats.org/drawingml/2006/main" name="ITK_logo_all_parem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D5BA4099-E924-4C3B-83B3-F2ACB917AFB6}"/>
    </a:ext>
  </a:extLst>
</a:theme>
</file>

<file path=ppt/theme/theme3.xml><?xml version="1.0" encoding="utf-8"?>
<a:theme xmlns:a="http://schemas.openxmlformats.org/drawingml/2006/main" name="ITK_logo_all_vasaku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1AB6E11D-D2D8-4B39-BE57-EA32A3AC543D}"/>
    </a:ext>
  </a:extLst>
</a:theme>
</file>

<file path=ppt/theme/theme4.xml><?xml version="1.0" encoding="utf-8"?>
<a:theme xmlns:a="http://schemas.openxmlformats.org/drawingml/2006/main" name="ITK_teeme_sinust_tegij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E5DDCE43-30F4-4AC4-9DDD-FAD5AD3379EE}"/>
    </a:ext>
  </a:extLst>
</a:theme>
</file>

<file path=ppt/theme/theme5.xml><?xml version="1.0" encoding="utf-8"?>
<a:theme xmlns:a="http://schemas.openxmlformats.org/drawingml/2006/main" name="ITK_logo_vasakul_triip_parem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K p6hi.potx" id="{C433CF44-287E-4699-A9AC-C4531AA6C499}" vid="{0958C0ED-BE28-4AE5-B1B4-15F83ED07578}"/>
    </a:ext>
  </a:extLst>
</a:theme>
</file>

<file path=ppt/theme/theme6.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ITK p6hi</Template>
  <TotalTime>2260</TotalTime>
  <Words>571</Words>
  <Application>Microsoft Office PowerPoint</Application>
  <PresentationFormat>Laiekraan</PresentationFormat>
  <Paragraphs>73</Paragraphs>
  <Slides>15</Slides>
  <Notes>4</Notes>
  <HiddenSlides>0</HiddenSlides>
  <MMClips>0</MMClips>
  <ScaleCrop>false</ScaleCrop>
  <HeadingPairs>
    <vt:vector size="6" baseType="variant">
      <vt:variant>
        <vt:lpstr>Kasutatud fondid</vt:lpstr>
      </vt:variant>
      <vt:variant>
        <vt:i4>3</vt:i4>
      </vt:variant>
      <vt:variant>
        <vt:lpstr>Kujundus</vt:lpstr>
      </vt:variant>
      <vt:variant>
        <vt:i4>5</vt:i4>
      </vt:variant>
      <vt:variant>
        <vt:lpstr>Slaidipealkirjad</vt:lpstr>
      </vt:variant>
      <vt:variant>
        <vt:i4>15</vt:i4>
      </vt:variant>
    </vt:vector>
  </HeadingPairs>
  <TitlesOfParts>
    <vt:vector size="23" baseType="lpstr">
      <vt:lpstr>Arial</vt:lpstr>
      <vt:lpstr>Calibri</vt:lpstr>
      <vt:lpstr>Calibri Light</vt:lpstr>
      <vt:lpstr>ITK_suur_logo</vt:lpstr>
      <vt:lpstr>ITK_logo_all_paremal</vt:lpstr>
      <vt:lpstr>ITK_logo_all_vasakul</vt:lpstr>
      <vt:lpstr>ITK_teeme_sinust_tegija</vt:lpstr>
      <vt:lpstr>ITK_logo_vasakul_triip_paremal</vt:lpstr>
      <vt:lpstr>Tarkvaraarenduse Front-end</vt:lpstr>
      <vt:lpstr>Versioonihaldus</vt:lpstr>
      <vt:lpstr>Hajutatud vs tsentraliseeritud mudel</vt:lpstr>
      <vt:lpstr>Git clients</vt:lpstr>
      <vt:lpstr>Git kasutaja nime muutmine</vt:lpstr>
      <vt:lpstr>Uue Repo lisamine</vt:lpstr>
      <vt:lpstr>.gitignore</vt:lpstr>
      <vt:lpstr>Olekute jälgimine</vt:lpstr>
      <vt:lpstr>Branch</vt:lpstr>
      <vt:lpstr>Enne commit-i failide valimine</vt:lpstr>
      <vt:lpstr>Commit</vt:lpstr>
      <vt:lpstr>Push</vt:lpstr>
      <vt:lpstr>Merge</vt:lpstr>
      <vt:lpstr>Pull ja muud soovitused</vt:lpstr>
      <vt:lpstr>Tänan!</vt:lpstr>
    </vt:vector>
  </TitlesOfParts>
  <Company>IT Koolitus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Koolituse nimi</dc:title>
  <dc:creator>Margit Savisaar</dc:creator>
  <cp:lastModifiedBy>Roman Gorislavski</cp:lastModifiedBy>
  <cp:revision>40</cp:revision>
  <dcterms:created xsi:type="dcterms:W3CDTF">2015-11-25T13:10:32Z</dcterms:created>
  <dcterms:modified xsi:type="dcterms:W3CDTF">2016-12-27T22:27:33Z</dcterms:modified>
</cp:coreProperties>
</file>