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8" r:id="rId9"/>
    <p:sldId id="260" r:id="rId10"/>
    <p:sldId id="266" r:id="rId11"/>
    <p:sldId id="267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45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41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720">
              <a:spcBef>
                <a:spcPts val="1001"/>
              </a:spcBef>
              <a:buClr>
                <a:srgbClr val="595959"/>
              </a:buClr>
            </a:pPr>
            <a:r>
              <a:rPr lang="en-US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Henry;</a:t>
            </a:r>
          </a:p>
          <a:p>
            <a:pPr marL="720">
              <a:spcBef>
                <a:spcPts val="1001"/>
              </a:spcBef>
              <a:buClr>
                <a:srgbClr val="595959"/>
              </a:buClr>
            </a:pP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avalik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sektor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indent="-227880"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kinnistada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teadmise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laiendada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HMTL, CSS, JavaScript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oskusi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t-E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</a:t>
            </a:r>
            <a:r>
              <a:rPr lang="en-US" spc="-1" dirty="0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tuttavaks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</a:b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702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</a:t>
            </a:r>
            <a:r>
              <a:rPr lang="en-US" sz="4400" b="0" strike="noStrike" spc="-1" dirty="0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tuttavaks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243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Terje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 Office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loomine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7543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322</TotalTime>
  <Words>498</Words>
  <Application>Microsoft Office PowerPoint</Application>
  <PresentationFormat>Widescreen</PresentationFormat>
  <Paragraphs>90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Saame tuttavaks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mona lille</cp:lastModifiedBy>
  <cp:revision>33</cp:revision>
  <dcterms:created xsi:type="dcterms:W3CDTF">2015-11-25T13:10:32Z</dcterms:created>
  <dcterms:modified xsi:type="dcterms:W3CDTF">2017-04-20T07:53:53Z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