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6" r:id="rId11"/>
    <p:sldId id="267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BFDD9B-D8D7-4B39-A327-559BBB4F7B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96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Mõned olulisemad asjad enda kohta, kui koolituse alguses end tutvustad.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3B96E1-FD7B-4A01-A13C-B0657AE0219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49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88AB4D-0B8A-416A-A191-0F7AA3B281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536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BB2629-9F3D-4194-AA16-B6C6954EA4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1584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E7665E-9AE5-44FF-9CE8-E2BB34DB35A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9588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068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3545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41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Hetkel slaidil meie nö vaikimisi päevaplaan</a:t>
            </a: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65CC69-6773-42CC-A584-C943A68AD7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230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Põgusalt koolituse teemad, mida koolitusel käsitletakse.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1D8E63-3816-4B55-8AF3-CA0E0432D9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53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Lõunasüsteem on nii, et sekretär annab igal päeval talongid Sina+õppijate arv, talongi väärtus 6 eur ja kehtib lähedalasuvates söögikohtades.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Suitsetamise koht on väljas maja nurgas, sees kusagil suitsu teha ei saa.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Kohvi ja snäkke võib kööginurgast igal ajal julgelt võtta palju kulub ja ok on klassi kaasa võtta.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Parklas EP90 on parkimine tasuta, aga tuleb iga päev autonumber meie juures terminali sisestada.</a:t>
            </a: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FC10E9-96C9-4E54-B1BA-C96A8B01ED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131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3814920"/>
            <a:ext cx="10514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info@koolitus.ee</a:t>
            </a:r>
            <a:r>
              <a:t/>
            </a:r>
            <a:br/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+372 6 181 720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Tarkvaraarenduse Front-end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14.12.2016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Gorislavski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roman.goris@hotmail.com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9680" y="365040"/>
            <a:ext cx="111585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Kodukord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680" y="1825560"/>
            <a:ext cx="11158560" cy="41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Joogid ja näksimist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Tualetid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Suitsetamine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Mobiiltelefonid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Küsimused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Lõuna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NB! Autoga tulijad – kas autonr sai parkimissüsteemi sisestatud?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9680" y="365040"/>
            <a:ext cx="111585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Lõuna restoranis Viktoria või Dvigatel või Sketch House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25" name="Pilt 2"/>
          <p:cNvPicPr/>
          <p:nvPr/>
        </p:nvPicPr>
        <p:blipFill>
          <a:blip r:embed="rId3"/>
          <a:srcRect l="14341" t="24666" r="9019" b="11113"/>
          <a:stretch/>
        </p:blipFill>
        <p:spPr>
          <a:xfrm>
            <a:off x="1279800" y="1309320"/>
            <a:ext cx="9520920" cy="47764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159600" y="340632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Viktoria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86440" y="441468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Koolitus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11840" y="3343320"/>
            <a:ext cx="1290960" cy="673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Ülemiste keskus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808760" y="351900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Dvigatel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104960" y="2121120"/>
            <a:ext cx="1130760" cy="54792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Scetch House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2005920"/>
            <a:ext cx="1051488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Tänan!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Minust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töötab viimastel aastatel vabakutselise arendajana (C++, C#, Typescript, Web, 3D applications, game development) ja tegeleb mitmete põnevate Eesti ja rahvusvaheliste projektidega. Varasemalt on ta kuulunud erinevatesse arendusmeeskondadesse ning omandanud mitmekülgseid arendustöö kogemusi.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Andrjus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kogemus: Java, C++,  Javascript (vähe kogemust), C# (vähe kogemust)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Ootused: Sissejuhatus kaasaegsesse front-end arendusse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Rain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Sirendi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Wordpress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suured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Mona-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Liisa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SQL basic, C++ basic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Tuuli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Interaktsioonidisain, autorvahendid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37243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Tuuli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Interaktsioonidisain, autorvahendid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47543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Päevaplaan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1320" y="1825560"/>
            <a:ext cx="11266920" cy="38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9:00 – 10:30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10:30 – 10:45 Paus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10:45 – 12:15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12:15 – 13:00 Lõuna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13:00 – 14:30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Koolituse teemad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struktuur, selle mõju SEO-le ja koodi haldamine.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kujundamine, animeerimine ja responsive design.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Programeerimine Javascriptis ja kodulehe dünaamiliseks loomine.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APId, nende kasutusvõimalused ja muud veebi tehnoloogiad.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Tööriistad veebiarenduses ja lokaalse serveri ülesseadmine.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Kaasaaegne front-end arendus ja testimine.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Veebi- ja tarkvaraarenduse metoodikad ja IT ettevõtete struktuurid.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Märge: 3 ja 6 on 2-3 korda mahukamad kui teised.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318</TotalTime>
  <Words>474</Words>
  <Application>Microsoft Office PowerPoint</Application>
  <PresentationFormat>Laiekraan</PresentationFormat>
  <Paragraphs>86</Paragraphs>
  <Slides>12</Slides>
  <Notes>10</Notes>
  <HiddenSlides>0</HiddenSlides>
  <MMClips>0</MMClips>
  <ScaleCrop>false</ScaleCrop>
  <HeadingPairs>
    <vt:vector size="6" baseType="variant">
      <vt:variant>
        <vt:lpstr>Kasutatud fondid</vt:lpstr>
      </vt:variant>
      <vt:variant>
        <vt:i4>7</vt:i4>
      </vt:variant>
      <vt:variant>
        <vt:lpstr>Kujundus</vt:lpstr>
      </vt:variant>
      <vt:variant>
        <vt:i4>5</vt:i4>
      </vt:variant>
      <vt:variant>
        <vt:lpstr>Slaidipealkirjad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DejaVu Serif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</vt:vector>
  </TitlesOfParts>
  <Company>IT Koolitus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subject/>
  <dc:creator>Margit Savisaar</dc:creator>
  <dc:description/>
  <cp:lastModifiedBy>Student</cp:lastModifiedBy>
  <cp:revision>29</cp:revision>
  <dcterms:created xsi:type="dcterms:W3CDTF">2015-11-25T13:10:32Z</dcterms:created>
  <dcterms:modified xsi:type="dcterms:W3CDTF">2017-04-20T07:37:10Z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IT Koolitus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