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5064" r:id="rId1"/>
  </p:sldMasterIdLst>
  <p:notesMasterIdLst>
    <p:notesMasterId r:id="rId11"/>
  </p:notesMasterIdLst>
  <p:sldIdLst>
    <p:sldId id="273" r:id="rId2"/>
    <p:sldId id="257" r:id="rId3"/>
    <p:sldId id="258" r:id="rId4"/>
    <p:sldId id="260" r:id="rId5"/>
    <p:sldId id="279" r:id="rId6"/>
    <p:sldId id="280" r:id="rId7"/>
    <p:sldId id="261" r:id="rId8"/>
    <p:sldId id="281" r:id="rId9"/>
    <p:sldId id="274" r:id="rId10"/>
  </p:sldIdLst>
  <p:sldSz cx="9144000" cy="5143500" type="screen16x9"/>
  <p:notesSz cx="6858000" cy="9144000"/>
  <p:embeddedFontLst>
    <p:embeddedFont>
      <p:font typeface="Comfortaa" panose="020B0604020202020204" charset="0"/>
      <p:regular r:id="rId12"/>
      <p:bold r:id="rId13"/>
    </p:embeddedFont>
    <p:embeddedFont>
      <p:font typeface="Gill Sans MT" panose="020B0502020104020203" pitchFamily="34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Vidaloka" panose="020B0604020202020204" charset="0"/>
      <p:regular r:id="rId22"/>
    </p:embeddedFont>
    <p:embeddedFont>
      <p:font typeface="Wingdings 2" panose="05020102010507070707" pitchFamily="18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96" d="100"/>
          <a:sy n="96" d="100"/>
        </p:scale>
        <p:origin x="1085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d1f5181833_0_1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2d1f5181833_0_1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c6f980f91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c6f980f91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700d8c1fc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700d8c1fc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700d8c1fc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700d8c1fc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56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700d8c1fc6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700d8c1fc6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14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6f980f9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6f980f9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636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4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3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CD19FB2-3AAB-4D03-B13A-2960828C78E3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123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70666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1" y="449794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506795"/>
            <a:ext cx="1503123" cy="38873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3" y="506795"/>
            <a:ext cx="5922209" cy="388730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3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0FD78B-DB02-4362-BCDC-98A55456977C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3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3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7533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529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>
            <a:spLocks noGrp="1"/>
          </p:cNvSpPr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4156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330214" y="460805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5" y="1635373"/>
            <a:ext cx="8272211" cy="27587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3"/>
            <a:ext cx="789381" cy="273844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04577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3" y="3856481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2282933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5" y="3406063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F39F4F5-F4D2-4D2A-AB60-88D37ADCB869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84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3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3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21941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7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6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2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194540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50077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2" y="454916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4"/>
            <a:ext cx="8272212" cy="7412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3128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91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0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2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7D1BD23-6E54-4D9D-AD88-A2813C73CC25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4713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4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4" y="3945096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017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3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2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4" y="4467103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30-Dec-24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5" y="4467103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2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6724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065" r:id="rId1"/>
    <p:sldLayoutId id="2147485066" r:id="rId2"/>
    <p:sldLayoutId id="2147485067" r:id="rId3"/>
    <p:sldLayoutId id="2147485068" r:id="rId4"/>
    <p:sldLayoutId id="2147485069" r:id="rId5"/>
    <p:sldLayoutId id="2147485070" r:id="rId6"/>
    <p:sldLayoutId id="2147485071" r:id="rId7"/>
    <p:sldLayoutId id="2147485072" r:id="rId8"/>
    <p:sldLayoutId id="2147485073" r:id="rId9"/>
    <p:sldLayoutId id="2147485074" r:id="rId10"/>
    <p:sldLayoutId id="2147485075" r:id="rId11"/>
    <p:sldLayoutId id="2147485076" r:id="rId12"/>
    <p:sldLayoutId id="2147485077" r:id="rId13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mailto:nandanbhow123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bsse1433@iit.du.ac.bd" TargetMode="Externa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75;p54">
            <a:extLst>
              <a:ext uri="{FF2B5EF4-FFF2-40B4-BE49-F238E27FC236}">
                <a16:creationId xmlns:a16="http://schemas.microsoft.com/office/drawing/2014/main" id="{D0E1DB72-8562-4E4B-9410-B2AE1DB45DB9}"/>
              </a:ext>
            </a:extLst>
          </p:cNvPr>
          <p:cNvSpPr txBox="1"/>
          <p:nvPr/>
        </p:nvSpPr>
        <p:spPr>
          <a:xfrm>
            <a:off x="2326584" y="1639993"/>
            <a:ext cx="4490829" cy="92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latin typeface="Montserrat"/>
                <a:ea typeface="Montserrat"/>
                <a:cs typeface="Montserrat"/>
                <a:sym typeface="Montserrat"/>
              </a:rPr>
              <a:t>Learnathon</a:t>
            </a:r>
            <a:r>
              <a:rPr lang="en-US" sz="4000" b="1" dirty="0">
                <a:latin typeface="Montserrat"/>
                <a:ea typeface="Montserrat"/>
                <a:cs typeface="Montserrat"/>
                <a:sym typeface="Montserrat"/>
              </a:rPr>
              <a:t> 3.0</a:t>
            </a:r>
            <a:endParaRPr lang="en" sz="4000" b="1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" name="Google Shape;475;p54">
            <a:extLst>
              <a:ext uri="{FF2B5EF4-FFF2-40B4-BE49-F238E27FC236}">
                <a16:creationId xmlns:a16="http://schemas.microsoft.com/office/drawing/2014/main" id="{9E13FA26-A38A-4703-9743-1324CF517818}"/>
              </a:ext>
            </a:extLst>
          </p:cNvPr>
          <p:cNvSpPr txBox="1"/>
          <p:nvPr/>
        </p:nvSpPr>
        <p:spPr>
          <a:xfrm>
            <a:off x="3063573" y="2294912"/>
            <a:ext cx="3016852" cy="920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Comfortaa"/>
                <a:sym typeface="Montserrat"/>
              </a:rPr>
              <a:t>Pitch Deck </a:t>
            </a:r>
            <a:endParaRPr lang="en" sz="4000" b="1" dirty="0">
              <a:latin typeface="Comfortaa"/>
              <a:sym typeface="Comfortaa"/>
            </a:endParaRPr>
          </a:p>
        </p:txBody>
      </p:sp>
    </p:spTree>
    <p:extLst>
      <p:ext uri="{BB962C8B-B14F-4D97-AF65-F5344CB8AC3E}">
        <p14:creationId xmlns:p14="http://schemas.microsoft.com/office/powerpoint/2010/main" val="171868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55"/>
          <p:cNvPicPr preferRelativeResize="0"/>
          <p:nvPr/>
        </p:nvPicPr>
        <p:blipFill>
          <a:blip r:embed="rId3"/>
          <a:srcRect l="981" r="981"/>
          <a:stretch/>
        </p:blipFill>
        <p:spPr>
          <a:xfrm>
            <a:off x="433226" y="1568944"/>
            <a:ext cx="1794144" cy="1764527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85" name="Google Shape;485;p55"/>
          <p:cNvPicPr preferRelativeResize="0"/>
          <p:nvPr/>
        </p:nvPicPr>
        <p:blipFill>
          <a:blip r:embed="rId4"/>
          <a:srcRect l="4294" r="4294"/>
          <a:stretch/>
        </p:blipFill>
        <p:spPr>
          <a:xfrm>
            <a:off x="3453875" y="1568945"/>
            <a:ext cx="1794144" cy="1818228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486" name="Google Shape;486;p55"/>
          <p:cNvPicPr preferRelativeResize="0"/>
          <p:nvPr/>
        </p:nvPicPr>
        <p:blipFill>
          <a:blip r:embed="rId5"/>
          <a:srcRect l="981" r="981"/>
          <a:stretch/>
        </p:blipFill>
        <p:spPr>
          <a:xfrm>
            <a:off x="6474524" y="1505251"/>
            <a:ext cx="1916798" cy="1881921"/>
          </a:xfrm>
          <a:prstGeom prst="ellipse">
            <a:avLst/>
          </a:prstGeom>
          <a:noFill/>
          <a:ln>
            <a:noFill/>
          </a:ln>
        </p:spPr>
      </p:pic>
      <p:sp>
        <p:nvSpPr>
          <p:cNvPr id="495" name="Google Shape;495;p55"/>
          <p:cNvSpPr txBox="1"/>
          <p:nvPr/>
        </p:nvSpPr>
        <p:spPr>
          <a:xfrm>
            <a:off x="2624401" y="462240"/>
            <a:ext cx="4339187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 Team React_ive</a:t>
            </a:r>
            <a:endParaRPr sz="3600" b="1" dirty="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02A81D-7C94-4796-858F-ED0D33227B01}"/>
              </a:ext>
            </a:extLst>
          </p:cNvPr>
          <p:cNvSpPr txBox="1"/>
          <p:nvPr/>
        </p:nvSpPr>
        <p:spPr>
          <a:xfrm>
            <a:off x="262262" y="3419584"/>
            <a:ext cx="25700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Shahid-E-Kaiser Md. </a:t>
            </a:r>
            <a:r>
              <a:rPr lang="en-US" sz="1400" b="1" dirty="0" err="1"/>
              <a:t>Tashrif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400" b="1" dirty="0"/>
              <a:t>tashrifpro@gmail.com</a:t>
            </a:r>
          </a:p>
          <a:p>
            <a:endParaRPr lang="en-US" sz="1400" b="1" dirty="0"/>
          </a:p>
          <a:p>
            <a:r>
              <a:rPr lang="en-US" sz="1200" dirty="0"/>
              <a:t>  </a:t>
            </a:r>
            <a:r>
              <a:rPr lang="en-US" sz="1200" b="1" dirty="0">
                <a:latin typeface="Comfortaa"/>
              </a:rPr>
              <a:t>3rd  Year, 5th Semester </a:t>
            </a:r>
          </a:p>
          <a:p>
            <a:r>
              <a:rPr lang="en-US" sz="1200" b="1" dirty="0">
                <a:latin typeface="Comfortaa"/>
              </a:rPr>
              <a:t>Software Engineering, DU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B73B36-A88A-4B1E-B614-56651A083B3E}"/>
              </a:ext>
            </a:extLst>
          </p:cNvPr>
          <p:cNvSpPr txBox="1"/>
          <p:nvPr/>
        </p:nvSpPr>
        <p:spPr>
          <a:xfrm>
            <a:off x="750121" y="1190443"/>
            <a:ext cx="134130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300" b="1" dirty="0">
                <a:latin typeface="Comfortaa"/>
              </a:rPr>
              <a:t>Team Leader</a:t>
            </a:r>
            <a:endParaRPr lang="pl-PL" sz="1300" b="1" dirty="0">
              <a:latin typeface="Comforta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AD29D0-B0D9-44CE-A6C3-49DE9517D801}"/>
              </a:ext>
            </a:extLst>
          </p:cNvPr>
          <p:cNvSpPr txBox="1"/>
          <p:nvPr/>
        </p:nvSpPr>
        <p:spPr>
          <a:xfrm>
            <a:off x="3548661" y="1142874"/>
            <a:ext cx="1604573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300" b="1" dirty="0">
                <a:latin typeface="Comfortaa"/>
              </a:rPr>
              <a:t>Team member 1</a:t>
            </a:r>
            <a:endParaRPr lang="pl-PL" sz="1300" b="1" dirty="0">
              <a:latin typeface="Comforta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27232-11E1-4DDF-A235-B02D148D6C52}"/>
              </a:ext>
            </a:extLst>
          </p:cNvPr>
          <p:cNvSpPr txBox="1"/>
          <p:nvPr/>
        </p:nvSpPr>
        <p:spPr>
          <a:xfrm>
            <a:off x="6672459" y="1142874"/>
            <a:ext cx="1692710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300" b="1" dirty="0">
                <a:latin typeface="Comfortaa"/>
              </a:rPr>
              <a:t>Team member 2</a:t>
            </a:r>
            <a:endParaRPr lang="pl-PL" sz="1300" b="1" dirty="0">
              <a:latin typeface="Comforta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8E3178-8B20-458B-B3ED-783F01FCE4C4}"/>
              </a:ext>
            </a:extLst>
          </p:cNvPr>
          <p:cNvSpPr txBox="1"/>
          <p:nvPr/>
        </p:nvSpPr>
        <p:spPr>
          <a:xfrm>
            <a:off x="3286953" y="3416280"/>
            <a:ext cx="257009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Mohammad Ismail Hossain</a:t>
            </a:r>
          </a:p>
          <a:p>
            <a:endParaRPr lang="en-US" sz="1400" b="1" dirty="0"/>
          </a:p>
          <a:p>
            <a:r>
              <a:rPr lang="en-US" sz="1400" b="1" dirty="0"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bsse1433@iit.du.ac.bd</a:t>
            </a:r>
            <a:endParaRPr lang="en-US" sz="1400" b="1" dirty="0"/>
          </a:p>
          <a:p>
            <a:endParaRPr lang="en-US" sz="1400" b="1" dirty="0"/>
          </a:p>
          <a:p>
            <a:r>
              <a:rPr lang="en-US" sz="1200" b="1" dirty="0">
                <a:latin typeface="Comfortaa"/>
              </a:rPr>
              <a:t>3rd  Year, 5th Semester </a:t>
            </a:r>
          </a:p>
          <a:p>
            <a:r>
              <a:rPr lang="en-US" sz="1200" b="1" dirty="0">
                <a:latin typeface="Comfortaa"/>
              </a:rPr>
              <a:t>Software Engineering, DU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983EA7-4DB5-4A6C-81FF-E93E51546D6E}"/>
              </a:ext>
            </a:extLst>
          </p:cNvPr>
          <p:cNvSpPr txBox="1"/>
          <p:nvPr/>
        </p:nvSpPr>
        <p:spPr>
          <a:xfrm>
            <a:off x="6474524" y="3480931"/>
            <a:ext cx="25700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1" dirty="0"/>
              <a:t>Nandan </a:t>
            </a:r>
            <a:r>
              <a:rPr lang="en-US" sz="1400" b="1" dirty="0" err="1"/>
              <a:t>Bhowmick</a:t>
            </a:r>
            <a:endParaRPr lang="en-US" sz="1400" b="1" dirty="0"/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US" sz="14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nandanbhow123@gmail.com</a:t>
            </a:r>
            <a:endParaRPr lang="en-US" sz="1400" b="1" dirty="0"/>
          </a:p>
          <a:p>
            <a:r>
              <a:rPr lang="en-US" sz="1200" b="1" dirty="0">
                <a:latin typeface="Comfortaa"/>
              </a:rPr>
              <a:t>3rd  Year, 5th Semester </a:t>
            </a:r>
          </a:p>
          <a:p>
            <a:r>
              <a:rPr lang="en-US" sz="1200" b="1" dirty="0">
                <a:latin typeface="Comfortaa"/>
              </a:rPr>
              <a:t>Software Engineering, DU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"/>
          <p:cNvSpPr txBox="1"/>
          <p:nvPr/>
        </p:nvSpPr>
        <p:spPr>
          <a:xfrm>
            <a:off x="375456" y="653949"/>
            <a:ext cx="8796865" cy="131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Project Name: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DU Tutors - </a:t>
            </a:r>
            <a:r>
              <a:rPr lang="en-US" sz="2400" dirty="0"/>
              <a:t>Connecting DU Students with Guardians for Tuition Opportunities</a:t>
            </a:r>
            <a:endParaRPr sz="22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2" name="Google Shape;502;p56"/>
          <p:cNvSpPr txBox="1"/>
          <p:nvPr/>
        </p:nvSpPr>
        <p:spPr>
          <a:xfrm>
            <a:off x="375456" y="1972733"/>
            <a:ext cx="8393088" cy="30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2"/>
                </a:solidFill>
                <a:latin typeface="Montserrat"/>
                <a:sym typeface="Montserrat"/>
              </a:rPr>
              <a:t>Project overview: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dk2"/>
              </a:solidFill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DU Tutors</a:t>
            </a:r>
            <a:r>
              <a:rPr lang="en-US" dirty="0"/>
              <a:t> is an online platform that connects Dhaka University students with guardians seeking tuition. Students can create profiles to showcase their teaching skills, while guardians can post tuition needs. Features include real-time messaging, personalized search filters, and a rating system. Built with the MERN stack, it ensures smooth user authentication, post management, and easy navigation for finding the perfect tutor.</a:t>
            </a:r>
            <a:endParaRPr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/>
        </p:nvSpPr>
        <p:spPr>
          <a:xfrm>
            <a:off x="296333" y="1265765"/>
            <a:ext cx="3666067" cy="3564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User Authentication</a:t>
            </a:r>
          </a:p>
          <a:p>
            <a:pPr marL="914400" lvl="1" indent="-342900"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Student Registration</a:t>
            </a:r>
          </a:p>
          <a:p>
            <a:pPr marL="914400" lvl="1" indent="-342900"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Guardian Registration</a:t>
            </a:r>
          </a:p>
          <a:p>
            <a:pPr marL="571500" lvl="1">
              <a:buClr>
                <a:schemeClr val="dk2"/>
              </a:buClr>
              <a:buSzPts val="1800"/>
            </a:pPr>
            <a:r>
              <a:rPr lang="en-US" sz="2400" dirty="0"/>
              <a:t> 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Profile Management</a:t>
            </a:r>
          </a:p>
          <a:p>
            <a:pPr marL="914400" lvl="1" indent="-342900"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Student Profiles</a:t>
            </a:r>
          </a:p>
          <a:p>
            <a:pPr marL="914400" lvl="1" indent="-342900"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Guardian Profiles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Google Shape;512;p58">
            <a:extLst>
              <a:ext uri="{FF2B5EF4-FFF2-40B4-BE49-F238E27FC236}">
                <a16:creationId xmlns:a16="http://schemas.microsoft.com/office/drawing/2014/main" id="{15B58A85-9733-4C0F-9502-85A1968F2419}"/>
              </a:ext>
            </a:extLst>
          </p:cNvPr>
          <p:cNvSpPr txBox="1"/>
          <p:nvPr/>
        </p:nvSpPr>
        <p:spPr>
          <a:xfrm>
            <a:off x="4440767" y="1265764"/>
            <a:ext cx="4216400" cy="356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Search and Filter System</a:t>
            </a:r>
          </a:p>
          <a:p>
            <a:pPr marL="914400" lvl="1" indent="-342900"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For Students</a:t>
            </a:r>
          </a:p>
          <a:p>
            <a:pPr marL="914400" lvl="1" indent="-342900"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For Guardians </a:t>
            </a:r>
          </a:p>
          <a:p>
            <a:pPr marL="571500" lvl="1">
              <a:buClr>
                <a:schemeClr val="dk2"/>
              </a:buClr>
              <a:buSzPts val="1800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Post Management</a:t>
            </a:r>
          </a:p>
          <a:p>
            <a:pPr marL="914400" lvl="1" indent="-342900"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Student Posts</a:t>
            </a:r>
          </a:p>
          <a:p>
            <a:pPr marL="914400" lvl="1" indent="-342900">
              <a:buClr>
                <a:schemeClr val="dk2"/>
              </a:buClr>
              <a:buSzPts val="1800"/>
              <a:buFont typeface="Wingdings" panose="05000000000000000000" pitchFamily="2" charset="2"/>
              <a:buChar char="Ø"/>
            </a:pPr>
            <a:r>
              <a:rPr lang="en-US" sz="2400" dirty="0"/>
              <a:t>Guardian Posts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512;p58">
            <a:extLst>
              <a:ext uri="{FF2B5EF4-FFF2-40B4-BE49-F238E27FC236}">
                <a16:creationId xmlns:a16="http://schemas.microsoft.com/office/drawing/2014/main" id="{221AC438-52B3-4F89-83C9-F2BC6582DD24}"/>
              </a:ext>
            </a:extLst>
          </p:cNvPr>
          <p:cNvSpPr txBox="1"/>
          <p:nvPr/>
        </p:nvSpPr>
        <p:spPr>
          <a:xfrm>
            <a:off x="2946400" y="690032"/>
            <a:ext cx="3014133" cy="68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Core Features</a:t>
            </a:r>
            <a:endParaRPr sz="2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/>
        </p:nvSpPr>
        <p:spPr>
          <a:xfrm>
            <a:off x="508001" y="1024466"/>
            <a:ext cx="8365067" cy="353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Real-time Chat 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Application and Approval 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Rating and Review 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Notification System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Favorite/Bookmark Feature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512;p58">
            <a:extLst>
              <a:ext uri="{FF2B5EF4-FFF2-40B4-BE49-F238E27FC236}">
                <a16:creationId xmlns:a16="http://schemas.microsoft.com/office/drawing/2014/main" id="{221AC438-52B3-4F89-83C9-F2BC6582DD24}"/>
              </a:ext>
            </a:extLst>
          </p:cNvPr>
          <p:cNvSpPr txBox="1"/>
          <p:nvPr/>
        </p:nvSpPr>
        <p:spPr>
          <a:xfrm>
            <a:off x="2912534" y="588435"/>
            <a:ext cx="4495800" cy="68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Montserrat"/>
              </a:rPr>
              <a:t>Additional</a:t>
            </a:r>
            <a:r>
              <a:rPr lang="en-US" sz="2800" dirty="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Features</a:t>
            </a:r>
            <a:endParaRPr sz="28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5707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8"/>
          <p:cNvSpPr txBox="1"/>
          <p:nvPr/>
        </p:nvSpPr>
        <p:spPr>
          <a:xfrm>
            <a:off x="296334" y="1159933"/>
            <a:ext cx="8365067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Location-Based Search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Admin Panel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AI-based Matching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r>
              <a:rPr lang="en-US" sz="2400" dirty="0"/>
              <a:t>Favorite/Bookmark Feature</a:t>
            </a:r>
          </a:p>
          <a:p>
            <a:pPr marL="11430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</a:pPr>
            <a:endParaRPr lang="en-US" sz="24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</a:pPr>
            <a:endParaRPr lang="en-US"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512;p58">
            <a:extLst>
              <a:ext uri="{FF2B5EF4-FFF2-40B4-BE49-F238E27FC236}">
                <a16:creationId xmlns:a16="http://schemas.microsoft.com/office/drawing/2014/main" id="{221AC438-52B3-4F89-83C9-F2BC6582DD24}"/>
              </a:ext>
            </a:extLst>
          </p:cNvPr>
          <p:cNvSpPr txBox="1"/>
          <p:nvPr/>
        </p:nvSpPr>
        <p:spPr>
          <a:xfrm>
            <a:off x="2277533" y="715432"/>
            <a:ext cx="5850466" cy="681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2"/>
                </a:solidFill>
                <a:latin typeface="Montserrat"/>
              </a:rPr>
              <a:t>Optional Advanced Features</a:t>
            </a:r>
          </a:p>
        </p:txBody>
      </p:sp>
    </p:spTree>
    <p:extLst>
      <p:ext uri="{BB962C8B-B14F-4D97-AF65-F5344CB8AC3E}">
        <p14:creationId xmlns:p14="http://schemas.microsoft.com/office/powerpoint/2010/main" val="2124444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C09C-46F4-4375-A4CC-029D1F4E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479" y="662060"/>
            <a:ext cx="7093042" cy="692606"/>
          </a:xfrm>
        </p:spPr>
        <p:txBody>
          <a:bodyPr/>
          <a:lstStyle/>
          <a:p>
            <a:r>
              <a:rPr lang="en-US" sz="2800" dirty="0">
                <a:solidFill>
                  <a:schemeClr val="dk2"/>
                </a:solidFill>
                <a:latin typeface="Montserrat"/>
                <a:ea typeface="+mn-ea"/>
                <a:cs typeface="+mn-cs"/>
              </a:rPr>
              <a:t>Development Technology &amp; Tools</a:t>
            </a:r>
          </a:p>
        </p:txBody>
      </p:sp>
      <p:sp>
        <p:nvSpPr>
          <p:cNvPr id="5" name="Google Shape;512;p58">
            <a:extLst>
              <a:ext uri="{FF2B5EF4-FFF2-40B4-BE49-F238E27FC236}">
                <a16:creationId xmlns:a16="http://schemas.microsoft.com/office/drawing/2014/main" id="{DF2DF789-2342-4FFA-ABFE-E3A8F63B4BC9}"/>
              </a:ext>
            </a:extLst>
          </p:cNvPr>
          <p:cNvSpPr txBox="1"/>
          <p:nvPr/>
        </p:nvSpPr>
        <p:spPr>
          <a:xfrm>
            <a:off x="169334" y="1619705"/>
            <a:ext cx="8974666" cy="3722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Frontend: React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Backend: Node.js + Express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Database: MongoDB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6C09C-46F4-4375-A4CC-029D1F4E2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5479" y="662060"/>
            <a:ext cx="7093042" cy="692606"/>
          </a:xfrm>
        </p:spPr>
        <p:txBody>
          <a:bodyPr/>
          <a:lstStyle/>
          <a:p>
            <a:r>
              <a:rPr lang="en-US" sz="2800" dirty="0">
                <a:solidFill>
                  <a:schemeClr val="dk2"/>
                </a:solidFill>
                <a:latin typeface="Montserrat"/>
                <a:ea typeface="+mn-ea"/>
                <a:cs typeface="+mn-cs"/>
              </a:rPr>
              <a:t>Questions</a:t>
            </a:r>
          </a:p>
        </p:txBody>
      </p:sp>
      <p:sp>
        <p:nvSpPr>
          <p:cNvPr id="5" name="Google Shape;512;p58">
            <a:extLst>
              <a:ext uri="{FF2B5EF4-FFF2-40B4-BE49-F238E27FC236}">
                <a16:creationId xmlns:a16="http://schemas.microsoft.com/office/drawing/2014/main" id="{DF2DF789-2342-4FFA-ABFE-E3A8F63B4BC9}"/>
              </a:ext>
            </a:extLst>
          </p:cNvPr>
          <p:cNvSpPr txBox="1"/>
          <p:nvPr/>
        </p:nvSpPr>
        <p:spPr>
          <a:xfrm>
            <a:off x="169334" y="1619705"/>
            <a:ext cx="8974666" cy="3341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Which collaborative tools will be good for us?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Is our project feasible for a short time period of 3-4 months?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How can we reach this event’s ending with a good impression?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How can we effectively differentiate ourselves from other competitors?</a:t>
            </a:r>
          </a:p>
          <a:p>
            <a:pPr marL="285750" indent="-285750" rtl="0" fontAlgn="base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US" sz="2000" dirty="0"/>
              <a:t>What will be our communication medium?</a:t>
            </a:r>
          </a:p>
        </p:txBody>
      </p:sp>
    </p:spTree>
    <p:extLst>
      <p:ext uri="{BB962C8B-B14F-4D97-AF65-F5344CB8AC3E}">
        <p14:creationId xmlns:p14="http://schemas.microsoft.com/office/powerpoint/2010/main" val="176902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608;p70">
            <a:extLst>
              <a:ext uri="{FF2B5EF4-FFF2-40B4-BE49-F238E27FC236}">
                <a16:creationId xmlns:a16="http://schemas.microsoft.com/office/drawing/2014/main" id="{A40C1660-A882-42CD-B9EA-E7DF2F4BA019}"/>
              </a:ext>
            </a:extLst>
          </p:cNvPr>
          <p:cNvSpPr txBox="1"/>
          <p:nvPr/>
        </p:nvSpPr>
        <p:spPr>
          <a:xfrm>
            <a:off x="1051826" y="2235938"/>
            <a:ext cx="6663300" cy="1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dirty="0">
                <a:solidFill>
                  <a:schemeClr val="accent1"/>
                </a:solidFill>
                <a:latin typeface="Comfortaa" panose="020B0604020202020204" charset="0"/>
                <a:ea typeface="Montserrat"/>
                <a:cs typeface="Montserrat"/>
                <a:sym typeface="Montserrat"/>
              </a:rPr>
              <a:t>   Thank You</a:t>
            </a:r>
            <a:endParaRPr sz="7500" dirty="0">
              <a:solidFill>
                <a:schemeClr val="accent1"/>
              </a:solidFill>
              <a:latin typeface="Comfortaa" panose="020B0604020202020204" charset="0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8027889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181</TotalTime>
  <Words>294</Words>
  <Application>Microsoft Office PowerPoint</Application>
  <PresentationFormat>On-screen Show (16:9)</PresentationFormat>
  <Paragraphs>85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Montserrat</vt:lpstr>
      <vt:lpstr>Wingdings 2</vt:lpstr>
      <vt:lpstr>Gill Sans MT</vt:lpstr>
      <vt:lpstr>Arial</vt:lpstr>
      <vt:lpstr>Comfortaa</vt:lpstr>
      <vt:lpstr>Wingdings</vt:lpstr>
      <vt:lpstr>Vidaloka</vt:lpstr>
      <vt:lpstr>Dividend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Hossain</dc:creator>
  <cp:lastModifiedBy>Ismail Hossain</cp:lastModifiedBy>
  <cp:revision>10</cp:revision>
  <dcterms:modified xsi:type="dcterms:W3CDTF">2024-12-30T06:17:11Z</dcterms:modified>
</cp:coreProperties>
</file>