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Pacifico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6441cd27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6441cd2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441cd27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6441cd27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6441cd27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6441cd27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6441cd27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6441cd27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6441cd27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6441cd27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LostnFoundBD</a:t>
            </a:r>
            <a:r>
              <a:rPr lang="en-GB" sz="4400"/>
              <a:t>.com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36127" y="2130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An AI powered, feature rich Lost&amp;Found website.</a:t>
            </a:r>
            <a:endParaRPr sz="1900"/>
          </a:p>
        </p:txBody>
      </p:sp>
      <p:sp>
        <p:nvSpPr>
          <p:cNvPr id="88" name="Google Shape;88;p13"/>
          <p:cNvSpPr txBox="1"/>
          <p:nvPr/>
        </p:nvSpPr>
        <p:spPr>
          <a:xfrm>
            <a:off x="745650" y="3827200"/>
            <a:ext cx="461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Team SketchBoard</a:t>
            </a:r>
            <a:endParaRPr b="1" i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Md Asifur Rahman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Souvik Sanyal 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Sanjoy Kumar</a:t>
            </a:r>
            <a:endParaRPr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Ourselves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3326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We are from Rajshahi University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We are now in 4th year of our </a:t>
            </a:r>
            <a:r>
              <a:rPr lang="en-GB"/>
              <a:t>BSc</a:t>
            </a:r>
            <a:r>
              <a:rPr lang="en-GB"/>
              <a:t> undergrad </a:t>
            </a:r>
            <a:r>
              <a:rPr lang="en-GB"/>
              <a:t>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We were mostly competitive programmers till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Little to no dev experience :(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</a:t>
            </a:r>
            <a:r>
              <a:rPr lang="en-GB"/>
              <a:t> About the existing problem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Lost &amp; Found is not structured in BD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People uses Facebook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Post overflow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Post does not always </a:t>
            </a:r>
            <a:r>
              <a:rPr lang="en-GB"/>
              <a:t>contains</a:t>
            </a:r>
            <a:r>
              <a:rPr lang="en-GB"/>
              <a:t> necessary infos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option to search/filter for missing file if you find something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geological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Lots of groups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our Lost&amp;Found site can do?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307150"/>
            <a:ext cx="39423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People can post for lost and found items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Structured form to ensure detailed information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Geological infos with each post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Predefined tags for a missing file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People can request for tags</a:t>
            </a:r>
            <a:endParaRPr b="1" sz="14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021000" y="2307150"/>
            <a:ext cx="39423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People can issue reward for returning missing item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People can search after finding an item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Categorical</a:t>
            </a:r>
            <a:r>
              <a:rPr b="1" lang="en-GB" sz="1400"/>
              <a:t> filtering for ease of search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Pins of missing items in </a:t>
            </a:r>
            <a:r>
              <a:rPr b="1" lang="en-GB" sz="1400"/>
              <a:t>real time</a:t>
            </a:r>
            <a:r>
              <a:rPr b="1" lang="en-GB" sz="1400"/>
              <a:t> map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-GB" sz="1400"/>
              <a:t>People will </a:t>
            </a:r>
            <a:r>
              <a:rPr b="1" lang="en-GB" sz="1400"/>
              <a:t>receive</a:t>
            </a:r>
            <a:r>
              <a:rPr b="1" lang="en-GB" sz="1400"/>
              <a:t> email/text after matching an item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AI do for us 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413650"/>
            <a:ext cx="35694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-GB" sz="1500"/>
              <a:t>AI can suggest tags (as tag list can be huge) when creating/searching for a post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150325" y="2413650"/>
            <a:ext cx="356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-GB" sz="1500"/>
              <a:t>AI can </a:t>
            </a:r>
            <a:r>
              <a:rPr lang="en-GB" sz="1500"/>
              <a:t>suggest</a:t>
            </a:r>
            <a:r>
              <a:rPr lang="en-GB" sz="1500"/>
              <a:t> for a better </a:t>
            </a:r>
            <a:r>
              <a:rPr lang="en-GB" sz="1500"/>
              <a:t>categorization</a:t>
            </a:r>
            <a:r>
              <a:rPr lang="en-GB" sz="1500"/>
              <a:t> of the missing post</a:t>
            </a:r>
            <a:endParaRPr sz="15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3509550"/>
            <a:ext cx="35694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-GB" sz="1500"/>
              <a:t>Standard chatbot which can be used instead of searching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5150325" y="3509550"/>
            <a:ext cx="35694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-GB" sz="1500"/>
              <a:t>Show recommended “found” posts after people issued a “lost” post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1889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That's</a:t>
            </a:r>
            <a:r>
              <a:rPr lang="en-GB" sz="2640"/>
              <a:t> All from us for now!</a:t>
            </a:r>
            <a:endParaRPr sz="264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408750" y="2745250"/>
            <a:ext cx="33174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>
                <a:solidFill>
                  <a:srgbClr val="666666"/>
                </a:solidFill>
                <a:latin typeface="Pacifico"/>
                <a:ea typeface="Pacifico"/>
                <a:cs typeface="Pacifico"/>
                <a:sym typeface="Pacifico"/>
              </a:rPr>
              <a:t>Thank you </a:t>
            </a:r>
            <a:endParaRPr sz="3000">
              <a:solidFill>
                <a:srgbClr val="666666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