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7A54-21F6-A22E-8E93-3199E4D53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20374-B2CE-54E4-87BC-6391BF39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4012-A8A7-06AC-38FF-456F5539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88C4-1E86-634E-854C-D9208127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BA1D6-D298-9D96-4385-C8EEA57D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77A8-BDA5-3847-C5A9-59599254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8B310-9C04-795B-79C9-297308703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6021B-B6B6-A94A-EFB3-6086529C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21CA-ED0D-54F7-F166-0BCB2779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08BD-BBFF-AC29-448D-F856B04F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22AE0-CA0E-4AD1-B68B-2F330436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53755-A7DE-78A4-6340-F7BD7A5D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0884-1DD2-67E3-ED05-0779CA6F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9526-5FEF-9ED2-4E05-661F80F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24F7-E52A-8E60-A8B4-A02FA2A2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6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901E-462B-7BBB-59FE-BE211C46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CF19-B46B-388A-7FF8-81BA415A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23CF-87F7-45B2-E1B4-7CC08AF8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B016-0A69-04AF-A71A-E3326650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7EF5-C7A5-1B3F-8688-6EA28FC0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2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152-EF43-3058-CBAC-D5683F7E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7B5EC-1EB8-2D1A-AC5A-75A9A5829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FA89-3864-4EDF-ECD6-CA670C97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259E-8FA4-53D9-CAFC-149F80E5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C228-C770-3247-94C5-0694A5B9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5CFF-8B65-9AF6-0374-28A0FB72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A18C-DD5E-980F-8157-7EF30588C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F3BCF-BD02-2114-1315-C025AC8E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9CDFC-976A-68B8-AE93-0AB07404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59EA-B9C2-9006-2B00-72C26161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3F93-8A53-B7B9-27B9-BB302861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36DC-D375-3D21-087F-007C678B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37D3E-58B4-982E-8174-A19FB98E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D4754-2375-4239-5BF7-639421438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13113-7EF9-36B8-506E-A25A9851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E6706-F3AC-92C0-9796-D81D38496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0C615-C5B5-16E6-E327-997AB4FF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A1519-1E85-8666-6443-6750B58A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02163-423A-0E16-A033-940381C6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EDED-4674-3FA4-78DF-4881F38C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592AA-CCBB-FCB5-6966-48D466B4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5B004-7374-3B28-0468-6A0E41C7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DBBE1-48E3-20AF-A0C9-D5AE4014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3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E827F-0DA2-6BEF-1207-85D9DB64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E8B5-51A4-0A2A-1C82-E2BA4BA1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9136-8020-96F6-5501-179BEFB5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F277-28ED-BB0C-ADE3-FDCD5FEA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1AC4-9AEB-BCE7-A716-FE392F62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7A044-5B74-D118-5712-C80B53F6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AE03-E89D-7C6C-9E72-181FDDE1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1DE7E-9204-58B4-C397-C0FB0424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51DF9-4BF0-16BB-E0A7-8DE1B570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5F0C-00FB-372E-2DA9-5F54085B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E133B-8A7A-BCAF-529A-017716F2B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C3AF3-8145-B57A-0A14-23CFF9C72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48415-1EDA-1C70-710F-CB287F02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66DC-6F3D-92E7-D88C-FF98DC62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E165-3816-DE93-DF84-D613ECF4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9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4427E-7BB4-9950-290B-3214A21E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1F2E6-279E-8679-FF42-0733B45D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C4A6-F74A-3A03-CE7B-111996D35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17E8-F025-42F9-B907-E6F87880CE6B}" type="datetimeFigureOut">
              <a:rPr lang="en-US" smtClean="0"/>
              <a:t>06-Jan-25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00CA-51E6-74D5-8945-91499CEF6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56A3-3B0F-DD7F-93CC-445430F6C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D1B9-7ABD-462F-8BB7-83A68B46B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1368FB-EC37-8D4C-7C60-7D92E7D19C47}"/>
              </a:ext>
            </a:extLst>
          </p:cNvPr>
          <p:cNvSpPr txBox="1"/>
          <p:nvPr/>
        </p:nvSpPr>
        <p:spPr>
          <a:xfrm>
            <a:off x="4130686" y="1973276"/>
            <a:ext cx="39306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TEAM</a:t>
            </a:r>
            <a:endParaRPr lang="en-US" sz="6600" b="1" dirty="0">
              <a:solidFill>
                <a:srgbClr val="00B050"/>
              </a:solidFill>
            </a:endParaRPr>
          </a:p>
          <a:p>
            <a:pPr algn="ctr"/>
            <a:r>
              <a:rPr lang="en-US" sz="6600" b="1" dirty="0">
                <a:solidFill>
                  <a:srgbClr val="00B050"/>
                </a:solidFill>
              </a:rPr>
              <a:t>STUDIO </a:t>
            </a:r>
            <a:r>
              <a:rPr lang="en-US" sz="6600" b="1" dirty="0">
                <a:solidFill>
                  <a:srgbClr val="FF0000"/>
                </a:solidFill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58693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88A0-CDF2-87F3-B31C-26443DA97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129FA-FA02-49B5-5A62-4AB5EF460D94}"/>
              </a:ext>
            </a:extLst>
          </p:cNvPr>
          <p:cNvSpPr txBox="1"/>
          <p:nvPr/>
        </p:nvSpPr>
        <p:spPr>
          <a:xfrm>
            <a:off x="3634153" y="1867432"/>
            <a:ext cx="4923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6"/>
                </a:solidFill>
              </a:rPr>
              <a:t>THANK YOU</a:t>
            </a:r>
          </a:p>
          <a:p>
            <a:pPr algn="ctr"/>
            <a:endParaRPr lang="en-US" sz="5400" b="1" dirty="0"/>
          </a:p>
          <a:p>
            <a:pPr algn="ctr"/>
            <a:r>
              <a:rPr lang="en-US" sz="5400" b="1" dirty="0">
                <a:solidFill>
                  <a:srgbClr val="FF0000"/>
                </a:solidFill>
              </a:rPr>
              <a:t>Long live BD</a:t>
            </a:r>
          </a:p>
        </p:txBody>
      </p:sp>
    </p:spTree>
    <p:extLst>
      <p:ext uri="{BB962C8B-B14F-4D97-AF65-F5344CB8AC3E}">
        <p14:creationId xmlns:p14="http://schemas.microsoft.com/office/powerpoint/2010/main" val="231552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14AEF-91C0-1726-C17C-C50CA2422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095F66-97F5-91B7-43C1-C985CA3D2D78}"/>
              </a:ext>
            </a:extLst>
          </p:cNvPr>
          <p:cNvSpPr txBox="1"/>
          <p:nvPr/>
        </p:nvSpPr>
        <p:spPr>
          <a:xfrm>
            <a:off x="4180507" y="600171"/>
            <a:ext cx="3830985" cy="2616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Team Leader</a:t>
            </a:r>
          </a:p>
          <a:p>
            <a:endParaRPr lang="en-US" sz="2000" dirty="0"/>
          </a:p>
          <a:p>
            <a:r>
              <a:rPr lang="en-US" sz="2000" b="1" dirty="0"/>
              <a:t>Ahmed </a:t>
            </a:r>
            <a:r>
              <a:rPr lang="en-US" sz="2000" b="1" dirty="0" err="1"/>
              <a:t>Swaroar</a:t>
            </a:r>
            <a:r>
              <a:rPr lang="en-US" sz="2000" b="1" dirty="0"/>
              <a:t> </a:t>
            </a:r>
            <a:r>
              <a:rPr lang="en-US" sz="2000" b="1" dirty="0" err="1"/>
              <a:t>Arnob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 err="1"/>
              <a:t>B.Sc</a:t>
            </a:r>
            <a:r>
              <a:rPr lang="en-US" sz="2000" dirty="0"/>
              <a:t>(</a:t>
            </a:r>
            <a:r>
              <a:rPr lang="en-US" sz="2000" dirty="0" err="1"/>
              <a:t>Engg</a:t>
            </a:r>
            <a:r>
              <a:rPr lang="en-US" sz="2000" dirty="0"/>
              <a:t>) , ME</a:t>
            </a:r>
          </a:p>
          <a:p>
            <a:r>
              <a:rPr lang="en-US" sz="2000" dirty="0"/>
              <a:t>Khulna University of Technology</a:t>
            </a:r>
          </a:p>
          <a:p>
            <a:r>
              <a:rPr lang="en-US" sz="2000" dirty="0" err="1"/>
              <a:t>M.Sc</a:t>
            </a:r>
            <a:r>
              <a:rPr lang="en-US" sz="2000" dirty="0"/>
              <a:t> , Computer Science</a:t>
            </a:r>
          </a:p>
          <a:p>
            <a:r>
              <a:rPr lang="en-US" sz="2000" dirty="0"/>
              <a:t>Jahangirnagar University (Ongoing)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34-6F01-BFF0-86CA-9DDD8295AC12}"/>
              </a:ext>
            </a:extLst>
          </p:cNvPr>
          <p:cNvSpPr txBox="1"/>
          <p:nvPr/>
        </p:nvSpPr>
        <p:spPr>
          <a:xfrm>
            <a:off x="670334" y="3949505"/>
            <a:ext cx="383098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 1</a:t>
            </a:r>
          </a:p>
          <a:p>
            <a:endParaRPr lang="en-US" sz="2000" dirty="0"/>
          </a:p>
          <a:p>
            <a:r>
              <a:rPr lang="en-US" sz="2000" b="1" dirty="0"/>
              <a:t>Ahmed </a:t>
            </a:r>
            <a:r>
              <a:rPr lang="en-US" sz="2000" b="1" dirty="0" err="1"/>
              <a:t>Safayet</a:t>
            </a:r>
            <a:r>
              <a:rPr lang="en-US" sz="2000" b="1" dirty="0"/>
              <a:t> Amio</a:t>
            </a:r>
          </a:p>
          <a:p>
            <a:endParaRPr lang="en-US" sz="2000" b="1" dirty="0"/>
          </a:p>
          <a:p>
            <a:r>
              <a:rPr lang="en-US" sz="2000" dirty="0" err="1"/>
              <a:t>B.Sc</a:t>
            </a:r>
            <a:r>
              <a:rPr lang="en-US" sz="2000" dirty="0"/>
              <a:t> , Leather Engineering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Year </a:t>
            </a:r>
          </a:p>
          <a:p>
            <a:r>
              <a:rPr lang="en-US" sz="2000" dirty="0"/>
              <a:t>Dhaka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1FC17-0205-D5FC-8906-61168488AD21}"/>
              </a:ext>
            </a:extLst>
          </p:cNvPr>
          <p:cNvSpPr txBox="1"/>
          <p:nvPr/>
        </p:nvSpPr>
        <p:spPr>
          <a:xfrm>
            <a:off x="7003366" y="3949505"/>
            <a:ext cx="3830985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 2</a:t>
            </a:r>
          </a:p>
          <a:p>
            <a:endParaRPr lang="en-US" sz="2000" dirty="0"/>
          </a:p>
          <a:p>
            <a:r>
              <a:rPr lang="en-US" sz="2000" b="1" dirty="0" err="1"/>
              <a:t>Oitijya</a:t>
            </a:r>
            <a:r>
              <a:rPr lang="en-US" sz="2000" b="1" dirty="0"/>
              <a:t> Islam </a:t>
            </a:r>
            <a:r>
              <a:rPr lang="en-US" sz="2000" b="1" dirty="0" err="1"/>
              <a:t>Auvro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 err="1"/>
              <a:t>B.Sc</a:t>
            </a:r>
            <a:r>
              <a:rPr lang="en-US" sz="2000" dirty="0"/>
              <a:t>(</a:t>
            </a:r>
            <a:r>
              <a:rPr lang="en-US" sz="2000" dirty="0" err="1"/>
              <a:t>Engg</a:t>
            </a:r>
            <a:r>
              <a:rPr lang="en-US" sz="2000" dirty="0"/>
              <a:t>) , CSE</a:t>
            </a:r>
          </a:p>
          <a:p>
            <a:r>
              <a:rPr lang="en-US" sz="2000" dirty="0"/>
              <a:t>Khulna University of Technology</a:t>
            </a:r>
          </a:p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Year (Ongoing)</a:t>
            </a:r>
          </a:p>
        </p:txBody>
      </p:sp>
    </p:spTree>
    <p:extLst>
      <p:ext uri="{BB962C8B-B14F-4D97-AF65-F5344CB8AC3E}">
        <p14:creationId xmlns:p14="http://schemas.microsoft.com/office/powerpoint/2010/main" val="108549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6C354-EDB5-C3E5-BDA7-33C022A3F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7109F4-4E84-5A97-5A32-3E9ADC6CD89F}"/>
              </a:ext>
            </a:extLst>
          </p:cNvPr>
          <p:cNvSpPr txBox="1"/>
          <p:nvPr/>
        </p:nvSpPr>
        <p:spPr>
          <a:xfrm>
            <a:off x="5176516" y="503311"/>
            <a:ext cx="1838965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/>
              <a:t>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FAADE-F350-F468-1F46-75F5641F701F}"/>
              </a:ext>
            </a:extLst>
          </p:cNvPr>
          <p:cNvSpPr txBox="1"/>
          <p:nvPr/>
        </p:nvSpPr>
        <p:spPr>
          <a:xfrm>
            <a:off x="666847" y="1790617"/>
            <a:ext cx="10858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We , studio 71 , believe that making a change in core mindset and way of thinking of people in our country could be changed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2800" b="1" dirty="0"/>
              <a:t>   If we can convey messages and educate them in an entertaining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So, we want to Create impact on “Game Dev” industry by creating meaningful story-based games.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322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444B0-B627-7D2B-5422-2B168AFE2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E9B6B-A602-C047-BD25-3091D06440A3}"/>
              </a:ext>
            </a:extLst>
          </p:cNvPr>
          <p:cNvSpPr txBox="1"/>
          <p:nvPr/>
        </p:nvSpPr>
        <p:spPr>
          <a:xfrm>
            <a:off x="4197531" y="446594"/>
            <a:ext cx="3796937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/>
              <a:t>Target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88B3D-FEE5-D555-9CEC-F9477F61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84" y="3895389"/>
            <a:ext cx="2768568" cy="2751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A2490-8C3D-E4E3-AB43-51EBB9710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984" y="1732405"/>
            <a:ext cx="2923169" cy="185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A1D67D-D5B1-05BB-53A5-B3B2ABD540C8}"/>
              </a:ext>
            </a:extLst>
          </p:cNvPr>
          <p:cNvSpPr txBox="1"/>
          <p:nvPr/>
        </p:nvSpPr>
        <p:spPr>
          <a:xfrm>
            <a:off x="759656" y="2464674"/>
            <a:ext cx="60624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primary  target is windows pc.</a:t>
            </a:r>
          </a:p>
          <a:p>
            <a:r>
              <a:rPr lang="en-US" sz="2800" b="1" dirty="0"/>
              <a:t>Then we are opting for Android mobile,</a:t>
            </a:r>
          </a:p>
          <a:p>
            <a:r>
              <a:rPr lang="en-US" sz="2800" b="1" dirty="0"/>
              <a:t>considering huge market in BD.</a:t>
            </a:r>
          </a:p>
        </p:txBody>
      </p:sp>
    </p:spTree>
    <p:extLst>
      <p:ext uri="{BB962C8B-B14F-4D97-AF65-F5344CB8AC3E}">
        <p14:creationId xmlns:p14="http://schemas.microsoft.com/office/powerpoint/2010/main" val="217500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91D6-F9AC-6E75-BE0E-E5CD1CE4E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8EB622-7F88-D45E-C9E8-5054F38B103A}"/>
              </a:ext>
            </a:extLst>
          </p:cNvPr>
          <p:cNvSpPr txBox="1"/>
          <p:nvPr/>
        </p:nvSpPr>
        <p:spPr>
          <a:xfrm>
            <a:off x="2438845" y="376256"/>
            <a:ext cx="7314310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/>
              <a:t>Gameplay Experience &amp; Genre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A8AEB-43F4-2742-CF03-40DAD3C0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1" y="2180492"/>
            <a:ext cx="5427060" cy="3080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F0647-BE5F-8FE0-C692-832F2A303F0C}"/>
              </a:ext>
            </a:extLst>
          </p:cNvPr>
          <p:cNvSpPr txBox="1"/>
          <p:nvPr/>
        </p:nvSpPr>
        <p:spPr>
          <a:xfrm>
            <a:off x="295422" y="2305615"/>
            <a:ext cx="58005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are initially opting for a top-down shooting game with a high focus on strategy making .</a:t>
            </a:r>
          </a:p>
          <a:p>
            <a:r>
              <a:rPr lang="en-US" sz="2800" b="1" dirty="0"/>
              <a:t>Control should done by keyboard and mouse for PC version.</a:t>
            </a:r>
          </a:p>
        </p:txBody>
      </p:sp>
    </p:spTree>
    <p:extLst>
      <p:ext uri="{BB962C8B-B14F-4D97-AF65-F5344CB8AC3E}">
        <p14:creationId xmlns:p14="http://schemas.microsoft.com/office/powerpoint/2010/main" val="187850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26E6F-F54E-BB10-6CBA-4A1429E5E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4E2D6-126E-6F7C-BB02-7331FDFAC552}"/>
              </a:ext>
            </a:extLst>
          </p:cNvPr>
          <p:cNvSpPr txBox="1"/>
          <p:nvPr/>
        </p:nvSpPr>
        <p:spPr>
          <a:xfrm>
            <a:off x="4908014" y="446594"/>
            <a:ext cx="2375971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/>
              <a:t>Audience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10C4A3-F3F4-FB1B-1ECA-D4A214E8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49" y="1962170"/>
            <a:ext cx="4609964" cy="2590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6E23BF-9EE9-CE11-41B0-F14FC90347CC}"/>
              </a:ext>
            </a:extLst>
          </p:cNvPr>
          <p:cNvSpPr txBox="1"/>
          <p:nvPr/>
        </p:nvSpPr>
        <p:spPr>
          <a:xfrm>
            <a:off x="447087" y="2305615"/>
            <a:ext cx="68368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main target audience is our  dear</a:t>
            </a:r>
          </a:p>
          <a:p>
            <a:r>
              <a:rPr lang="en-US" sz="2800" b="1" dirty="0"/>
              <a:t>revolutionary Gen-Z.</a:t>
            </a:r>
          </a:p>
          <a:p>
            <a:endParaRPr lang="en-US" sz="2800" b="1" dirty="0"/>
          </a:p>
          <a:p>
            <a:r>
              <a:rPr lang="en-US" sz="2800" b="1" dirty="0"/>
              <a:t>It is important to educate them and convey the true history of Liberation war 71</a:t>
            </a:r>
          </a:p>
        </p:txBody>
      </p:sp>
    </p:spTree>
    <p:extLst>
      <p:ext uri="{BB962C8B-B14F-4D97-AF65-F5344CB8AC3E}">
        <p14:creationId xmlns:p14="http://schemas.microsoft.com/office/powerpoint/2010/main" val="393281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228F0-E90B-7315-5952-AC25C608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D2337-B1DE-C938-5020-8847BAA0D90F}"/>
              </a:ext>
            </a:extLst>
          </p:cNvPr>
          <p:cNvSpPr txBox="1"/>
          <p:nvPr/>
        </p:nvSpPr>
        <p:spPr>
          <a:xfrm>
            <a:off x="1538534" y="305917"/>
            <a:ext cx="9114931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/>
              <a:t>Key Features of Design and Mechanics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B8945-6F7C-3369-8516-F56CF5ABD6CF}"/>
              </a:ext>
            </a:extLst>
          </p:cNvPr>
          <p:cNvSpPr txBox="1"/>
          <p:nvPr/>
        </p:nvSpPr>
        <p:spPr>
          <a:xfrm>
            <a:off x="1538534" y="1698975"/>
            <a:ext cx="9392062" cy="37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player with selectable multiple class system.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Single type control, rest are operated by AI.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Bot targets different classes.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Attack and Defense type level.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Obstacle mechanism, 3 state AI system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Player movement: keyboard &amp; mouse.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 – poly level design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4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00D14-1EDC-E7DB-2D0E-0160B9975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B6BBD-7E99-1522-01DD-09861B4D5342}"/>
              </a:ext>
            </a:extLst>
          </p:cNvPr>
          <p:cNvSpPr txBox="1"/>
          <p:nvPr/>
        </p:nvSpPr>
        <p:spPr>
          <a:xfrm>
            <a:off x="4101126" y="319985"/>
            <a:ext cx="3989747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/>
              <a:t>Project Timeline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122D68C-C87E-44A0-989E-CDCF68D8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25204"/>
              </p:ext>
            </p:extLst>
          </p:nvPr>
        </p:nvGraphicFramePr>
        <p:xfrm>
          <a:off x="553330" y="1690589"/>
          <a:ext cx="11085337" cy="386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49">
                  <a:extLst>
                    <a:ext uri="{9D8B030D-6E8A-4147-A177-3AD203B41FA5}">
                      <a16:colId xmlns:a16="http://schemas.microsoft.com/office/drawing/2014/main" val="1790622668"/>
                    </a:ext>
                  </a:extLst>
                </a:gridCol>
                <a:gridCol w="890366">
                  <a:extLst>
                    <a:ext uri="{9D8B030D-6E8A-4147-A177-3AD203B41FA5}">
                      <a16:colId xmlns:a16="http://schemas.microsoft.com/office/drawing/2014/main" val="3002757405"/>
                    </a:ext>
                  </a:extLst>
                </a:gridCol>
                <a:gridCol w="1007758">
                  <a:extLst>
                    <a:ext uri="{9D8B030D-6E8A-4147-A177-3AD203B41FA5}">
                      <a16:colId xmlns:a16="http://schemas.microsoft.com/office/drawing/2014/main" val="1322244203"/>
                    </a:ext>
                  </a:extLst>
                </a:gridCol>
                <a:gridCol w="1007758">
                  <a:extLst>
                    <a:ext uri="{9D8B030D-6E8A-4147-A177-3AD203B41FA5}">
                      <a16:colId xmlns:a16="http://schemas.microsoft.com/office/drawing/2014/main" val="3741991720"/>
                    </a:ext>
                  </a:extLst>
                </a:gridCol>
                <a:gridCol w="1007758">
                  <a:extLst>
                    <a:ext uri="{9D8B030D-6E8A-4147-A177-3AD203B41FA5}">
                      <a16:colId xmlns:a16="http://schemas.microsoft.com/office/drawing/2014/main" val="306241983"/>
                    </a:ext>
                  </a:extLst>
                </a:gridCol>
                <a:gridCol w="1007758">
                  <a:extLst>
                    <a:ext uri="{9D8B030D-6E8A-4147-A177-3AD203B41FA5}">
                      <a16:colId xmlns:a16="http://schemas.microsoft.com/office/drawing/2014/main" val="1757789541"/>
                    </a:ext>
                  </a:extLst>
                </a:gridCol>
                <a:gridCol w="1007758">
                  <a:extLst>
                    <a:ext uri="{9D8B030D-6E8A-4147-A177-3AD203B41FA5}">
                      <a16:colId xmlns:a16="http://schemas.microsoft.com/office/drawing/2014/main" val="2104498944"/>
                    </a:ext>
                  </a:extLst>
                </a:gridCol>
                <a:gridCol w="1007758">
                  <a:extLst>
                    <a:ext uri="{9D8B030D-6E8A-4147-A177-3AD203B41FA5}">
                      <a16:colId xmlns:a16="http://schemas.microsoft.com/office/drawing/2014/main" val="652229600"/>
                    </a:ext>
                  </a:extLst>
                </a:gridCol>
                <a:gridCol w="1007758">
                  <a:extLst>
                    <a:ext uri="{9D8B030D-6E8A-4147-A177-3AD203B41FA5}">
                      <a16:colId xmlns:a16="http://schemas.microsoft.com/office/drawing/2014/main" val="4064717698"/>
                    </a:ext>
                  </a:extLst>
                </a:gridCol>
                <a:gridCol w="1007758">
                  <a:extLst>
                    <a:ext uri="{9D8B030D-6E8A-4147-A177-3AD203B41FA5}">
                      <a16:colId xmlns:a16="http://schemas.microsoft.com/office/drawing/2014/main" val="796718469"/>
                    </a:ext>
                  </a:extLst>
                </a:gridCol>
                <a:gridCol w="1007758">
                  <a:extLst>
                    <a:ext uri="{9D8B030D-6E8A-4147-A177-3AD203B41FA5}">
                      <a16:colId xmlns:a16="http://schemas.microsoft.com/office/drawing/2014/main" val="651444607"/>
                    </a:ext>
                  </a:extLst>
                </a:gridCol>
              </a:tblGrid>
              <a:tr h="1779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Tasks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Week1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</a:t>
                      </a: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804817"/>
                  </a:ext>
                </a:extLst>
              </a:tr>
              <a:tr h="4717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Planning &amp; Setup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82561"/>
                  </a:ext>
                </a:extLst>
              </a:tr>
              <a:tr h="8650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Mechanics Development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48385"/>
                  </a:ext>
                </a:extLst>
              </a:tr>
              <a:tr h="4717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Systems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88728"/>
                  </a:ext>
                </a:extLst>
              </a:tr>
              <a:tr h="4717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Design &amp; Assets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890990"/>
                  </a:ext>
                </a:extLst>
              </a:tr>
              <a:tr h="4717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Polish &amp; Audio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31861"/>
                  </a:ext>
                </a:extLst>
              </a:tr>
              <a:tr h="47170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Testing &amp; Release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730217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B3B7D4-C319-4163-8790-1A53AA6BEC06}"/>
              </a:ext>
            </a:extLst>
          </p:cNvPr>
          <p:cNvSpPr/>
          <p:nvPr/>
        </p:nvSpPr>
        <p:spPr>
          <a:xfrm>
            <a:off x="1730326" y="2433711"/>
            <a:ext cx="759656" cy="2391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082838-B74F-479B-8C65-0AFE9B0FAACE}"/>
              </a:ext>
            </a:extLst>
          </p:cNvPr>
          <p:cNvSpPr/>
          <p:nvPr/>
        </p:nvSpPr>
        <p:spPr>
          <a:xfrm>
            <a:off x="2642382" y="3116935"/>
            <a:ext cx="1845212" cy="2839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935B5F-7889-493C-B630-FA7A6ED100F4}"/>
              </a:ext>
            </a:extLst>
          </p:cNvPr>
          <p:cNvSpPr/>
          <p:nvPr/>
        </p:nvSpPr>
        <p:spPr>
          <a:xfrm>
            <a:off x="4665785" y="3761704"/>
            <a:ext cx="1845212" cy="2839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4BB04E-7F17-4936-B4AA-958C2735DF50}"/>
              </a:ext>
            </a:extLst>
          </p:cNvPr>
          <p:cNvSpPr/>
          <p:nvPr/>
        </p:nvSpPr>
        <p:spPr>
          <a:xfrm>
            <a:off x="6691533" y="4240006"/>
            <a:ext cx="3856892" cy="2839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784964-A63E-4A8E-8A40-5671C0C26329}"/>
              </a:ext>
            </a:extLst>
          </p:cNvPr>
          <p:cNvSpPr/>
          <p:nvPr/>
        </p:nvSpPr>
        <p:spPr>
          <a:xfrm>
            <a:off x="8703213" y="4704240"/>
            <a:ext cx="1845212" cy="2839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99B20E-FFD7-4063-AB4B-0743CFA43B0F}"/>
              </a:ext>
            </a:extLst>
          </p:cNvPr>
          <p:cNvSpPr/>
          <p:nvPr/>
        </p:nvSpPr>
        <p:spPr>
          <a:xfrm>
            <a:off x="10789919" y="5167412"/>
            <a:ext cx="688539" cy="2767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D9290-1154-5D79-5D55-4CBEB532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8D7CD-F9AC-B112-3B9F-3018AB270DE0}"/>
              </a:ext>
            </a:extLst>
          </p:cNvPr>
          <p:cNvSpPr txBox="1"/>
          <p:nvPr/>
        </p:nvSpPr>
        <p:spPr>
          <a:xfrm>
            <a:off x="4079166" y="319985"/>
            <a:ext cx="4033668" cy="76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b="1" dirty="0"/>
              <a:t>Game Reference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59253-1887-0168-C32E-D635147A8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4" y="2053883"/>
            <a:ext cx="5538793" cy="3116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B0C75-1CB0-8794-8EAB-2F876B232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53883"/>
            <a:ext cx="5438416" cy="31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319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ahmed sarwar</cp:lastModifiedBy>
  <cp:revision>19</cp:revision>
  <dcterms:created xsi:type="dcterms:W3CDTF">2024-12-21T17:40:19Z</dcterms:created>
  <dcterms:modified xsi:type="dcterms:W3CDTF">2025-01-06T07:23:36Z</dcterms:modified>
</cp:coreProperties>
</file>