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83" autoAdjust="0"/>
  </p:normalViewPr>
  <p:slideViewPr>
    <p:cSldViewPr>
      <p:cViewPr varScale="1">
        <p:scale>
          <a:sx n="69" d="100"/>
          <a:sy n="69" d="100"/>
        </p:scale>
        <p:origin x="-54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4E4E2E-1946-435B-909D-CAB457749136}"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3E212-FF22-45E5-A605-826A6615531D}" type="slidenum">
              <a:rPr lang="en-US" smtClean="0"/>
              <a:t>‹#›</a:t>
            </a:fld>
            <a:endParaRPr lang="en-US"/>
          </a:p>
        </p:txBody>
      </p:sp>
    </p:spTree>
    <p:extLst>
      <p:ext uri="{BB962C8B-B14F-4D97-AF65-F5344CB8AC3E}">
        <p14:creationId xmlns:p14="http://schemas.microsoft.com/office/powerpoint/2010/main" val="1308558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4E4E2E-1946-435B-909D-CAB457749136}"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3E212-FF22-45E5-A605-826A6615531D}" type="slidenum">
              <a:rPr lang="en-US" smtClean="0"/>
              <a:t>‹#›</a:t>
            </a:fld>
            <a:endParaRPr lang="en-US"/>
          </a:p>
        </p:txBody>
      </p:sp>
    </p:spTree>
    <p:extLst>
      <p:ext uri="{BB962C8B-B14F-4D97-AF65-F5344CB8AC3E}">
        <p14:creationId xmlns:p14="http://schemas.microsoft.com/office/powerpoint/2010/main" val="982634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4E4E2E-1946-435B-909D-CAB457749136}"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3E212-FF22-45E5-A605-826A6615531D}" type="slidenum">
              <a:rPr lang="en-US" smtClean="0"/>
              <a:t>‹#›</a:t>
            </a:fld>
            <a:endParaRPr lang="en-US"/>
          </a:p>
        </p:txBody>
      </p:sp>
    </p:spTree>
    <p:extLst>
      <p:ext uri="{BB962C8B-B14F-4D97-AF65-F5344CB8AC3E}">
        <p14:creationId xmlns:p14="http://schemas.microsoft.com/office/powerpoint/2010/main" val="1880841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4E4E2E-1946-435B-909D-CAB457749136}"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3E212-FF22-45E5-A605-826A6615531D}" type="slidenum">
              <a:rPr lang="en-US" smtClean="0"/>
              <a:t>‹#›</a:t>
            </a:fld>
            <a:endParaRPr lang="en-US"/>
          </a:p>
        </p:txBody>
      </p:sp>
    </p:spTree>
    <p:extLst>
      <p:ext uri="{BB962C8B-B14F-4D97-AF65-F5344CB8AC3E}">
        <p14:creationId xmlns:p14="http://schemas.microsoft.com/office/powerpoint/2010/main" val="1962879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4E4E2E-1946-435B-909D-CAB457749136}"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3E212-FF22-45E5-A605-826A6615531D}" type="slidenum">
              <a:rPr lang="en-US" smtClean="0"/>
              <a:t>‹#›</a:t>
            </a:fld>
            <a:endParaRPr lang="en-US"/>
          </a:p>
        </p:txBody>
      </p:sp>
    </p:spTree>
    <p:extLst>
      <p:ext uri="{BB962C8B-B14F-4D97-AF65-F5344CB8AC3E}">
        <p14:creationId xmlns:p14="http://schemas.microsoft.com/office/powerpoint/2010/main" val="1362192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4E4E2E-1946-435B-909D-CAB457749136}"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3E212-FF22-45E5-A605-826A6615531D}" type="slidenum">
              <a:rPr lang="en-US" smtClean="0"/>
              <a:t>‹#›</a:t>
            </a:fld>
            <a:endParaRPr lang="en-US"/>
          </a:p>
        </p:txBody>
      </p:sp>
    </p:spTree>
    <p:extLst>
      <p:ext uri="{BB962C8B-B14F-4D97-AF65-F5344CB8AC3E}">
        <p14:creationId xmlns:p14="http://schemas.microsoft.com/office/powerpoint/2010/main" val="1769453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4E4E2E-1946-435B-909D-CAB457749136}" type="datetimeFigureOut">
              <a:rPr lang="en-US" smtClean="0"/>
              <a:t>5/7/2020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3E212-FF22-45E5-A605-826A6615531D}" type="slidenum">
              <a:rPr lang="en-US" smtClean="0"/>
              <a:t>‹#›</a:t>
            </a:fld>
            <a:endParaRPr lang="en-US"/>
          </a:p>
        </p:txBody>
      </p:sp>
    </p:spTree>
    <p:extLst>
      <p:ext uri="{BB962C8B-B14F-4D97-AF65-F5344CB8AC3E}">
        <p14:creationId xmlns:p14="http://schemas.microsoft.com/office/powerpoint/2010/main" val="1607638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4E4E2E-1946-435B-909D-CAB457749136}" type="datetimeFigureOut">
              <a:rPr lang="en-US" smtClean="0"/>
              <a:t>5/7/2020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3E212-FF22-45E5-A605-826A6615531D}" type="slidenum">
              <a:rPr lang="en-US" smtClean="0"/>
              <a:t>‹#›</a:t>
            </a:fld>
            <a:endParaRPr lang="en-US"/>
          </a:p>
        </p:txBody>
      </p:sp>
    </p:spTree>
    <p:extLst>
      <p:ext uri="{BB962C8B-B14F-4D97-AF65-F5344CB8AC3E}">
        <p14:creationId xmlns:p14="http://schemas.microsoft.com/office/powerpoint/2010/main" val="468152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4E4E2E-1946-435B-909D-CAB457749136}" type="datetimeFigureOut">
              <a:rPr lang="en-US" smtClean="0"/>
              <a:t>5/7/2020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3E212-FF22-45E5-A605-826A6615531D}" type="slidenum">
              <a:rPr lang="en-US" smtClean="0"/>
              <a:t>‹#›</a:t>
            </a:fld>
            <a:endParaRPr lang="en-US"/>
          </a:p>
        </p:txBody>
      </p:sp>
    </p:spTree>
    <p:extLst>
      <p:ext uri="{BB962C8B-B14F-4D97-AF65-F5344CB8AC3E}">
        <p14:creationId xmlns:p14="http://schemas.microsoft.com/office/powerpoint/2010/main" val="605224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4E4E2E-1946-435B-909D-CAB457749136}"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3E212-FF22-45E5-A605-826A6615531D}" type="slidenum">
              <a:rPr lang="en-US" smtClean="0"/>
              <a:t>‹#›</a:t>
            </a:fld>
            <a:endParaRPr lang="en-US"/>
          </a:p>
        </p:txBody>
      </p:sp>
    </p:spTree>
    <p:extLst>
      <p:ext uri="{BB962C8B-B14F-4D97-AF65-F5344CB8AC3E}">
        <p14:creationId xmlns:p14="http://schemas.microsoft.com/office/powerpoint/2010/main" val="2701742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4E4E2E-1946-435B-909D-CAB457749136}"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3E212-FF22-45E5-A605-826A6615531D}" type="slidenum">
              <a:rPr lang="en-US" smtClean="0"/>
              <a:t>‹#›</a:t>
            </a:fld>
            <a:endParaRPr lang="en-US"/>
          </a:p>
        </p:txBody>
      </p:sp>
    </p:spTree>
    <p:extLst>
      <p:ext uri="{BB962C8B-B14F-4D97-AF65-F5344CB8AC3E}">
        <p14:creationId xmlns:p14="http://schemas.microsoft.com/office/powerpoint/2010/main" val="2776135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4E4E2E-1946-435B-909D-CAB457749136}" type="datetimeFigureOut">
              <a:rPr lang="en-US" smtClean="0"/>
              <a:t>5/7/2020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3E212-FF22-45E5-A605-826A6615531D}" type="slidenum">
              <a:rPr lang="en-US" smtClean="0"/>
              <a:t>‹#›</a:t>
            </a:fld>
            <a:endParaRPr lang="en-US"/>
          </a:p>
        </p:txBody>
      </p:sp>
    </p:spTree>
    <p:extLst>
      <p:ext uri="{BB962C8B-B14F-4D97-AF65-F5344CB8AC3E}">
        <p14:creationId xmlns:p14="http://schemas.microsoft.com/office/powerpoint/2010/main" val="1960549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0" y="533400"/>
            <a:ext cx="3657600" cy="646331"/>
          </a:xfrm>
          <a:prstGeom prst="rect">
            <a:avLst/>
          </a:prstGeom>
          <a:noFill/>
        </p:spPr>
        <p:txBody>
          <a:bodyPr wrap="square" rtlCol="0">
            <a:spAutoFit/>
          </a:bodyPr>
          <a:lstStyle/>
          <a:p>
            <a:r>
              <a:rPr lang="en-US" sz="3600" b="1" dirty="0" smtClean="0">
                <a:latin typeface="Times New Roman" pitchFamily="18" charset="0"/>
                <a:cs typeface="Times New Roman" pitchFamily="18" charset="0"/>
              </a:rPr>
              <a:t>DEBUGGING</a:t>
            </a:r>
            <a:endParaRPr lang="en-US" sz="3600" b="1" dirty="0">
              <a:latin typeface="Times New Roman" pitchFamily="18" charset="0"/>
              <a:cs typeface="Times New Roman" pitchFamily="18" charset="0"/>
            </a:endParaRPr>
          </a:p>
        </p:txBody>
      </p:sp>
      <p:sp>
        <p:nvSpPr>
          <p:cNvPr id="5" name="TextBox 4"/>
          <p:cNvSpPr txBox="1"/>
          <p:nvPr/>
        </p:nvSpPr>
        <p:spPr>
          <a:xfrm>
            <a:off x="609600" y="1828800"/>
            <a:ext cx="7848600" cy="3693319"/>
          </a:xfrm>
          <a:prstGeom prst="rect">
            <a:avLst/>
          </a:prstGeom>
          <a:noFill/>
        </p:spPr>
        <p:txBody>
          <a:bodyPr wrap="square" rtlCol="0">
            <a:spAutoFit/>
          </a:bodyPr>
          <a:lstStyle/>
          <a:p>
            <a:pPr>
              <a:lnSpc>
                <a:spcPct val="150000"/>
              </a:lnSpc>
            </a:pPr>
            <a:r>
              <a:rPr lang="en-US" dirty="0" smtClean="0"/>
              <a:t>It is the  process of detecting and removing errors in a program.</a:t>
            </a:r>
          </a:p>
          <a:p>
            <a:pPr>
              <a:lnSpc>
                <a:spcPct val="150000"/>
              </a:lnSpc>
            </a:pPr>
            <a:r>
              <a:rPr lang="en-US" dirty="0" smtClean="0"/>
              <a:t>Here in </a:t>
            </a:r>
            <a:r>
              <a:rPr lang="en-US" dirty="0" err="1" smtClean="0"/>
              <a:t>javascript</a:t>
            </a:r>
            <a:r>
              <a:rPr lang="en-US" dirty="0" smtClean="0"/>
              <a:t>, we can debug using different browsers like  chrome, Firefox, Safari etc.</a:t>
            </a:r>
          </a:p>
          <a:p>
            <a:pPr>
              <a:lnSpc>
                <a:spcPct val="150000"/>
              </a:lnSpc>
            </a:pPr>
            <a:r>
              <a:rPr lang="en-US" dirty="0" smtClean="0"/>
              <a:t>Now lets see debugging in Chrome browser.</a:t>
            </a:r>
          </a:p>
          <a:p>
            <a:pPr marL="342900" indent="-342900">
              <a:lnSpc>
                <a:spcPct val="150000"/>
              </a:lnSpc>
              <a:buAutoNum type="arabicPeriod"/>
            </a:pPr>
            <a:r>
              <a:rPr lang="en-US" dirty="0" smtClean="0"/>
              <a:t>We use developer tools to debug the code. There are two ways to open the developer tools. They are (i) by clicking the F12 key on the keyboard. (ii) by clicking on “customize and control chrome” which is on the top right corner of the window and then go to “more tools” and then select “developer tools”. </a:t>
            </a:r>
          </a:p>
          <a:p>
            <a:pPr marL="342900" indent="-342900">
              <a:buAutoNum type="arabicPeriod"/>
            </a:pPr>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286" t="-53030" r="48473" b="125000"/>
          <a:stretch/>
        </p:blipFill>
        <p:spPr bwMode="auto">
          <a:xfrm>
            <a:off x="0" y="706582"/>
            <a:ext cx="5638800" cy="2050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841" t="-58145" r="2841" b="130929"/>
          <a:stretch/>
        </p:blipFill>
        <p:spPr bwMode="auto">
          <a:xfrm>
            <a:off x="-277091" y="-162066"/>
            <a:ext cx="9753600" cy="1990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400800" y="203261"/>
            <a:ext cx="2057400" cy="369332"/>
          </a:xfrm>
          <a:prstGeom prst="rect">
            <a:avLst/>
          </a:prstGeom>
          <a:noFill/>
        </p:spPr>
        <p:txBody>
          <a:bodyPr wrap="square" rtlCol="0">
            <a:spAutoFit/>
          </a:bodyPr>
          <a:lstStyle/>
          <a:p>
            <a:r>
              <a:rPr lang="en-US" b="1" dirty="0" smtClean="0"/>
              <a:t>DATE : </a:t>
            </a:r>
            <a:r>
              <a:rPr lang="en-US" dirty="0" smtClean="0"/>
              <a:t>07-05-2020</a:t>
            </a:r>
            <a:endParaRPr lang="en-US" dirty="0"/>
          </a:p>
        </p:txBody>
      </p:sp>
    </p:spTree>
    <p:extLst>
      <p:ext uri="{BB962C8B-B14F-4D97-AF65-F5344CB8AC3E}">
        <p14:creationId xmlns:p14="http://schemas.microsoft.com/office/powerpoint/2010/main" val="423640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4" t="10037" r="45029" b="61932"/>
          <a:stretch/>
        </p:blipFill>
        <p:spPr bwMode="auto">
          <a:xfrm>
            <a:off x="0" y="1371600"/>
            <a:ext cx="8077200" cy="205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8616" r="38705" b="66762"/>
          <a:stretch/>
        </p:blipFill>
        <p:spPr bwMode="auto">
          <a:xfrm>
            <a:off x="0" y="3962400"/>
            <a:ext cx="8077200" cy="1801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61109" y="344269"/>
            <a:ext cx="70104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Here are the two files of a addition program with no errors and shows the output on clicking submit</a:t>
            </a:r>
            <a:endParaRPr lang="en-US" dirty="0">
              <a:latin typeface="Times New Roman" pitchFamily="18" charset="0"/>
              <a:cs typeface="Times New Roman" pitchFamily="18" charset="0"/>
            </a:endParaRPr>
          </a:p>
        </p:txBody>
      </p:sp>
      <p:sp>
        <p:nvSpPr>
          <p:cNvPr id="5" name="TextBox 4"/>
          <p:cNvSpPr txBox="1"/>
          <p:nvPr/>
        </p:nvSpPr>
        <p:spPr>
          <a:xfrm>
            <a:off x="533400" y="3657600"/>
            <a:ext cx="2133600" cy="369332"/>
          </a:xfrm>
          <a:prstGeom prst="rect">
            <a:avLst/>
          </a:prstGeom>
          <a:noFill/>
        </p:spPr>
        <p:txBody>
          <a:bodyPr wrap="square" rtlCol="0">
            <a:spAutoFit/>
          </a:bodyPr>
          <a:lstStyle/>
          <a:p>
            <a:r>
              <a:rPr lang="en-US" b="1" dirty="0"/>
              <a:t>.</a:t>
            </a:r>
            <a:r>
              <a:rPr lang="en-US" b="1" dirty="0" smtClean="0"/>
              <a:t>JS file</a:t>
            </a:r>
            <a:endParaRPr lang="en-US" b="1" dirty="0"/>
          </a:p>
        </p:txBody>
      </p:sp>
      <p:sp>
        <p:nvSpPr>
          <p:cNvPr id="7" name="TextBox 6"/>
          <p:cNvSpPr txBox="1"/>
          <p:nvPr/>
        </p:nvSpPr>
        <p:spPr>
          <a:xfrm>
            <a:off x="685800" y="990600"/>
            <a:ext cx="1447800" cy="369332"/>
          </a:xfrm>
          <a:prstGeom prst="rect">
            <a:avLst/>
          </a:prstGeom>
          <a:noFill/>
        </p:spPr>
        <p:txBody>
          <a:bodyPr wrap="square" rtlCol="0">
            <a:spAutoFit/>
          </a:bodyPr>
          <a:lstStyle/>
          <a:p>
            <a:r>
              <a:rPr lang="en-US" b="1" dirty="0" smtClean="0"/>
              <a:t>HTML file</a:t>
            </a:r>
            <a:endParaRPr lang="en-US" b="1" dirty="0"/>
          </a:p>
        </p:txBody>
      </p:sp>
    </p:spTree>
    <p:extLst>
      <p:ext uri="{BB962C8B-B14F-4D97-AF65-F5344CB8AC3E}">
        <p14:creationId xmlns:p14="http://schemas.microsoft.com/office/powerpoint/2010/main" val="1738263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81000"/>
            <a:ext cx="8610600" cy="923330"/>
          </a:xfrm>
          <a:prstGeom prst="rect">
            <a:avLst/>
          </a:prstGeom>
          <a:noFill/>
        </p:spPr>
        <p:txBody>
          <a:bodyPr wrap="square" rtlCol="0">
            <a:spAutoFit/>
          </a:bodyPr>
          <a:lstStyle/>
          <a:p>
            <a:r>
              <a:rPr lang="en-US" dirty="0" smtClean="0"/>
              <a:t>Now, make any error in the program  it will not show output on clicking submit  also, then go for debugging. Press F12 on keyboard.</a:t>
            </a:r>
          </a:p>
          <a:p>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9583" b="6250"/>
          <a:stretch/>
        </p:blipFill>
        <p:spPr bwMode="auto">
          <a:xfrm>
            <a:off x="0" y="1143000"/>
            <a:ext cx="9144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400800" y="1828800"/>
            <a:ext cx="1600200" cy="646331"/>
          </a:xfrm>
          <a:prstGeom prst="rect">
            <a:avLst/>
          </a:prstGeom>
          <a:solidFill>
            <a:srgbClr val="FFFF00"/>
          </a:solidFill>
        </p:spPr>
        <p:txBody>
          <a:bodyPr wrap="square" rtlCol="0">
            <a:spAutoFit/>
          </a:bodyPr>
          <a:lstStyle/>
          <a:p>
            <a:r>
              <a:rPr lang="en-US" b="1" dirty="0" smtClean="0">
                <a:solidFill>
                  <a:srgbClr val="FF0000"/>
                </a:solidFill>
              </a:rPr>
              <a:t>Show </a:t>
            </a:r>
            <a:r>
              <a:rPr lang="en-US" b="1" dirty="0" err="1" smtClean="0">
                <a:solidFill>
                  <a:srgbClr val="FF0000"/>
                </a:solidFill>
              </a:rPr>
              <a:t>no.of</a:t>
            </a:r>
            <a:r>
              <a:rPr lang="en-US" b="1" dirty="0" smtClean="0">
                <a:solidFill>
                  <a:srgbClr val="FF0000"/>
                </a:solidFill>
              </a:rPr>
              <a:t> errors</a:t>
            </a:r>
            <a:endParaRPr lang="en-US" b="1" dirty="0">
              <a:solidFill>
                <a:srgbClr val="FF0000"/>
              </a:solidFill>
            </a:endParaRPr>
          </a:p>
        </p:txBody>
      </p:sp>
      <p:sp>
        <p:nvSpPr>
          <p:cNvPr id="8" name="Notched Right Arrow 7"/>
          <p:cNvSpPr/>
          <p:nvPr/>
        </p:nvSpPr>
        <p:spPr>
          <a:xfrm>
            <a:off x="8001000" y="1828800"/>
            <a:ext cx="304800" cy="1524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7848600" y="53340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791200" y="5448300"/>
            <a:ext cx="1905000" cy="923330"/>
          </a:xfrm>
          <a:prstGeom prst="rect">
            <a:avLst/>
          </a:prstGeom>
          <a:solidFill>
            <a:srgbClr val="FFFF00"/>
          </a:solidFill>
        </p:spPr>
        <p:txBody>
          <a:bodyPr wrap="square" rtlCol="0">
            <a:spAutoFit/>
          </a:bodyPr>
          <a:lstStyle/>
          <a:p>
            <a:r>
              <a:rPr lang="en-US" b="1" dirty="0" smtClean="0">
                <a:solidFill>
                  <a:srgbClr val="FF0000"/>
                </a:solidFill>
              </a:rPr>
              <a:t>Shows in which file the error is, then click on that</a:t>
            </a:r>
            <a:endParaRPr lang="en-US" b="1" dirty="0">
              <a:solidFill>
                <a:srgbClr val="FF0000"/>
              </a:solidFill>
            </a:endParaRPr>
          </a:p>
        </p:txBody>
      </p:sp>
    </p:spTree>
    <p:extLst>
      <p:ext uri="{BB962C8B-B14F-4D97-AF65-F5344CB8AC3E}">
        <p14:creationId xmlns:p14="http://schemas.microsoft.com/office/powerpoint/2010/main" val="29591742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0530" b="6250"/>
          <a:stretch/>
        </p:blipFill>
        <p:spPr bwMode="auto">
          <a:xfrm>
            <a:off x="0" y="304800"/>
            <a:ext cx="91440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52400" y="5105400"/>
            <a:ext cx="86106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Shows the error in </a:t>
            </a:r>
            <a:r>
              <a:rPr lang="en-US" dirty="0" smtClean="0">
                <a:solidFill>
                  <a:srgbClr val="FF0000"/>
                </a:solidFill>
                <a:latin typeface="Times New Roman" pitchFamily="18" charset="0"/>
                <a:cs typeface="Times New Roman" pitchFamily="18" charset="0"/>
              </a:rPr>
              <a:t>CONSOLE</a:t>
            </a:r>
            <a:r>
              <a:rPr lang="en-US" dirty="0" smtClean="0">
                <a:latin typeface="Times New Roman" pitchFamily="18" charset="0"/>
                <a:cs typeface="Times New Roman" pitchFamily="18" charset="0"/>
              </a:rPr>
              <a:t> tab  and the code is displayed in the </a:t>
            </a:r>
            <a:r>
              <a:rPr lang="en-US" dirty="0" smtClean="0">
                <a:solidFill>
                  <a:srgbClr val="FF0000"/>
                </a:solidFill>
                <a:latin typeface="Times New Roman" pitchFamily="18" charset="0"/>
                <a:cs typeface="Times New Roman" pitchFamily="18" charset="0"/>
              </a:rPr>
              <a:t>SOURCES</a:t>
            </a:r>
            <a:r>
              <a:rPr lang="en-US" dirty="0" smtClean="0">
                <a:latin typeface="Times New Roman" pitchFamily="18" charset="0"/>
                <a:cs typeface="Times New Roman" pitchFamily="18" charset="0"/>
              </a:rPr>
              <a:t> tab. And the error is “</a:t>
            </a:r>
            <a:r>
              <a:rPr lang="en-US" dirty="0" err="1" smtClean="0">
                <a:latin typeface="Times New Roman" pitchFamily="18" charset="0"/>
                <a:cs typeface="Times New Roman" pitchFamily="18" charset="0"/>
              </a:rPr>
              <a:t>firsNumber</a:t>
            </a:r>
            <a:r>
              <a:rPr lang="en-US" dirty="0" smtClean="0">
                <a:latin typeface="Times New Roman" pitchFamily="18" charset="0"/>
                <a:cs typeface="Times New Roman" pitchFamily="18" charset="0"/>
              </a:rPr>
              <a:t> is not defined” as shown.. Go to code ad fix the error</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2642376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2" t="44362" r="-152" b="14713"/>
          <a:stretch/>
        </p:blipFill>
        <p:spPr bwMode="auto">
          <a:xfrm>
            <a:off x="0" y="1905000"/>
            <a:ext cx="9144000" cy="495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52400" y="381000"/>
            <a:ext cx="8839200" cy="923330"/>
          </a:xfrm>
          <a:prstGeom prst="rect">
            <a:avLst/>
          </a:prstGeom>
          <a:noFill/>
        </p:spPr>
        <p:txBody>
          <a:bodyPr wrap="square" rtlCol="0">
            <a:spAutoFit/>
          </a:bodyPr>
          <a:lstStyle/>
          <a:p>
            <a:r>
              <a:rPr lang="en-US" dirty="0" smtClean="0"/>
              <a:t>We can put “breakpoint” simply by clicking on the line numbers as shown below. When we keep breakpoint and when we run the code it will run up to the breakpoint and will be pause there.</a:t>
            </a:r>
            <a:endParaRPr lang="en-US" dirty="0"/>
          </a:p>
        </p:txBody>
      </p:sp>
      <p:sp>
        <p:nvSpPr>
          <p:cNvPr id="5" name="Down Arrow 4"/>
          <p:cNvSpPr/>
          <p:nvPr/>
        </p:nvSpPr>
        <p:spPr>
          <a:xfrm>
            <a:off x="2209800" y="4191000"/>
            <a:ext cx="228600" cy="3048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TextBox 5"/>
          <p:cNvSpPr txBox="1"/>
          <p:nvPr/>
        </p:nvSpPr>
        <p:spPr>
          <a:xfrm>
            <a:off x="1905000" y="4495800"/>
            <a:ext cx="1447800" cy="646331"/>
          </a:xfrm>
          <a:prstGeom prst="rect">
            <a:avLst/>
          </a:prstGeom>
          <a:solidFill>
            <a:srgbClr val="FFFF00"/>
          </a:solidFill>
        </p:spPr>
        <p:txBody>
          <a:bodyPr wrap="square" rtlCol="0">
            <a:spAutoFit/>
          </a:bodyPr>
          <a:lstStyle/>
          <a:p>
            <a:r>
              <a:rPr lang="en-US" b="1" dirty="0" smtClean="0">
                <a:solidFill>
                  <a:srgbClr val="FF0000"/>
                </a:solidFill>
              </a:rPr>
              <a:t>Breakpoint at line:6</a:t>
            </a:r>
            <a:endParaRPr lang="en-US" b="1" dirty="0">
              <a:solidFill>
                <a:srgbClr val="FF0000"/>
              </a:solidFill>
            </a:endParaRPr>
          </a:p>
        </p:txBody>
      </p:sp>
    </p:spTree>
    <p:extLst>
      <p:ext uri="{BB962C8B-B14F-4D97-AF65-F5344CB8AC3E}">
        <p14:creationId xmlns:p14="http://schemas.microsoft.com/office/powerpoint/2010/main" val="55076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457200"/>
            <a:ext cx="7924800" cy="1754326"/>
          </a:xfrm>
          <a:prstGeom prst="rect">
            <a:avLst/>
          </a:prstGeom>
          <a:noFill/>
        </p:spPr>
        <p:txBody>
          <a:bodyPr wrap="square" rtlCol="0">
            <a:spAutoFit/>
          </a:bodyPr>
          <a:lstStyle/>
          <a:p>
            <a:r>
              <a:rPr lang="en-US" dirty="0" smtClean="0"/>
              <a:t>Along with putting breakpoint, there are also other functions, they are</a:t>
            </a:r>
          </a:p>
          <a:p>
            <a:endParaRPr lang="en-US" dirty="0"/>
          </a:p>
          <a:p>
            <a:r>
              <a:rPr lang="en-US" dirty="0" smtClean="0"/>
              <a:t>F10--- Step over the next function call</a:t>
            </a:r>
          </a:p>
          <a:p>
            <a:r>
              <a:rPr lang="en-US" dirty="0" smtClean="0"/>
              <a:t>F11---Step into the next function call</a:t>
            </a:r>
          </a:p>
          <a:p>
            <a:r>
              <a:rPr lang="en-US" dirty="0" smtClean="0"/>
              <a:t>Shift+F11---Step out of the current function</a:t>
            </a:r>
          </a:p>
          <a:p>
            <a:r>
              <a:rPr lang="en-US" dirty="0" smtClean="0"/>
              <a:t>F8---continue the execution</a:t>
            </a:r>
            <a:endParaRPr lang="en-US"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2709" b="18939"/>
          <a:stretch/>
        </p:blipFill>
        <p:spPr bwMode="auto">
          <a:xfrm>
            <a:off x="38100" y="2438400"/>
            <a:ext cx="90678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752600" y="5181600"/>
            <a:ext cx="3657600" cy="923330"/>
          </a:xfrm>
          <a:prstGeom prst="rect">
            <a:avLst/>
          </a:prstGeom>
          <a:solidFill>
            <a:srgbClr val="FFFF00"/>
          </a:solidFill>
        </p:spPr>
        <p:txBody>
          <a:bodyPr wrap="square" rtlCol="0">
            <a:spAutoFit/>
          </a:bodyPr>
          <a:lstStyle/>
          <a:p>
            <a:r>
              <a:rPr lang="en-US" b="1" dirty="0" smtClean="0">
                <a:solidFill>
                  <a:srgbClr val="FF0000"/>
                </a:solidFill>
              </a:rPr>
              <a:t>By </a:t>
            </a:r>
            <a:r>
              <a:rPr lang="en-US" b="1" dirty="0" err="1" smtClean="0">
                <a:solidFill>
                  <a:srgbClr val="FF0000"/>
                </a:solidFill>
              </a:rPr>
              <a:t>preesing</a:t>
            </a:r>
            <a:r>
              <a:rPr lang="en-US" b="1" dirty="0" smtClean="0">
                <a:solidFill>
                  <a:srgbClr val="FF0000"/>
                </a:solidFill>
              </a:rPr>
              <a:t> F11 key at line 2, it steps into the next function as shown above</a:t>
            </a:r>
            <a:endParaRPr lang="en-US" b="1" dirty="0">
              <a:solidFill>
                <a:srgbClr val="FF0000"/>
              </a:solidFill>
            </a:endParaRPr>
          </a:p>
        </p:txBody>
      </p:sp>
      <p:sp>
        <p:nvSpPr>
          <p:cNvPr id="7" name="Up Arrow 6"/>
          <p:cNvSpPr/>
          <p:nvPr/>
        </p:nvSpPr>
        <p:spPr>
          <a:xfrm>
            <a:off x="3352800" y="4724400"/>
            <a:ext cx="2286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5107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TotalTime>
  <Words>318</Words>
  <Application>Microsoft Office PowerPoint</Application>
  <PresentationFormat>On-screen Show (4:3)</PresentationFormat>
  <Paragraphs>22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home</cp:lastModifiedBy>
  <cp:revision>22</cp:revision>
  <dcterms:created xsi:type="dcterms:W3CDTF">2020-05-07T07:37:45Z</dcterms:created>
  <dcterms:modified xsi:type="dcterms:W3CDTF">2020-05-07T12:32:10Z</dcterms:modified>
</cp:coreProperties>
</file>