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92" r:id="rId7"/>
    <p:sldId id="293" r:id="rId8"/>
    <p:sldId id="294" r:id="rId9"/>
    <p:sldId id="295" r:id="rId10"/>
    <p:sldId id="296" r:id="rId11"/>
    <p:sldId id="297" r:id="rId12"/>
    <p:sldId id="277" r:id="rId13"/>
    <p:sldId id="278" r:id="rId14"/>
    <p:sldId id="282" r:id="rId15"/>
    <p:sldId id="283" r:id="rId16"/>
    <p:sldId id="286" r:id="rId17"/>
    <p:sldId id="284" r:id="rId18"/>
    <p:sldId id="300" r:id="rId19"/>
    <p:sldId id="302" r:id="rId20"/>
    <p:sldId id="301" r:id="rId21"/>
    <p:sldId id="285" r:id="rId22"/>
    <p:sldId id="269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21500" y="45085"/>
            <a:ext cx="2222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/>
                <a:gridCol w="1785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30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8343" y="3802528"/>
            <a:ext cx="8688412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更新老化时间</a:t>
            </a:r>
            <a:r>
              <a:rPr lang="zh-CN" altLang="en-US" dirty="0"/>
              <a:t>（如果入端口与条目中的转发端口不一致，代表拓扑变动，需要更新转发端口）；否则，将该地址与入端口的映射关系写入转发表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/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(hub)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工具，某些发行版不包含，可用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zh-CN" altLang="en-US" dirty="0"/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(hub)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(switch)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(switch)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switch-reference(.32)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广播网络实现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pPr lvl="1"/>
            <a:r>
              <a:rPr lang="zh-CN" altLang="en-US" dirty="0"/>
              <a:t>交换机转发实现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交换机在转发数据包时有两个查表操作：根据源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地址、根据目的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地址，为什么在查询源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地址时更新老化时间，而查询目的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地址时不更新呢？</a:t>
            </a:r>
            <a:endParaRPr lang="en-US" altLang="zh-CN" sz="2000" dirty="0"/>
          </a:p>
          <a:p>
            <a:pPr lvl="1"/>
            <a:r>
              <a:rPr lang="zh-CN" altLang="en-US" sz="1800" dirty="0"/>
              <a:t>提示：</a:t>
            </a:r>
            <a:r>
              <a:rPr lang="en-US" altLang="zh-CN" sz="1800" dirty="0"/>
              <a:t>1</a:t>
            </a:r>
            <a:r>
              <a:rPr lang="zh-CN" altLang="en-US" sz="1800" dirty="0"/>
              <a:t>、查询目的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地址时是否有必要更新；</a:t>
            </a:r>
            <a:r>
              <a:rPr lang="en-US" altLang="zh-CN" sz="1800" dirty="0"/>
              <a:t>2</a:t>
            </a:r>
            <a:r>
              <a:rPr lang="zh-CN" altLang="en-US" sz="1800" dirty="0"/>
              <a:t>、如果更新的话，当一个主机从交换机的一个网口切换到了另一个网口，会有什么问题？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网络中存在广播包，即发往网内所有主机的数据包，其目的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地址设置为全</a:t>
            </a:r>
            <a:r>
              <a:rPr lang="en-US" altLang="zh-CN" sz="2000" dirty="0"/>
              <a:t>0xFF </a:t>
            </a:r>
            <a:r>
              <a:rPr lang="zh-CN" altLang="en-US" sz="2000" dirty="0"/>
              <a:t>，例如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请求数据包。这种广播包对交换机转发表逻辑有什么影响？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理论上，足够多个交换机可以连接起全世界所有的终端。请问，使用这种方式连接亿万台主机是否技术可行？并说明理由。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                       请将上述思考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调研结果写到实验报告中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2120" y="228981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全双工链路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GB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  <a:endParaRPr lang="zh-CN" altLang="en-US" dirty="0"/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5430"/>
          <a:stretch>
            <a:fillRect/>
          </a:stretch>
        </p:blipFill>
        <p:spPr>
          <a:xfrm>
            <a:off x="1782362" y="4480428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4138"/>
          <a:stretch>
            <a:fillRect/>
          </a:stretch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  <a:endParaRPr lang="en-US" altLang="zh-CN" dirty="0"/>
          </a:p>
          <a:p>
            <a:pPr lvl="1"/>
            <a:r>
              <a:rPr lang="zh-CN" altLang="en-US" dirty="0"/>
              <a:t>抓包看到一个数据包不断被广播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33" y="3796333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/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4665</Words>
  <Application>WPS 演示</Application>
  <PresentationFormat>全屏显示(4:3)</PresentationFormat>
  <Paragraphs>505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DejaVu Sans Mono</vt:lpstr>
      <vt:lpstr>Pixel</vt:lpstr>
      <vt:lpstr>自定义设计方案</vt:lpstr>
      <vt:lpstr>交换机转发实验</vt:lpstr>
      <vt:lpstr>提纲</vt:lpstr>
      <vt:lpstr>如何构建一个多节点网络？</vt:lpstr>
      <vt:lpstr>广播网络节点（hub）实现</vt:lpstr>
      <vt:lpstr>链表实现</vt:lpstr>
      <vt:lpstr>实现节点广播</vt:lpstr>
      <vt:lpstr>广播网络传输效率</vt:lpstr>
      <vt:lpstr>数据包在环路中不断广播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实验内容一(hub)</vt:lpstr>
      <vt:lpstr>注意事项</vt:lpstr>
      <vt:lpstr>附件文件列表(hub)</vt:lpstr>
      <vt:lpstr>实验内容二(switch)</vt:lpstr>
      <vt:lpstr>附件文件列表(switch)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1449</cp:revision>
  <dcterms:created xsi:type="dcterms:W3CDTF">2017-02-15T05:09:00Z</dcterms:created>
  <dcterms:modified xsi:type="dcterms:W3CDTF">2022-04-06T05:22:42Z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483C18BE928A4D3D88283D10D1C71E46</vt:lpwstr>
  </property>
  <property fmtid="{D5CDD505-2E9C-101B-9397-08002B2CF9AE}" pid="3" name="KSOProductBuildVer">
    <vt:lpwstr>2052-11.1.0.11365</vt:lpwstr>
  </property>
</Properties>
</file>