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79" r:id="rId4"/>
    <p:sldId id="287" r:id="rId5"/>
    <p:sldId id="288" r:id="rId6"/>
    <p:sldId id="289" r:id="rId7"/>
    <p:sldId id="290" r:id="rId8"/>
    <p:sldId id="296" r:id="rId9"/>
    <p:sldId id="297" r:id="rId10"/>
    <p:sldId id="299" r:id="rId11"/>
    <p:sldId id="300" r:id="rId12"/>
    <p:sldId id="292" r:id="rId13"/>
    <p:sldId id="293" r:id="rId14"/>
    <p:sldId id="294" r:id="rId15"/>
    <p:sldId id="301" r:id="rId16"/>
    <p:sldId id="303" r:id="rId17"/>
    <p:sldId id="304" r:id="rId18"/>
    <p:sldId id="305" r:id="rId19"/>
    <p:sldId id="307" r:id="rId20"/>
    <p:sldId id="308" r:id="rId21"/>
    <p:sldId id="295" r:id="rId22"/>
    <p:sldId id="302" r:id="rId23"/>
    <p:sldId id="309" r:id="rId24"/>
    <p:sldId id="310" r:id="rId25"/>
    <p:sldId id="311" r:id="rId26"/>
    <p:sldId id="316" r:id="rId27"/>
    <p:sldId id="29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31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73" d="100"/>
          <a:sy n="73" d="100"/>
        </p:scale>
        <p:origin x="17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9015" y="45156"/>
            <a:ext cx="2074986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  <a:t>2022/5/4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</a:p>
        </p:txBody>
      </p:sp>
      <p:sp>
        <p:nvSpPr>
          <p:cNvPr id="7" name="矩形 6"/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/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/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/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/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8895"/>
          <a:stretch>
            <a:fillRect/>
          </a:stretch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/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/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/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/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/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/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/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/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/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/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</p:txBody>
      </p:sp>
      <p:sp>
        <p:nvSpPr>
          <p:cNvPr id="29" name="矩形 28"/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>
            <a:fillRect/>
          </a:stretch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90" y="1445260"/>
            <a:ext cx="8284210" cy="50349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在构建一致性链路状态数据库中，为什么邻居发现使用组播</a:t>
            </a:r>
            <a:r>
              <a:rPr lang="en-US" altLang="zh-CN" sz="2000" dirty="0"/>
              <a:t>(Multicast)</a:t>
            </a:r>
            <a:r>
              <a:rPr lang="zh-CN" altLang="en-US" sz="2000" dirty="0"/>
              <a:t>机制，链路状态扩散用单播</a:t>
            </a:r>
            <a:r>
              <a:rPr lang="en-US" altLang="zh-CN" sz="2000" dirty="0"/>
              <a:t>(Unicast)</a:t>
            </a:r>
            <a:r>
              <a:rPr lang="zh-CN" altLang="en-US" sz="2000" dirty="0"/>
              <a:t>机制？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该实验的路由收敛时间大约为</a:t>
            </a:r>
            <a:r>
              <a:rPr lang="en-US" altLang="zh-CN" sz="2000" dirty="0"/>
              <a:t>20-30</a:t>
            </a:r>
            <a:r>
              <a:rPr lang="zh-CN" altLang="en-US" sz="2000" dirty="0"/>
              <a:t>秒，网络规模增大时收敛时间会进一步增加，如何改进路由算法的可扩展性？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路由查找的时间尺度为</a:t>
            </a:r>
            <a:r>
              <a:rPr lang="en-US" altLang="zh-CN" sz="2000" dirty="0"/>
              <a:t>~ns</a:t>
            </a:r>
            <a:r>
              <a:rPr lang="zh-CN" altLang="en-US" sz="2000" dirty="0"/>
              <a:t>，路由更新的时间尺度为</a:t>
            </a:r>
            <a:r>
              <a:rPr lang="en-US" altLang="zh-CN" sz="2000" dirty="0"/>
              <a:t>~10s</a:t>
            </a:r>
            <a:r>
              <a:rPr lang="zh-CN" altLang="en-US" sz="2000" dirty="0"/>
              <a:t>，如何设计路由查找更新数据结构，使得更新对查找的影响尽可能小？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1268730"/>
            <a:ext cx="9025890" cy="532955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include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ip.c				</a:t>
            </a:r>
            <a:r>
              <a:rPr lang="en-US" altLang="zh-CN" sz="1800" dirty="0" err="1">
                <a:solidFill>
                  <a:schemeClr val="tx1"/>
                </a:solidFill>
              </a:rPr>
              <a:t># </a:t>
            </a:r>
            <a:r>
              <a:rPr lang="zh-CN" altLang="en-US" sz="1800" dirty="0" err="1">
                <a:solidFill>
                  <a:schemeClr val="tx1"/>
                </a:solidFill>
              </a:rPr>
              <a:t>处理</a:t>
            </a:r>
            <a:r>
              <a:rPr lang="en-US" altLang="zh-CN" sz="1800" dirty="0" err="1">
                <a:solidFill>
                  <a:schemeClr val="tx1"/>
                </a:solidFill>
              </a:rPr>
              <a:t>IP</a:t>
            </a:r>
            <a:r>
              <a:rPr lang="zh-CN" altLang="en-US" sz="1800" dirty="0" err="1">
                <a:solidFill>
                  <a:schemeClr val="tx1"/>
                </a:solidFill>
              </a:rPr>
              <a:t>数据包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libipstack</a:t>
            </a:r>
            <a:r>
              <a:rPr lang="en-US" altLang="zh-CN" sz="1800" dirty="0"/>
              <a:t>(32).a			# </a:t>
            </a:r>
            <a:r>
              <a:rPr lang="zh-CN" altLang="en-US" sz="1800" dirty="0"/>
              <a:t>可直接将</a:t>
            </a:r>
            <a:r>
              <a:rPr lang="en-US" altLang="zh-CN" sz="1800" dirty="0"/>
              <a:t>``</a:t>
            </a:r>
            <a:r>
              <a:rPr lang="zh-CN" altLang="en-US" sz="1800" dirty="0"/>
              <a:t>路由器转发实验</a:t>
            </a:r>
            <a:r>
              <a:rPr lang="en-US" altLang="zh-CN" sz="1800" dirty="0"/>
              <a:t>’’</a:t>
            </a:r>
            <a:r>
              <a:rPr lang="zh-CN" altLang="en-US" sz="1800" dirty="0"/>
              <a:t>中自己编译的版本</a:t>
            </a:r>
            <a:r>
              <a:rPr lang="zh-CN" sz="1800" dirty="0"/>
              <a:t>拷贝过来</a:t>
            </a:r>
            <a:r>
              <a:rPr lang="zh-CN" altLang="en-US" sz="1800" dirty="0"/>
              <a:t>，如果是</a:t>
            </a:r>
            <a:r>
              <a:rPr lang="en-US" altLang="zh-CN" sz="1800" dirty="0"/>
              <a:t>32</a:t>
            </a:r>
            <a:r>
              <a:rPr lang="zh-CN" altLang="en-US" sz="1800" dirty="0"/>
              <a:t>位机器，需要将文件名中的</a:t>
            </a:r>
            <a:r>
              <a:rPr lang="en-US" altLang="zh-CN" sz="1800" dirty="0"/>
              <a:t>32</a:t>
            </a:r>
            <a:r>
              <a:rPr lang="zh-CN" altLang="en-US" sz="1800" dirty="0"/>
              <a:t>去掉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Makefile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mospfd</a:t>
            </a:r>
            <a:r>
              <a:rPr lang="en-US" altLang="zh-CN" sz="1800" dirty="0"/>
              <a:t>-reference(.32)	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scripts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/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/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/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/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r1-eth0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4830306" y="5363935"/>
            <a:ext cx="34417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r1-eth1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r2-eth1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r4-eth2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/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/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/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/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/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/>
            <p:cNvCxnSpPr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/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/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/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</a:p>
        </p:txBody>
      </p:sp>
      <p:sp>
        <p:nvSpPr>
          <p:cNvPr id="7" name="矩形 6"/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6288dc-b983-4977-b9dc-ad7a44f324db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</TotalTime>
  <Words>2608</Words>
  <Application>Microsoft Office PowerPoint</Application>
  <PresentationFormat>全屏显示(4:3)</PresentationFormat>
  <Paragraphs>388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思考题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adrian sea</cp:lastModifiedBy>
  <cp:revision>2326</cp:revision>
  <dcterms:created xsi:type="dcterms:W3CDTF">2017-02-15T05:09:00Z</dcterms:created>
  <dcterms:modified xsi:type="dcterms:W3CDTF">2022-05-04T04:28:08Z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2052-11.1.0.11045</vt:lpwstr>
  </property>
</Properties>
</file>