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79" r:id="rId4"/>
    <p:sldId id="293" r:id="rId5"/>
    <p:sldId id="280" r:id="rId6"/>
    <p:sldId id="281" r:id="rId7"/>
    <p:sldId id="295" r:id="rId8"/>
    <p:sldId id="282" r:id="rId9"/>
    <p:sldId id="283" r:id="rId10"/>
    <p:sldId id="296" r:id="rId11"/>
    <p:sldId id="284" r:id="rId12"/>
    <p:sldId id="294" r:id="rId13"/>
    <p:sldId id="292" r:id="rId14"/>
    <p:sldId id="286" r:id="rId15"/>
    <p:sldId id="287" r:id="rId16"/>
    <p:sldId id="285" r:id="rId17"/>
    <p:sldId id="288" r:id="rId18"/>
    <p:sldId id="289" r:id="rId19"/>
    <p:sldId id="291" r:id="rId20"/>
    <p:sldId id="297" r:id="rId21"/>
    <p:sldId id="298" r:id="rId22"/>
    <p:sldId id="299" r:id="rId23"/>
    <p:sldId id="29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FFFF"/>
    <a:srgbClr val="4472C4"/>
    <a:srgbClr val="4B77C6"/>
    <a:srgbClr val="8FAADC"/>
    <a:srgbClr val="375893"/>
    <a:srgbClr val="EFE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>
        <p:scale>
          <a:sx n="75" d="100"/>
          <a:sy n="75" d="100"/>
        </p:scale>
        <p:origin x="1670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0223" y="45156"/>
            <a:ext cx="208377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  <a:t>2022/5/11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</a:p>
          <a:p>
            <a:pPr lvl="1"/>
            <a:r>
              <a:rPr lang="en-US" altLang="zh-CN" sz="2100" dirty="0"/>
              <a:t>h1-h3: disable_offloading.sh, disable_ipv6.sh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</a:p>
          <a:p>
            <a:pPr lvl="1"/>
            <a:r>
              <a:rPr lang="en-US" altLang="zh-CN" sz="1800" dirty="0"/>
              <a:t>h1-h3: disable_offloading.sh, disable_ipv6.sh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给定一个有公网地址的服务器和两个处于不同内网的主机，如何让两个内网主机建立</a:t>
            </a:r>
            <a:r>
              <a:rPr lang="en-US" altLang="zh-CN" sz="2200" dirty="0"/>
              <a:t>TCP</a:t>
            </a:r>
            <a:r>
              <a:rPr lang="zh-CN" altLang="en-US" sz="2200" dirty="0"/>
              <a:t>连接并进行数据传输。（提示：不需要</a:t>
            </a:r>
            <a:r>
              <a:rPr lang="en-US" altLang="zh-CN" sz="2200" dirty="0"/>
              <a:t>DNAT</a:t>
            </a:r>
            <a:r>
              <a:rPr lang="zh-CN" altLang="en-US" sz="2200" dirty="0"/>
              <a:t>机制）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 fontScale="87500"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2400" dirty="0" err="1"/>
              <a:t>libipstack</a:t>
            </a:r>
            <a:r>
              <a:rPr lang="en-US" altLang="zh-CN" sz="2400" dirty="0"/>
              <a:t>(32).a	#</a:t>
            </a:r>
            <a:r>
              <a:rPr lang="zh-CN" altLang="en-US" sz="2400" dirty="0"/>
              <a:t>如果是</a:t>
            </a:r>
            <a:r>
              <a:rPr lang="en-US" altLang="zh-CN" sz="2400" dirty="0"/>
              <a:t>32</a:t>
            </a:r>
            <a:r>
              <a:rPr lang="zh-CN" altLang="en-US" sz="2400" dirty="0"/>
              <a:t>位机器，需要将文件名中的</a:t>
            </a:r>
            <a:r>
              <a:rPr lang="en-US" altLang="zh-CN" sz="2400" dirty="0"/>
              <a:t>32</a:t>
            </a:r>
            <a:r>
              <a:rPr lang="zh-CN" altLang="en-US" sz="2400" dirty="0"/>
              <a:t>去掉；也可将</a:t>
            </a:r>
            <a:r>
              <a:rPr lang="en-US" altLang="zh-CN" sz="2400" dirty="0"/>
              <a:t>``</a:t>
            </a:r>
            <a:r>
              <a:rPr lang="zh-CN" altLang="en-US" sz="2400" dirty="0"/>
              <a:t>路由器转发实验</a:t>
            </a:r>
            <a:r>
              <a:rPr lang="en-US" altLang="zh-CN" sz="2400" dirty="0"/>
              <a:t>’’</a:t>
            </a:r>
            <a:r>
              <a:rPr lang="zh-CN" altLang="en-US" sz="2400" dirty="0"/>
              <a:t>中自己编译的版本</a:t>
            </a:r>
            <a:r>
              <a:rPr lang="zh-CN" altLang="zh-CN" sz="2400" dirty="0"/>
              <a:t>拷贝过来</a:t>
            </a:r>
            <a:endParaRPr lang="en-US" altLang="zh-CN" sz="24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E80454-EED1-0562-BFA1-74B43B63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4" y="4901779"/>
            <a:ext cx="5816600" cy="17143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C1E3C5-4307-890D-5884-C8653DFB349A}"/>
              </a:ext>
            </a:extLst>
          </p:cNvPr>
          <p:cNvSpPr txBox="1"/>
          <p:nvPr/>
        </p:nvSpPr>
        <p:spPr>
          <a:xfrm>
            <a:off x="6567616" y="557427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</TotalTime>
  <Words>1751</Words>
  <Application>Microsoft Office PowerPoint</Application>
  <PresentationFormat>全屏显示(4:3)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2587</cp:revision>
  <dcterms:created xsi:type="dcterms:W3CDTF">2017-02-15T05:09:00Z</dcterms:created>
  <dcterms:modified xsi:type="dcterms:W3CDTF">2022-05-11T04:40:39Z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2052-11.1.0.11045</vt:lpwstr>
  </property>
</Properties>
</file>