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52"/>
  </p:handoutMasterIdLst>
  <p:sldIdLst>
    <p:sldId id="256" r:id="rId4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81" r:id="rId21"/>
    <p:sldId id="405" r:id="rId22"/>
    <p:sldId id="482" r:id="rId23"/>
    <p:sldId id="483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19" r:id="rId37"/>
    <p:sldId id="420" r:id="rId38"/>
    <p:sldId id="421" r:id="rId39"/>
    <p:sldId id="422" r:id="rId40"/>
    <p:sldId id="423" r:id="rId41"/>
    <p:sldId id="424" r:id="rId42"/>
    <p:sldId id="425" r:id="rId43"/>
    <p:sldId id="426" r:id="rId44"/>
    <p:sldId id="427" r:id="rId45"/>
    <p:sldId id="428" r:id="rId46"/>
    <p:sldId id="429" r:id="rId47"/>
    <p:sldId id="430" r:id="rId48"/>
    <p:sldId id="431" r:id="rId49"/>
    <p:sldId id="432" r:id="rId50"/>
    <p:sldId id="433" r:id="rId51"/>
  </p:sldIdLst>
  <p:sldSz cx="9144000" cy="6858000" type="screen4x3"/>
  <p:notesSz cx="6858000" cy="9144000"/>
  <p:custDataLst>
    <p:tags r:id="rId5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81"/>
            <p14:sldId id="405"/>
            <p14:sldId id="482"/>
            <p14:sldId id="483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恩海" initials="WEH" lastIdx="1" clrIdx="0"/>
  <p:cmAuthor id="1" name="许 可" initials="许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9" d="100"/>
          <a:sy n="69" d="100"/>
        </p:scale>
        <p:origin x="17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7" Type="http://schemas.openxmlformats.org/officeDocument/2006/relationships/tags" Target="tags/tag2.xml"/><Relationship Id="rId56" Type="http://schemas.openxmlformats.org/officeDocument/2006/relationships/commentAuthors" Target="commentAuthors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ym typeface="+mn-ea"/>
                  </a:rPr>
                  <a:t>在什么范围内进行二分搜索？</a:t>
                </a:r>
                <a:r>
                  <a:rPr lang="en-US" altLang="zh-CN" dirty="0">
                    <a:sym typeface="+mn-ea"/>
                  </a:rPr>
                  <a:t> </a:t>
                </a:r>
                <a:endParaRPr lang="en-US" altLang="zh-CN" dirty="0"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ym typeface="+mn-ea"/>
                  </a:rPr>
                  <a:t>上界：发生丢包的时候，窗口大小为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ym typeface="+mn-ea"/>
                  </a:rPr>
                  <a:t>，不丢包的窗口大小应该小于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ym typeface="+mn-ea"/>
                  </a:rPr>
                  <a:t>，所以上界是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ym typeface="+mn-ea"/>
                  </a:rPr>
                  <a:t>下界：发生丢包之后将窗口乘性减到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ym typeface="+mn-ea"/>
                  </a:rPr>
                  <a:t>，合适的窗口大小应该大于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ym typeface="+mn-ea"/>
                  </a:rPr>
                  <a:t>，所以下界是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ym typeface="+mn-ea"/>
                  </a:rPr>
                  <a:t>带宽探测时按照二分搜索时的轨迹对称过去，先慢后快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DBDB3-BDCA-4CC6-B87B-06632CB3C8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7063105" y="45085"/>
            <a:ext cx="208089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D4F103B-2B42-4484-9A90-3C8CA145F5A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987F8AB-24EE-44DA-99E6-754B3094FA64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C7616D0-554B-49F3-823D-C4C79066CA8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769-0EEA-4AF1-B5E3-1F129B07AE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56CD-2B23-455C-AADE-E6A61883228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FF43-2146-4ED1-8F74-B10388EC7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16C-0C05-494A-B25F-39B93961FD5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594-D735-46E3-BCFD-BBA4B71F16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E268-B09C-409A-8B0B-F60CAE3D015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447C-6B1C-40B1-B837-3C0AD93983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5163-01A6-4D09-A245-E31B5A5561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1BA4F82-708C-4172-8375-2F4DB36C1C14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DE8F-D75E-4A12-896F-EC306858826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10EE-E2CA-433B-95CA-62039B01B7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52ED-C0A1-4600-B9B6-CB82C21731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FC12-9D70-4E74-AF7C-1E1858AB49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EFD6398-E3AB-4FFC-9F2E-AFA1AF78A06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C57A06D-50DF-4F01-B93A-760311A8DE7F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D41E3B9-6B00-43DA-B891-31513BE774B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8F0D861-AC4F-4B61-A210-B7014D4B200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4F83A0-87BB-457E-A6AF-19FDEF25AF4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A5878E6-C55B-43D9-927F-0791B8E47E09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66E82E2-7CB7-4813-A974-87FC8526AD9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952A7D9-7CF5-495A-9B5A-87593D3EA741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7498AFAB-FE16-4BD2-927C-19EBD91BE60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5.png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网络拥塞控制机制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速率的增减方式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33375" y="1407160"/>
                <a:ext cx="8187055" cy="473202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线性控制</a:t>
                </a:r>
                <a:r>
                  <a:rPr lang="zh-CN" altLang="en-US" b="0" dirty="0"/>
                  <a:t>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), 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无拥塞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), 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拥塞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四种不同的控制组合：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增策略：加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乘（</a:t>
                </a:r>
                <a:r>
                  <a:rPr lang="en-US" altLang="zh-CN" dirty="0"/>
                  <a:t>AI/MI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减策略：加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乘（</a:t>
                </a:r>
                <a:r>
                  <a:rPr lang="en-US" altLang="zh-CN" dirty="0"/>
                  <a:t>AD/MD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需要根据拥塞控制目标来选择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充分利用网络资源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公平性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375" y="1407160"/>
                <a:ext cx="8187055" cy="473202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乘性增</a:t>
            </a:r>
            <a:r>
              <a:rPr lang="en-US" altLang="zh-CN" dirty="0"/>
              <a:t>+</a:t>
            </a:r>
            <a:r>
              <a:rPr lang="zh-CN" altLang="en-US" dirty="0"/>
              <a:t>乘性减（</a:t>
            </a:r>
            <a:r>
              <a:rPr lang="en-US" altLang="zh-CN" dirty="0"/>
              <a:t>MI+MD</a:t>
            </a:r>
            <a:r>
              <a:rPr lang="zh-CN" altLang="en-US" dirty="0"/>
              <a:t>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8145" y="1683385"/>
                <a:ext cx="4948555" cy="139382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同时乘上相同的增减系数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不改进公平性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145" y="1683385"/>
                <a:ext cx="4948555" cy="139382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>
            <a:off x="5490089" y="5330770"/>
            <a:ext cx="29072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5490089" y="2766474"/>
            <a:ext cx="13335" cy="2576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114762" y="5386833"/>
            <a:ext cx="159413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用户</a:t>
            </a:r>
            <a:r>
              <a:rPr lang="en-US" altLang="zh-CN" sz="12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12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</a:t>
            </a:r>
            <a:r>
              <a:rPr lang="zh-CN" sz="12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发送速率</a:t>
            </a:r>
            <a:endParaRPr lang="zh-CN" sz="12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79549" y="3420329"/>
            <a:ext cx="367030" cy="14371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用户</a:t>
            </a:r>
            <a:r>
              <a:rPr lang="en-US" altLang="zh-CN" sz="12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lang="zh-CN" altLang="en-US" sz="12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</a:t>
            </a:r>
            <a:r>
              <a:rPr lang="zh-CN" sz="12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发送速率</a:t>
            </a:r>
            <a:endParaRPr lang="zh-CN" sz="12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rot="2700000">
            <a:off x="5056616" y="4260869"/>
            <a:ext cx="3051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-2700000">
            <a:off x="5192817" y="4558997"/>
            <a:ext cx="21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289921" y="4781283"/>
            <a:ext cx="582930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tx1"/>
                </a:solidFill>
              </a:rPr>
              <a:t>效率线</a:t>
            </a:r>
            <a:endParaRPr lang="en-US" altLang="zh-CN" sz="1050" b="0" i="1" dirty="0" smtClean="0">
              <a:solidFill>
                <a:schemeClr val="tx1"/>
              </a:solidFill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50749" y="3642956"/>
            <a:ext cx="582930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tx1"/>
                </a:solidFill>
              </a:rPr>
              <a:t>公平线</a:t>
            </a:r>
            <a:endParaRPr lang="en-US" altLang="zh-CN" sz="1050" b="0" i="1" dirty="0" smtClean="0">
              <a:solidFill>
                <a:schemeClr val="tx1"/>
              </a:solidFill>
              <a:latin typeface="Cambria Math" panose="02040503050406030204" pitchFamily="18" charset="0"/>
              <a:ea typeface="Arial" panose="020B0604020202020204" pitchFamily="34" charset="0"/>
              <a:cs typeface="Cambria Math" panose="02040503050406030204" pitchFamily="18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544016" y="4223069"/>
            <a:ext cx="76200" cy="75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3" name="文本框 22"/>
          <p:cNvSpPr txBox="1"/>
          <p:nvPr/>
        </p:nvSpPr>
        <p:spPr>
          <a:xfrm>
            <a:off x="6632748" y="4145453"/>
            <a:ext cx="849630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tx1"/>
                </a:solidFill>
              </a:rPr>
              <a:t>最优分配点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6007319" y="3435341"/>
            <a:ext cx="413795" cy="82552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5523837" y="4260869"/>
            <a:ext cx="483482" cy="101384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6413494" y="3359706"/>
            <a:ext cx="76200" cy="75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32" name="椭圆 31"/>
          <p:cNvSpPr/>
          <p:nvPr/>
        </p:nvSpPr>
        <p:spPr>
          <a:xfrm>
            <a:off x="5963921" y="4260869"/>
            <a:ext cx="76200" cy="75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6459214" y="3175808"/>
                <a:ext cx="322580" cy="25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105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214" y="3175808"/>
                <a:ext cx="322580" cy="252730"/>
              </a:xfrm>
              <a:prstGeom prst="rect">
                <a:avLst/>
              </a:prstGeom>
              <a:blipFill rotWithShape="1">
                <a:blip r:embed="rId2"/>
                <a:stretch>
                  <a:fillRect l="-195" t="-68" r="195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5708338" y="4051683"/>
                <a:ext cx="322580" cy="25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05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338" y="4051683"/>
                <a:ext cx="322580" cy="252730"/>
              </a:xfrm>
              <a:prstGeom prst="rect">
                <a:avLst/>
              </a:prstGeom>
              <a:blipFill rotWithShape="1">
                <a:blip r:embed="rId3"/>
                <a:stretch>
                  <a:fillRect l="-100" t="-152" r="100" b="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248086" y="4178506"/>
            <a:ext cx="3553916" cy="1133942"/>
            <a:chOff x="49240" y="4033493"/>
            <a:chExt cx="6508675" cy="1951038"/>
          </a:xfrm>
        </p:grpSpPr>
        <p:grpSp>
          <p:nvGrpSpPr>
            <p:cNvPr id="25" name="Group 102"/>
            <p:cNvGrpSpPr/>
            <p:nvPr/>
          </p:nvGrpSpPr>
          <p:grpSpPr>
            <a:xfrm>
              <a:off x="5158678" y="4607070"/>
              <a:ext cx="1100814" cy="719137"/>
              <a:chOff x="7493876" y="2774731"/>
              <a:chExt cx="1481958" cy="894622"/>
            </a:xfrm>
          </p:grpSpPr>
          <p:sp>
            <p:nvSpPr>
              <p:cNvPr id="26" name="Freeform 103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-1" fmla="*/ 8187558 w 8187558"/>
                  <a:gd name="connsiteY0-2" fmla="*/ 0 h 2617076"/>
                  <a:gd name="connsiteX1-3" fmla="*/ 8187558 w 8187558"/>
                  <a:gd name="connsiteY1-4" fmla="*/ 1271752 h 2617076"/>
                  <a:gd name="connsiteX2-5" fmla="*/ 4025462 w 8187558"/>
                  <a:gd name="connsiteY2-6" fmla="*/ 2617076 h 2617076"/>
                  <a:gd name="connsiteX3-7" fmla="*/ 0 w 8187558"/>
                  <a:gd name="connsiteY3-8" fmla="*/ 1229711 h 2617076"/>
                  <a:gd name="connsiteX4-9" fmla="*/ 31531 w 8187558"/>
                  <a:gd name="connsiteY4-10" fmla="*/ 147145 h 2617076"/>
                  <a:gd name="connsiteX5-11" fmla="*/ 4046482 w 8187558"/>
                  <a:gd name="connsiteY5-12" fmla="*/ 1576552 h 2617076"/>
                  <a:gd name="connsiteX6-13" fmla="*/ 8187558 w 8187558"/>
                  <a:gd name="connsiteY6-14" fmla="*/ 0 h 2617076"/>
                  <a:gd name="connsiteX0-15" fmla="*/ 8187558 w 8187558"/>
                  <a:gd name="connsiteY0-16" fmla="*/ 0 h 2617076"/>
                  <a:gd name="connsiteX1-17" fmla="*/ 8187558 w 8187558"/>
                  <a:gd name="connsiteY1-18" fmla="*/ 1271752 h 2617076"/>
                  <a:gd name="connsiteX2-19" fmla="*/ 4025462 w 8187558"/>
                  <a:gd name="connsiteY2-20" fmla="*/ 2617076 h 2617076"/>
                  <a:gd name="connsiteX3-21" fmla="*/ 0 w 8187558"/>
                  <a:gd name="connsiteY3-22" fmla="*/ 1229711 h 2617076"/>
                  <a:gd name="connsiteX4-23" fmla="*/ 31531 w 8187558"/>
                  <a:gd name="connsiteY4-24" fmla="*/ 147145 h 2617076"/>
                  <a:gd name="connsiteX5-25" fmla="*/ 4046482 w 8187558"/>
                  <a:gd name="connsiteY5-26" fmla="*/ 1576552 h 2617076"/>
                  <a:gd name="connsiteX6-27" fmla="*/ 8187558 w 8187558"/>
                  <a:gd name="connsiteY6-28" fmla="*/ 0 h 2617076"/>
                  <a:gd name="connsiteX0-29" fmla="*/ 8187558 w 8187558"/>
                  <a:gd name="connsiteY0-30" fmla="*/ 0 h 2617076"/>
                  <a:gd name="connsiteX1-31" fmla="*/ 8187558 w 8187558"/>
                  <a:gd name="connsiteY1-32" fmla="*/ 1271752 h 2617076"/>
                  <a:gd name="connsiteX2-33" fmla="*/ 4025462 w 8187558"/>
                  <a:gd name="connsiteY2-34" fmla="*/ 2617076 h 2617076"/>
                  <a:gd name="connsiteX3-35" fmla="*/ 0 w 8187558"/>
                  <a:gd name="connsiteY3-36" fmla="*/ 1229711 h 2617076"/>
                  <a:gd name="connsiteX4-37" fmla="*/ 31531 w 8187558"/>
                  <a:gd name="connsiteY4-38" fmla="*/ 147145 h 2617076"/>
                  <a:gd name="connsiteX5-39" fmla="*/ 4046482 w 8187558"/>
                  <a:gd name="connsiteY5-40" fmla="*/ 1576552 h 2617076"/>
                  <a:gd name="connsiteX6-41" fmla="*/ 8187558 w 8187558"/>
                  <a:gd name="connsiteY6-42" fmla="*/ 0 h 2617076"/>
                  <a:gd name="connsiteX0-43" fmla="*/ 8187558 w 8187558"/>
                  <a:gd name="connsiteY0-44" fmla="*/ 0 h 2617076"/>
                  <a:gd name="connsiteX1-45" fmla="*/ 8187558 w 8187558"/>
                  <a:gd name="connsiteY1-46" fmla="*/ 1271752 h 2617076"/>
                  <a:gd name="connsiteX2-47" fmla="*/ 4025462 w 8187558"/>
                  <a:gd name="connsiteY2-48" fmla="*/ 2617076 h 2617076"/>
                  <a:gd name="connsiteX3-49" fmla="*/ 0 w 8187558"/>
                  <a:gd name="connsiteY3-50" fmla="*/ 1229711 h 2617076"/>
                  <a:gd name="connsiteX4-51" fmla="*/ 31531 w 8187558"/>
                  <a:gd name="connsiteY4-52" fmla="*/ 147145 h 2617076"/>
                  <a:gd name="connsiteX5-53" fmla="*/ 4046482 w 8187558"/>
                  <a:gd name="connsiteY5-54" fmla="*/ 1576552 h 2617076"/>
                  <a:gd name="connsiteX6-55" fmla="*/ 8187558 w 8187558"/>
                  <a:gd name="connsiteY6-56" fmla="*/ 0 h 2617076"/>
                  <a:gd name="connsiteX0-57" fmla="*/ 8187558 w 8187558"/>
                  <a:gd name="connsiteY0-58" fmla="*/ 0 h 2617076"/>
                  <a:gd name="connsiteX1-59" fmla="*/ 8187558 w 8187558"/>
                  <a:gd name="connsiteY1-60" fmla="*/ 1271752 h 2617076"/>
                  <a:gd name="connsiteX2-61" fmla="*/ 4025462 w 8187558"/>
                  <a:gd name="connsiteY2-62" fmla="*/ 2617076 h 2617076"/>
                  <a:gd name="connsiteX3-63" fmla="*/ 0 w 8187558"/>
                  <a:gd name="connsiteY3-64" fmla="*/ 1229711 h 2617076"/>
                  <a:gd name="connsiteX4-65" fmla="*/ 31531 w 8187558"/>
                  <a:gd name="connsiteY4-66" fmla="*/ 147145 h 2617076"/>
                  <a:gd name="connsiteX5-67" fmla="*/ 4046482 w 8187558"/>
                  <a:gd name="connsiteY5-68" fmla="*/ 1576552 h 2617076"/>
                  <a:gd name="connsiteX6-69" fmla="*/ 8187558 w 8187558"/>
                  <a:gd name="connsiteY6-70" fmla="*/ 0 h 2617076"/>
                  <a:gd name="connsiteX0-71" fmla="*/ 8187558 w 8187558"/>
                  <a:gd name="connsiteY0-72" fmla="*/ 0 h 2617076"/>
                  <a:gd name="connsiteX1-73" fmla="*/ 8187558 w 8187558"/>
                  <a:gd name="connsiteY1-74" fmla="*/ 1271752 h 2617076"/>
                  <a:gd name="connsiteX2-75" fmla="*/ 4025462 w 8187558"/>
                  <a:gd name="connsiteY2-76" fmla="*/ 2617076 h 2617076"/>
                  <a:gd name="connsiteX3-77" fmla="*/ 0 w 8187558"/>
                  <a:gd name="connsiteY3-78" fmla="*/ 1229711 h 2617076"/>
                  <a:gd name="connsiteX4-79" fmla="*/ 31531 w 8187558"/>
                  <a:gd name="connsiteY4-80" fmla="*/ 147145 h 2617076"/>
                  <a:gd name="connsiteX5-81" fmla="*/ 4046482 w 8187558"/>
                  <a:gd name="connsiteY5-82" fmla="*/ 1576552 h 2617076"/>
                  <a:gd name="connsiteX6-83" fmla="*/ 8187558 w 8187558"/>
                  <a:gd name="connsiteY6-84" fmla="*/ 0 h 2617076"/>
                  <a:gd name="connsiteX0-85" fmla="*/ 8187558 w 8187558"/>
                  <a:gd name="connsiteY0-86" fmla="*/ 0 h 2638097"/>
                  <a:gd name="connsiteX1-87" fmla="*/ 8187558 w 8187558"/>
                  <a:gd name="connsiteY1-88" fmla="*/ 1271752 h 2638097"/>
                  <a:gd name="connsiteX2-89" fmla="*/ 4099035 w 8187558"/>
                  <a:gd name="connsiteY2-90" fmla="*/ 2638097 h 2638097"/>
                  <a:gd name="connsiteX3-91" fmla="*/ 0 w 8187558"/>
                  <a:gd name="connsiteY3-92" fmla="*/ 1229711 h 2638097"/>
                  <a:gd name="connsiteX4-93" fmla="*/ 31531 w 8187558"/>
                  <a:gd name="connsiteY4-94" fmla="*/ 147145 h 2638097"/>
                  <a:gd name="connsiteX5-95" fmla="*/ 4046482 w 8187558"/>
                  <a:gd name="connsiteY5-96" fmla="*/ 1576552 h 2638097"/>
                  <a:gd name="connsiteX6-97" fmla="*/ 8187558 w 8187558"/>
                  <a:gd name="connsiteY6-98" fmla="*/ 0 h 2638097"/>
                  <a:gd name="connsiteX0-99" fmla="*/ 8187558 w 8187558"/>
                  <a:gd name="connsiteY0-100" fmla="*/ 0 h 2638097"/>
                  <a:gd name="connsiteX1-101" fmla="*/ 8187558 w 8187558"/>
                  <a:gd name="connsiteY1-102" fmla="*/ 1271752 h 2638097"/>
                  <a:gd name="connsiteX2-103" fmla="*/ 4099035 w 8187558"/>
                  <a:gd name="connsiteY2-104" fmla="*/ 2638097 h 2638097"/>
                  <a:gd name="connsiteX3-105" fmla="*/ 0 w 8187558"/>
                  <a:gd name="connsiteY3-106" fmla="*/ 1229711 h 2638097"/>
                  <a:gd name="connsiteX4-107" fmla="*/ 31531 w 8187558"/>
                  <a:gd name="connsiteY4-108" fmla="*/ 147145 h 2638097"/>
                  <a:gd name="connsiteX5-109" fmla="*/ 4046482 w 8187558"/>
                  <a:gd name="connsiteY5-110" fmla="*/ 1576552 h 2638097"/>
                  <a:gd name="connsiteX6-111" fmla="*/ 8187558 w 8187558"/>
                  <a:gd name="connsiteY6-112" fmla="*/ 0 h 2638097"/>
                  <a:gd name="connsiteX0-113" fmla="*/ 8187558 w 8187558"/>
                  <a:gd name="connsiteY0-114" fmla="*/ 0 h 2638097"/>
                  <a:gd name="connsiteX1-115" fmla="*/ 8187558 w 8187558"/>
                  <a:gd name="connsiteY1-116" fmla="*/ 1271752 h 2638097"/>
                  <a:gd name="connsiteX2-117" fmla="*/ 4099035 w 8187558"/>
                  <a:gd name="connsiteY2-118" fmla="*/ 2638097 h 2638097"/>
                  <a:gd name="connsiteX3-119" fmla="*/ 0 w 8187558"/>
                  <a:gd name="connsiteY3-120" fmla="*/ 1229711 h 2638097"/>
                  <a:gd name="connsiteX4-121" fmla="*/ 31531 w 8187558"/>
                  <a:gd name="connsiteY4-122" fmla="*/ 147145 h 2638097"/>
                  <a:gd name="connsiteX5-123" fmla="*/ 4046482 w 8187558"/>
                  <a:gd name="connsiteY5-124" fmla="*/ 1576552 h 2638097"/>
                  <a:gd name="connsiteX6-125" fmla="*/ 8187558 w 8187558"/>
                  <a:gd name="connsiteY6-126" fmla="*/ 0 h 2638097"/>
                  <a:gd name="connsiteX0-127" fmla="*/ 8187558 w 8187558"/>
                  <a:gd name="connsiteY0-128" fmla="*/ 0 h 2638097"/>
                  <a:gd name="connsiteX1-129" fmla="*/ 8187558 w 8187558"/>
                  <a:gd name="connsiteY1-130" fmla="*/ 1271752 h 2638097"/>
                  <a:gd name="connsiteX2-131" fmla="*/ 4099035 w 8187558"/>
                  <a:gd name="connsiteY2-132" fmla="*/ 2638097 h 2638097"/>
                  <a:gd name="connsiteX3-133" fmla="*/ 0 w 8187558"/>
                  <a:gd name="connsiteY3-134" fmla="*/ 1229711 h 2638097"/>
                  <a:gd name="connsiteX4-135" fmla="*/ 31531 w 8187558"/>
                  <a:gd name="connsiteY4-136" fmla="*/ 147145 h 2638097"/>
                  <a:gd name="connsiteX5-137" fmla="*/ 4046482 w 8187558"/>
                  <a:gd name="connsiteY5-138" fmla="*/ 1576552 h 2638097"/>
                  <a:gd name="connsiteX6-139" fmla="*/ 8187558 w 8187558"/>
                  <a:gd name="connsiteY6-140" fmla="*/ 0 h 2638097"/>
                  <a:gd name="connsiteX0-141" fmla="*/ 8187558 w 8187558"/>
                  <a:gd name="connsiteY0-142" fmla="*/ 0 h 2638097"/>
                  <a:gd name="connsiteX1-143" fmla="*/ 8187558 w 8187558"/>
                  <a:gd name="connsiteY1-144" fmla="*/ 1271752 h 2638097"/>
                  <a:gd name="connsiteX2-145" fmla="*/ 4099035 w 8187558"/>
                  <a:gd name="connsiteY2-146" fmla="*/ 2638097 h 2638097"/>
                  <a:gd name="connsiteX3-147" fmla="*/ 0 w 8187558"/>
                  <a:gd name="connsiteY3-148" fmla="*/ 1229711 h 2638097"/>
                  <a:gd name="connsiteX4-149" fmla="*/ 31531 w 8187558"/>
                  <a:gd name="connsiteY4-150" fmla="*/ 147145 h 2638097"/>
                  <a:gd name="connsiteX5-151" fmla="*/ 4088524 w 8187558"/>
                  <a:gd name="connsiteY5-152" fmla="*/ 1597573 h 2638097"/>
                  <a:gd name="connsiteX6-153" fmla="*/ 8187558 w 8187558"/>
                  <a:gd name="connsiteY6-154" fmla="*/ 0 h 2638097"/>
                  <a:gd name="connsiteX0-155" fmla="*/ 8187558 w 8187558"/>
                  <a:gd name="connsiteY0-156" fmla="*/ 0 h 2638097"/>
                  <a:gd name="connsiteX1-157" fmla="*/ 8187558 w 8187558"/>
                  <a:gd name="connsiteY1-158" fmla="*/ 1271752 h 2638097"/>
                  <a:gd name="connsiteX2-159" fmla="*/ 4099035 w 8187558"/>
                  <a:gd name="connsiteY2-160" fmla="*/ 2638097 h 2638097"/>
                  <a:gd name="connsiteX3-161" fmla="*/ 0 w 8187558"/>
                  <a:gd name="connsiteY3-162" fmla="*/ 1229711 h 2638097"/>
                  <a:gd name="connsiteX4-163" fmla="*/ 31531 w 8187558"/>
                  <a:gd name="connsiteY4-164" fmla="*/ 147145 h 2638097"/>
                  <a:gd name="connsiteX5-165" fmla="*/ 4088524 w 8187558"/>
                  <a:gd name="connsiteY5-166" fmla="*/ 1597573 h 2638097"/>
                  <a:gd name="connsiteX6-167" fmla="*/ 8187558 w 8187558"/>
                  <a:gd name="connsiteY6-168" fmla="*/ 0 h 2638097"/>
                  <a:gd name="connsiteX0-169" fmla="*/ 8187558 w 8187558"/>
                  <a:gd name="connsiteY0-170" fmla="*/ 0 h 2638097"/>
                  <a:gd name="connsiteX1-171" fmla="*/ 8187558 w 8187558"/>
                  <a:gd name="connsiteY1-172" fmla="*/ 1271752 h 2638097"/>
                  <a:gd name="connsiteX2-173" fmla="*/ 4099035 w 8187558"/>
                  <a:gd name="connsiteY2-174" fmla="*/ 2638097 h 2638097"/>
                  <a:gd name="connsiteX3-175" fmla="*/ 0 w 8187558"/>
                  <a:gd name="connsiteY3-176" fmla="*/ 1229711 h 2638097"/>
                  <a:gd name="connsiteX4-177" fmla="*/ 31531 w 8187558"/>
                  <a:gd name="connsiteY4-178" fmla="*/ 147145 h 2638097"/>
                  <a:gd name="connsiteX5-179" fmla="*/ 4099035 w 8187558"/>
                  <a:gd name="connsiteY5-180" fmla="*/ 1566042 h 2638097"/>
                  <a:gd name="connsiteX6-181" fmla="*/ 8187558 w 8187558"/>
                  <a:gd name="connsiteY6-182" fmla="*/ 0 h 2638097"/>
                  <a:gd name="connsiteX0-183" fmla="*/ 8187558 w 8187558"/>
                  <a:gd name="connsiteY0-184" fmla="*/ 0 h 2638097"/>
                  <a:gd name="connsiteX1-185" fmla="*/ 8187558 w 8187558"/>
                  <a:gd name="connsiteY1-186" fmla="*/ 1271752 h 2638097"/>
                  <a:gd name="connsiteX2-187" fmla="*/ 4099035 w 8187558"/>
                  <a:gd name="connsiteY2-188" fmla="*/ 2638097 h 2638097"/>
                  <a:gd name="connsiteX3-189" fmla="*/ 0 w 8187558"/>
                  <a:gd name="connsiteY3-190" fmla="*/ 1229711 h 2638097"/>
                  <a:gd name="connsiteX4-191" fmla="*/ 31531 w 8187558"/>
                  <a:gd name="connsiteY4-192" fmla="*/ 147145 h 2638097"/>
                  <a:gd name="connsiteX5-193" fmla="*/ 4099035 w 8187558"/>
                  <a:gd name="connsiteY5-194" fmla="*/ 1566042 h 2638097"/>
                  <a:gd name="connsiteX6-195" fmla="*/ 8187558 w 8187558"/>
                  <a:gd name="connsiteY6-196" fmla="*/ 0 h 2638097"/>
                  <a:gd name="connsiteX0-197" fmla="*/ 8187558 w 8187558"/>
                  <a:gd name="connsiteY0-198" fmla="*/ 0 h 2638097"/>
                  <a:gd name="connsiteX1-199" fmla="*/ 8187558 w 8187558"/>
                  <a:gd name="connsiteY1-200" fmla="*/ 1271752 h 2638097"/>
                  <a:gd name="connsiteX2-201" fmla="*/ 4099035 w 8187558"/>
                  <a:gd name="connsiteY2-202" fmla="*/ 2638097 h 2638097"/>
                  <a:gd name="connsiteX3-203" fmla="*/ 0 w 8187558"/>
                  <a:gd name="connsiteY3-204" fmla="*/ 1229711 h 2638097"/>
                  <a:gd name="connsiteX4-205" fmla="*/ 31531 w 8187558"/>
                  <a:gd name="connsiteY4-206" fmla="*/ 147145 h 2638097"/>
                  <a:gd name="connsiteX5-207" fmla="*/ 4099035 w 8187558"/>
                  <a:gd name="connsiteY5-208" fmla="*/ 1566042 h 2638097"/>
                  <a:gd name="connsiteX6-209" fmla="*/ 8187558 w 8187558"/>
                  <a:gd name="connsiteY6-210" fmla="*/ 0 h 2638097"/>
                  <a:gd name="connsiteX0-211" fmla="*/ 8187558 w 8187558"/>
                  <a:gd name="connsiteY0-212" fmla="*/ 0 h 2638097"/>
                  <a:gd name="connsiteX1-213" fmla="*/ 8187558 w 8187558"/>
                  <a:gd name="connsiteY1-214" fmla="*/ 1271752 h 2638097"/>
                  <a:gd name="connsiteX2-215" fmla="*/ 4099035 w 8187558"/>
                  <a:gd name="connsiteY2-216" fmla="*/ 2638097 h 2638097"/>
                  <a:gd name="connsiteX3-217" fmla="*/ 0 w 8187558"/>
                  <a:gd name="connsiteY3-218" fmla="*/ 1229711 h 2638097"/>
                  <a:gd name="connsiteX4-219" fmla="*/ 31531 w 8187558"/>
                  <a:gd name="connsiteY4-220" fmla="*/ 147145 h 2638097"/>
                  <a:gd name="connsiteX5-221" fmla="*/ 4099035 w 8187558"/>
                  <a:gd name="connsiteY5-222" fmla="*/ 1566042 h 2638097"/>
                  <a:gd name="connsiteX6-223" fmla="*/ 8187558 w 8187558"/>
                  <a:gd name="connsiteY6-224" fmla="*/ 0 h 2638097"/>
                  <a:gd name="connsiteX0-225" fmla="*/ 8187558 w 8187558"/>
                  <a:gd name="connsiteY0-226" fmla="*/ 0 h 2638097"/>
                  <a:gd name="connsiteX1-227" fmla="*/ 8187558 w 8187558"/>
                  <a:gd name="connsiteY1-228" fmla="*/ 1271752 h 2638097"/>
                  <a:gd name="connsiteX2-229" fmla="*/ 4099035 w 8187558"/>
                  <a:gd name="connsiteY2-230" fmla="*/ 2638097 h 2638097"/>
                  <a:gd name="connsiteX3-231" fmla="*/ 0 w 8187558"/>
                  <a:gd name="connsiteY3-232" fmla="*/ 1229711 h 2638097"/>
                  <a:gd name="connsiteX4-233" fmla="*/ 31531 w 8187558"/>
                  <a:gd name="connsiteY4-234" fmla="*/ 147145 h 2638097"/>
                  <a:gd name="connsiteX5-235" fmla="*/ 4099035 w 8187558"/>
                  <a:gd name="connsiteY5-236" fmla="*/ 1566042 h 2638097"/>
                  <a:gd name="connsiteX6-237" fmla="*/ 8187558 w 8187558"/>
                  <a:gd name="connsiteY6-238" fmla="*/ 0 h 2638097"/>
                  <a:gd name="connsiteX0-239" fmla="*/ 8187558 w 8187558"/>
                  <a:gd name="connsiteY0-240" fmla="*/ 0 h 2638097"/>
                  <a:gd name="connsiteX1-241" fmla="*/ 8187558 w 8187558"/>
                  <a:gd name="connsiteY1-242" fmla="*/ 1271752 h 2638097"/>
                  <a:gd name="connsiteX2-243" fmla="*/ 4099035 w 8187558"/>
                  <a:gd name="connsiteY2-244" fmla="*/ 2638097 h 2638097"/>
                  <a:gd name="connsiteX3-245" fmla="*/ 0 w 8187558"/>
                  <a:gd name="connsiteY3-246" fmla="*/ 1229711 h 2638097"/>
                  <a:gd name="connsiteX4-247" fmla="*/ 31531 w 8187558"/>
                  <a:gd name="connsiteY4-248" fmla="*/ 147145 h 2638097"/>
                  <a:gd name="connsiteX5-249" fmla="*/ 4099035 w 8187558"/>
                  <a:gd name="connsiteY5-250" fmla="*/ 1566042 h 2638097"/>
                  <a:gd name="connsiteX6-251" fmla="*/ 8187558 w 8187558"/>
                  <a:gd name="connsiteY6-252" fmla="*/ 0 h 2638097"/>
                  <a:gd name="connsiteX0-253" fmla="*/ 8187558 w 8187558"/>
                  <a:gd name="connsiteY0-254" fmla="*/ 0 h 2638097"/>
                  <a:gd name="connsiteX1-255" fmla="*/ 8187558 w 8187558"/>
                  <a:gd name="connsiteY1-256" fmla="*/ 1271752 h 2638097"/>
                  <a:gd name="connsiteX2-257" fmla="*/ 4099035 w 8187558"/>
                  <a:gd name="connsiteY2-258" fmla="*/ 2638097 h 2638097"/>
                  <a:gd name="connsiteX3-259" fmla="*/ 0 w 8187558"/>
                  <a:gd name="connsiteY3-260" fmla="*/ 1229711 h 2638097"/>
                  <a:gd name="connsiteX4-261" fmla="*/ 31531 w 8187558"/>
                  <a:gd name="connsiteY4-262" fmla="*/ 147145 h 2638097"/>
                  <a:gd name="connsiteX5-263" fmla="*/ 4099035 w 8187558"/>
                  <a:gd name="connsiteY5-264" fmla="*/ 1566042 h 2638097"/>
                  <a:gd name="connsiteX6-265" fmla="*/ 8187558 w 8187558"/>
                  <a:gd name="connsiteY6-266" fmla="*/ 0 h 2638097"/>
                  <a:gd name="connsiteX0-267" fmla="*/ 8187558 w 8187558"/>
                  <a:gd name="connsiteY0-268" fmla="*/ 0 h 2638097"/>
                  <a:gd name="connsiteX1-269" fmla="*/ 8187558 w 8187558"/>
                  <a:gd name="connsiteY1-270" fmla="*/ 1271752 h 2638097"/>
                  <a:gd name="connsiteX2-271" fmla="*/ 4099035 w 8187558"/>
                  <a:gd name="connsiteY2-272" fmla="*/ 2638097 h 2638097"/>
                  <a:gd name="connsiteX3-273" fmla="*/ 0 w 8187558"/>
                  <a:gd name="connsiteY3-274" fmla="*/ 1229711 h 2638097"/>
                  <a:gd name="connsiteX4-275" fmla="*/ 31531 w 8187558"/>
                  <a:gd name="connsiteY4-276" fmla="*/ 147145 h 2638097"/>
                  <a:gd name="connsiteX5-277" fmla="*/ 4099035 w 8187558"/>
                  <a:gd name="connsiteY5-278" fmla="*/ 1566042 h 2638097"/>
                  <a:gd name="connsiteX6-279" fmla="*/ 8187558 w 8187558"/>
                  <a:gd name="connsiteY6-280" fmla="*/ 0 h 2638097"/>
                  <a:gd name="connsiteX0-281" fmla="*/ 8187558 w 8187558"/>
                  <a:gd name="connsiteY0-282" fmla="*/ 0 h 2638097"/>
                  <a:gd name="connsiteX1-283" fmla="*/ 8187558 w 8187558"/>
                  <a:gd name="connsiteY1-284" fmla="*/ 1271752 h 2638097"/>
                  <a:gd name="connsiteX2-285" fmla="*/ 4099035 w 8187558"/>
                  <a:gd name="connsiteY2-286" fmla="*/ 2638097 h 2638097"/>
                  <a:gd name="connsiteX3-287" fmla="*/ 0 w 8187558"/>
                  <a:gd name="connsiteY3-288" fmla="*/ 1229711 h 2638097"/>
                  <a:gd name="connsiteX4-289" fmla="*/ 31531 w 8187558"/>
                  <a:gd name="connsiteY4-290" fmla="*/ 147145 h 2638097"/>
                  <a:gd name="connsiteX5-291" fmla="*/ 4099035 w 8187558"/>
                  <a:gd name="connsiteY5-292" fmla="*/ 1566042 h 2638097"/>
                  <a:gd name="connsiteX6-293" fmla="*/ 8187558 w 8187558"/>
                  <a:gd name="connsiteY6-294" fmla="*/ 0 h 2638097"/>
                  <a:gd name="connsiteX0-295" fmla="*/ 8176538 w 8176538"/>
                  <a:gd name="connsiteY0-296" fmla="*/ 0 h 2638097"/>
                  <a:gd name="connsiteX1-297" fmla="*/ 8176538 w 8176538"/>
                  <a:gd name="connsiteY1-298" fmla="*/ 1271752 h 2638097"/>
                  <a:gd name="connsiteX2-299" fmla="*/ 4088015 w 8176538"/>
                  <a:gd name="connsiteY2-300" fmla="*/ 2638097 h 2638097"/>
                  <a:gd name="connsiteX3-301" fmla="*/ 0 w 8176538"/>
                  <a:gd name="connsiteY3-302" fmla="*/ 1269888 h 2638097"/>
                  <a:gd name="connsiteX4-303" fmla="*/ 20511 w 8176538"/>
                  <a:gd name="connsiteY4-304" fmla="*/ 147145 h 2638097"/>
                  <a:gd name="connsiteX5-305" fmla="*/ 4088015 w 8176538"/>
                  <a:gd name="connsiteY5-306" fmla="*/ 1566042 h 2638097"/>
                  <a:gd name="connsiteX6-307" fmla="*/ 8176538 w 8176538"/>
                  <a:gd name="connsiteY6-308" fmla="*/ 0 h 2638097"/>
                  <a:gd name="connsiteX0-309" fmla="*/ 8176538 w 8176538"/>
                  <a:gd name="connsiteY0-310" fmla="*/ 0 h 2772020"/>
                  <a:gd name="connsiteX1-311" fmla="*/ 8176538 w 8176538"/>
                  <a:gd name="connsiteY1-312" fmla="*/ 1271752 h 2772020"/>
                  <a:gd name="connsiteX2-313" fmla="*/ 4099034 w 8176538"/>
                  <a:gd name="connsiteY2-314" fmla="*/ 2772020 h 2772020"/>
                  <a:gd name="connsiteX3-315" fmla="*/ 0 w 8176538"/>
                  <a:gd name="connsiteY3-316" fmla="*/ 1269888 h 2772020"/>
                  <a:gd name="connsiteX4-317" fmla="*/ 20511 w 8176538"/>
                  <a:gd name="connsiteY4-318" fmla="*/ 147145 h 2772020"/>
                  <a:gd name="connsiteX5-319" fmla="*/ 4088015 w 8176538"/>
                  <a:gd name="connsiteY5-320" fmla="*/ 1566042 h 2772020"/>
                  <a:gd name="connsiteX6-321" fmla="*/ 8176538 w 8176538"/>
                  <a:gd name="connsiteY6-322" fmla="*/ 0 h 2772020"/>
                  <a:gd name="connsiteX0-323" fmla="*/ 8176538 w 8176538"/>
                  <a:gd name="connsiteY0-324" fmla="*/ 0 h 2772339"/>
                  <a:gd name="connsiteX1-325" fmla="*/ 8176538 w 8176538"/>
                  <a:gd name="connsiteY1-326" fmla="*/ 1378890 h 2772339"/>
                  <a:gd name="connsiteX2-327" fmla="*/ 4099034 w 8176538"/>
                  <a:gd name="connsiteY2-328" fmla="*/ 2772020 h 2772339"/>
                  <a:gd name="connsiteX3-329" fmla="*/ 0 w 8176538"/>
                  <a:gd name="connsiteY3-330" fmla="*/ 1269888 h 2772339"/>
                  <a:gd name="connsiteX4-331" fmla="*/ 20511 w 8176538"/>
                  <a:gd name="connsiteY4-332" fmla="*/ 147145 h 2772339"/>
                  <a:gd name="connsiteX5-333" fmla="*/ 4088015 w 8176538"/>
                  <a:gd name="connsiteY5-334" fmla="*/ 1566042 h 2772339"/>
                  <a:gd name="connsiteX6-335" fmla="*/ 8176538 w 8176538"/>
                  <a:gd name="connsiteY6-336" fmla="*/ 0 h 2772339"/>
                  <a:gd name="connsiteX0-337" fmla="*/ 8176538 w 8176538"/>
                  <a:gd name="connsiteY0-338" fmla="*/ 0 h 2825888"/>
                  <a:gd name="connsiteX1-339" fmla="*/ 8176538 w 8176538"/>
                  <a:gd name="connsiteY1-340" fmla="*/ 1378890 h 2825888"/>
                  <a:gd name="connsiteX2-341" fmla="*/ 4099034 w 8176538"/>
                  <a:gd name="connsiteY2-342" fmla="*/ 2825590 h 2825888"/>
                  <a:gd name="connsiteX3-343" fmla="*/ 0 w 8176538"/>
                  <a:gd name="connsiteY3-344" fmla="*/ 1269888 h 2825888"/>
                  <a:gd name="connsiteX4-345" fmla="*/ 20511 w 8176538"/>
                  <a:gd name="connsiteY4-346" fmla="*/ 147145 h 2825888"/>
                  <a:gd name="connsiteX5-347" fmla="*/ 4088015 w 8176538"/>
                  <a:gd name="connsiteY5-348" fmla="*/ 1566042 h 2825888"/>
                  <a:gd name="connsiteX6-349" fmla="*/ 8176538 w 8176538"/>
                  <a:gd name="connsiteY6-350" fmla="*/ 0 h 2825888"/>
                  <a:gd name="connsiteX0-351" fmla="*/ 8165518 w 8165518"/>
                  <a:gd name="connsiteY0-352" fmla="*/ 0 h 2825606"/>
                  <a:gd name="connsiteX1-353" fmla="*/ 8165518 w 8165518"/>
                  <a:gd name="connsiteY1-354" fmla="*/ 1378890 h 2825606"/>
                  <a:gd name="connsiteX2-355" fmla="*/ 4088014 w 8165518"/>
                  <a:gd name="connsiteY2-356" fmla="*/ 2825590 h 2825606"/>
                  <a:gd name="connsiteX3-357" fmla="*/ 0 w 8165518"/>
                  <a:gd name="connsiteY3-358" fmla="*/ 1403811 h 2825606"/>
                  <a:gd name="connsiteX4-359" fmla="*/ 9491 w 8165518"/>
                  <a:gd name="connsiteY4-360" fmla="*/ 147145 h 2825606"/>
                  <a:gd name="connsiteX5-361" fmla="*/ 4076995 w 8165518"/>
                  <a:gd name="connsiteY5-362" fmla="*/ 1566042 h 2825606"/>
                  <a:gd name="connsiteX6-363" fmla="*/ 8165518 w 8165518"/>
                  <a:gd name="connsiteY6-364" fmla="*/ 0 h 2825606"/>
                  <a:gd name="connsiteX0-365" fmla="*/ 8165518 w 8165518"/>
                  <a:gd name="connsiteY0-366" fmla="*/ 0 h 2879174"/>
                  <a:gd name="connsiteX1-367" fmla="*/ 8165518 w 8165518"/>
                  <a:gd name="connsiteY1-368" fmla="*/ 1378890 h 2879174"/>
                  <a:gd name="connsiteX2-369" fmla="*/ 4132092 w 8165518"/>
                  <a:gd name="connsiteY2-370" fmla="*/ 2879159 h 2879174"/>
                  <a:gd name="connsiteX3-371" fmla="*/ 0 w 8165518"/>
                  <a:gd name="connsiteY3-372" fmla="*/ 1403811 h 2879174"/>
                  <a:gd name="connsiteX4-373" fmla="*/ 9491 w 8165518"/>
                  <a:gd name="connsiteY4-374" fmla="*/ 147145 h 2879174"/>
                  <a:gd name="connsiteX5-375" fmla="*/ 4076995 w 8165518"/>
                  <a:gd name="connsiteY5-376" fmla="*/ 1566042 h 2879174"/>
                  <a:gd name="connsiteX6-377" fmla="*/ 8165518 w 8165518"/>
                  <a:gd name="connsiteY6-378" fmla="*/ 0 h 2879174"/>
                  <a:gd name="connsiteX0-379" fmla="*/ 8165518 w 8176537"/>
                  <a:gd name="connsiteY0-380" fmla="*/ 0 h 2879410"/>
                  <a:gd name="connsiteX1-381" fmla="*/ 8176537 w 8176537"/>
                  <a:gd name="connsiteY1-382" fmla="*/ 1499420 h 2879410"/>
                  <a:gd name="connsiteX2-383" fmla="*/ 4132092 w 8176537"/>
                  <a:gd name="connsiteY2-384" fmla="*/ 2879159 h 2879410"/>
                  <a:gd name="connsiteX3-385" fmla="*/ 0 w 8176537"/>
                  <a:gd name="connsiteY3-386" fmla="*/ 1403811 h 2879410"/>
                  <a:gd name="connsiteX4-387" fmla="*/ 9491 w 8176537"/>
                  <a:gd name="connsiteY4-388" fmla="*/ 147145 h 2879410"/>
                  <a:gd name="connsiteX5-389" fmla="*/ 4076995 w 8176537"/>
                  <a:gd name="connsiteY5-390" fmla="*/ 1566042 h 2879410"/>
                  <a:gd name="connsiteX6-391" fmla="*/ 8165518 w 8176537"/>
                  <a:gd name="connsiteY6-392" fmla="*/ 0 h 2879410"/>
                  <a:gd name="connsiteX0-393" fmla="*/ 8165518 w 8176537"/>
                  <a:gd name="connsiteY0-394" fmla="*/ 0 h 2879262"/>
                  <a:gd name="connsiteX1-395" fmla="*/ 8176537 w 8176537"/>
                  <a:gd name="connsiteY1-396" fmla="*/ 1499420 h 2879262"/>
                  <a:gd name="connsiteX2-397" fmla="*/ 4132092 w 8176537"/>
                  <a:gd name="connsiteY2-398" fmla="*/ 2879159 h 2879262"/>
                  <a:gd name="connsiteX3-399" fmla="*/ 0 w 8176537"/>
                  <a:gd name="connsiteY3-400" fmla="*/ 1403811 h 2879262"/>
                  <a:gd name="connsiteX4-401" fmla="*/ 9491 w 8176537"/>
                  <a:gd name="connsiteY4-402" fmla="*/ 147145 h 2879262"/>
                  <a:gd name="connsiteX5-403" fmla="*/ 4076995 w 8176537"/>
                  <a:gd name="connsiteY5-404" fmla="*/ 1566042 h 2879262"/>
                  <a:gd name="connsiteX6-405" fmla="*/ 8165518 w 8176537"/>
                  <a:gd name="connsiteY6-406" fmla="*/ 0 h 2879262"/>
                  <a:gd name="connsiteX0-407" fmla="*/ 8165518 w 8176537"/>
                  <a:gd name="connsiteY0-408" fmla="*/ 0 h 2879163"/>
                  <a:gd name="connsiteX1-409" fmla="*/ 8176537 w 8176537"/>
                  <a:gd name="connsiteY1-410" fmla="*/ 1499420 h 2879163"/>
                  <a:gd name="connsiteX2-411" fmla="*/ 4132092 w 8176537"/>
                  <a:gd name="connsiteY2-412" fmla="*/ 2879159 h 2879163"/>
                  <a:gd name="connsiteX3-413" fmla="*/ 0 w 8176537"/>
                  <a:gd name="connsiteY3-414" fmla="*/ 1510948 h 2879163"/>
                  <a:gd name="connsiteX4-415" fmla="*/ 9491 w 8176537"/>
                  <a:gd name="connsiteY4-416" fmla="*/ 147145 h 2879163"/>
                  <a:gd name="connsiteX5-417" fmla="*/ 4076995 w 8176537"/>
                  <a:gd name="connsiteY5-418" fmla="*/ 1566042 h 2879163"/>
                  <a:gd name="connsiteX6-419" fmla="*/ 8165518 w 8176537"/>
                  <a:gd name="connsiteY6-420" fmla="*/ 0 h 2879163"/>
                  <a:gd name="connsiteX0-421" fmla="*/ 8165518 w 8198577"/>
                  <a:gd name="connsiteY0-422" fmla="*/ 0 h 2879451"/>
                  <a:gd name="connsiteX1-423" fmla="*/ 8198577 w 8198577"/>
                  <a:gd name="connsiteY1-424" fmla="*/ 1606558 h 2879451"/>
                  <a:gd name="connsiteX2-425" fmla="*/ 4132092 w 8198577"/>
                  <a:gd name="connsiteY2-426" fmla="*/ 2879159 h 2879451"/>
                  <a:gd name="connsiteX3-427" fmla="*/ 0 w 8198577"/>
                  <a:gd name="connsiteY3-428" fmla="*/ 1510948 h 2879451"/>
                  <a:gd name="connsiteX4-429" fmla="*/ 9491 w 8198577"/>
                  <a:gd name="connsiteY4-430" fmla="*/ 147145 h 2879451"/>
                  <a:gd name="connsiteX5-431" fmla="*/ 4076995 w 8198577"/>
                  <a:gd name="connsiteY5-432" fmla="*/ 1566042 h 2879451"/>
                  <a:gd name="connsiteX6-433" fmla="*/ 8165518 w 8198577"/>
                  <a:gd name="connsiteY6-434" fmla="*/ 0 h 2879451"/>
                  <a:gd name="connsiteX0-435" fmla="*/ 8165518 w 8165518"/>
                  <a:gd name="connsiteY0-436" fmla="*/ 0 h 2880066"/>
                  <a:gd name="connsiteX1-437" fmla="*/ 8165518 w 8165518"/>
                  <a:gd name="connsiteY1-438" fmla="*/ 1673520 h 2880066"/>
                  <a:gd name="connsiteX2-439" fmla="*/ 4132092 w 8165518"/>
                  <a:gd name="connsiteY2-440" fmla="*/ 2879159 h 2880066"/>
                  <a:gd name="connsiteX3-441" fmla="*/ 0 w 8165518"/>
                  <a:gd name="connsiteY3-442" fmla="*/ 1510948 h 2880066"/>
                  <a:gd name="connsiteX4-443" fmla="*/ 9491 w 8165518"/>
                  <a:gd name="connsiteY4-444" fmla="*/ 147145 h 2880066"/>
                  <a:gd name="connsiteX5-445" fmla="*/ 4076995 w 8165518"/>
                  <a:gd name="connsiteY5-446" fmla="*/ 1566042 h 2880066"/>
                  <a:gd name="connsiteX6-447" fmla="*/ 8165518 w 8165518"/>
                  <a:gd name="connsiteY6-448" fmla="*/ 0 h 2880066"/>
                  <a:gd name="connsiteX0-449" fmla="*/ 8156794 w 8156794"/>
                  <a:gd name="connsiteY0-450" fmla="*/ 0 h 2879270"/>
                  <a:gd name="connsiteX1-451" fmla="*/ 8156794 w 8156794"/>
                  <a:gd name="connsiteY1-452" fmla="*/ 1673520 h 2879270"/>
                  <a:gd name="connsiteX2-453" fmla="*/ 4123368 w 8156794"/>
                  <a:gd name="connsiteY2-454" fmla="*/ 2879159 h 2879270"/>
                  <a:gd name="connsiteX3-455" fmla="*/ 2295 w 8156794"/>
                  <a:gd name="connsiteY3-456" fmla="*/ 1618086 h 2879270"/>
                  <a:gd name="connsiteX4-457" fmla="*/ 767 w 8156794"/>
                  <a:gd name="connsiteY4-458" fmla="*/ 147145 h 2879270"/>
                  <a:gd name="connsiteX5-459" fmla="*/ 4068271 w 8156794"/>
                  <a:gd name="connsiteY5-460" fmla="*/ 1566042 h 2879270"/>
                  <a:gd name="connsiteX6-461" fmla="*/ 8156794 w 8156794"/>
                  <a:gd name="connsiteY6-462" fmla="*/ 0 h 2879270"/>
                  <a:gd name="connsiteX0-463" fmla="*/ 8156794 w 8156794"/>
                  <a:gd name="connsiteY0-464" fmla="*/ 0 h 2973000"/>
                  <a:gd name="connsiteX1-465" fmla="*/ 8156794 w 8156794"/>
                  <a:gd name="connsiteY1-466" fmla="*/ 1673520 h 2973000"/>
                  <a:gd name="connsiteX2-467" fmla="*/ 4134388 w 8156794"/>
                  <a:gd name="connsiteY2-468" fmla="*/ 2972904 h 2973000"/>
                  <a:gd name="connsiteX3-469" fmla="*/ 2295 w 8156794"/>
                  <a:gd name="connsiteY3-470" fmla="*/ 1618086 h 2973000"/>
                  <a:gd name="connsiteX4-471" fmla="*/ 767 w 8156794"/>
                  <a:gd name="connsiteY4-472" fmla="*/ 147145 h 2973000"/>
                  <a:gd name="connsiteX5-473" fmla="*/ 4068271 w 8156794"/>
                  <a:gd name="connsiteY5-474" fmla="*/ 1566042 h 2973000"/>
                  <a:gd name="connsiteX6-475" fmla="*/ 8156794 w 8156794"/>
                  <a:gd name="connsiteY6-476" fmla="*/ 0 h 2973000"/>
                  <a:gd name="connsiteX0-477" fmla="*/ 8156794 w 8156794"/>
                  <a:gd name="connsiteY0-478" fmla="*/ 0 h 2973000"/>
                  <a:gd name="connsiteX1-479" fmla="*/ 8156794 w 8156794"/>
                  <a:gd name="connsiteY1-480" fmla="*/ 1673520 h 2973000"/>
                  <a:gd name="connsiteX2-481" fmla="*/ 4134388 w 8156794"/>
                  <a:gd name="connsiteY2-482" fmla="*/ 2972904 h 2973000"/>
                  <a:gd name="connsiteX3-483" fmla="*/ 2295 w 8156794"/>
                  <a:gd name="connsiteY3-484" fmla="*/ 1618086 h 2973000"/>
                  <a:gd name="connsiteX4-485" fmla="*/ 767 w 8156794"/>
                  <a:gd name="connsiteY4-486" fmla="*/ 147145 h 2973000"/>
                  <a:gd name="connsiteX5-487" fmla="*/ 4068271 w 8156794"/>
                  <a:gd name="connsiteY5-488" fmla="*/ 1566042 h 2973000"/>
                  <a:gd name="connsiteX6-489" fmla="*/ 8156794 w 8156794"/>
                  <a:gd name="connsiteY6-490" fmla="*/ 0 h 2973000"/>
                  <a:gd name="connsiteX0-491" fmla="*/ 8156794 w 8156794"/>
                  <a:gd name="connsiteY0-492" fmla="*/ 0 h 2973000"/>
                  <a:gd name="connsiteX1-493" fmla="*/ 8156794 w 8156794"/>
                  <a:gd name="connsiteY1-494" fmla="*/ 1673520 h 2973000"/>
                  <a:gd name="connsiteX2-495" fmla="*/ 4134388 w 8156794"/>
                  <a:gd name="connsiteY2-496" fmla="*/ 2972904 h 2973000"/>
                  <a:gd name="connsiteX3-497" fmla="*/ 2295 w 8156794"/>
                  <a:gd name="connsiteY3-498" fmla="*/ 1618086 h 2973000"/>
                  <a:gd name="connsiteX4-499" fmla="*/ 767 w 8156794"/>
                  <a:gd name="connsiteY4-500" fmla="*/ 147145 h 2973000"/>
                  <a:gd name="connsiteX5-501" fmla="*/ 4068271 w 8156794"/>
                  <a:gd name="connsiteY5-502" fmla="*/ 1566042 h 2973000"/>
                  <a:gd name="connsiteX6-503" fmla="*/ 8156794 w 8156794"/>
                  <a:gd name="connsiteY6-504" fmla="*/ 0 h 2973000"/>
                  <a:gd name="connsiteX0-505" fmla="*/ 8156794 w 8156794"/>
                  <a:gd name="connsiteY0-506" fmla="*/ 0 h 2973020"/>
                  <a:gd name="connsiteX1-507" fmla="*/ 8156794 w 8156794"/>
                  <a:gd name="connsiteY1-508" fmla="*/ 1673520 h 2973020"/>
                  <a:gd name="connsiteX2-509" fmla="*/ 4134388 w 8156794"/>
                  <a:gd name="connsiteY2-510" fmla="*/ 2972904 h 2973020"/>
                  <a:gd name="connsiteX3-511" fmla="*/ 2295 w 8156794"/>
                  <a:gd name="connsiteY3-512" fmla="*/ 1618086 h 2973020"/>
                  <a:gd name="connsiteX4-513" fmla="*/ 767 w 8156794"/>
                  <a:gd name="connsiteY4-514" fmla="*/ 147145 h 2973020"/>
                  <a:gd name="connsiteX5-515" fmla="*/ 4068271 w 8156794"/>
                  <a:gd name="connsiteY5-516" fmla="*/ 1566042 h 2973020"/>
                  <a:gd name="connsiteX6-517" fmla="*/ 8156794 w 8156794"/>
                  <a:gd name="connsiteY6-518" fmla="*/ 0 h 2973020"/>
                  <a:gd name="connsiteX0-519" fmla="*/ 8156794 w 8156794"/>
                  <a:gd name="connsiteY0-520" fmla="*/ 0 h 2973021"/>
                  <a:gd name="connsiteX1-521" fmla="*/ 8156794 w 8156794"/>
                  <a:gd name="connsiteY1-522" fmla="*/ 1673520 h 2973021"/>
                  <a:gd name="connsiteX2-523" fmla="*/ 4134388 w 8156794"/>
                  <a:gd name="connsiteY2-524" fmla="*/ 2972904 h 2973021"/>
                  <a:gd name="connsiteX3-525" fmla="*/ 2295 w 8156794"/>
                  <a:gd name="connsiteY3-526" fmla="*/ 1618086 h 2973021"/>
                  <a:gd name="connsiteX4-527" fmla="*/ 767 w 8156794"/>
                  <a:gd name="connsiteY4-528" fmla="*/ 147145 h 2973021"/>
                  <a:gd name="connsiteX5-529" fmla="*/ 4068271 w 8156794"/>
                  <a:gd name="connsiteY5-530" fmla="*/ 1566042 h 2973021"/>
                  <a:gd name="connsiteX6-531" fmla="*/ 8156794 w 8156794"/>
                  <a:gd name="connsiteY6-532" fmla="*/ 0 h 2973021"/>
                  <a:gd name="connsiteX0-533" fmla="*/ 8156794 w 8156794"/>
                  <a:gd name="connsiteY0-534" fmla="*/ 0 h 2973021"/>
                  <a:gd name="connsiteX1-535" fmla="*/ 8156794 w 8156794"/>
                  <a:gd name="connsiteY1-536" fmla="*/ 1673520 h 2973021"/>
                  <a:gd name="connsiteX2-537" fmla="*/ 4134388 w 8156794"/>
                  <a:gd name="connsiteY2-538" fmla="*/ 2972904 h 2973021"/>
                  <a:gd name="connsiteX3-539" fmla="*/ 2295 w 8156794"/>
                  <a:gd name="connsiteY3-540" fmla="*/ 1618086 h 2973021"/>
                  <a:gd name="connsiteX4-541" fmla="*/ 767 w 8156794"/>
                  <a:gd name="connsiteY4-542" fmla="*/ 147145 h 2973021"/>
                  <a:gd name="connsiteX5-543" fmla="*/ 4068271 w 8156794"/>
                  <a:gd name="connsiteY5-544" fmla="*/ 1566042 h 2973021"/>
                  <a:gd name="connsiteX6-545" fmla="*/ 8156794 w 8156794"/>
                  <a:gd name="connsiteY6-546" fmla="*/ 0 h 2973021"/>
                  <a:gd name="connsiteX0-547" fmla="*/ 8156794 w 8156794"/>
                  <a:gd name="connsiteY0-548" fmla="*/ 0 h 2973021"/>
                  <a:gd name="connsiteX1-549" fmla="*/ 8156794 w 8156794"/>
                  <a:gd name="connsiteY1-550" fmla="*/ 1673520 h 2973021"/>
                  <a:gd name="connsiteX2-551" fmla="*/ 4134388 w 8156794"/>
                  <a:gd name="connsiteY2-552" fmla="*/ 2972904 h 2973021"/>
                  <a:gd name="connsiteX3-553" fmla="*/ 2295 w 8156794"/>
                  <a:gd name="connsiteY3-554" fmla="*/ 1618086 h 2973021"/>
                  <a:gd name="connsiteX4-555" fmla="*/ 767 w 8156794"/>
                  <a:gd name="connsiteY4-556" fmla="*/ 147145 h 2973021"/>
                  <a:gd name="connsiteX5-557" fmla="*/ 4068271 w 8156794"/>
                  <a:gd name="connsiteY5-558" fmla="*/ 1566042 h 2973021"/>
                  <a:gd name="connsiteX6-559" fmla="*/ 8156794 w 8156794"/>
                  <a:gd name="connsiteY6-560" fmla="*/ 0 h 2973021"/>
                  <a:gd name="connsiteX0-561" fmla="*/ 8156794 w 8156794"/>
                  <a:gd name="connsiteY0-562" fmla="*/ 0 h 2973021"/>
                  <a:gd name="connsiteX1-563" fmla="*/ 8156794 w 8156794"/>
                  <a:gd name="connsiteY1-564" fmla="*/ 1673520 h 2973021"/>
                  <a:gd name="connsiteX2-565" fmla="*/ 4134388 w 8156794"/>
                  <a:gd name="connsiteY2-566" fmla="*/ 2972904 h 2973021"/>
                  <a:gd name="connsiteX3-567" fmla="*/ 2295 w 8156794"/>
                  <a:gd name="connsiteY3-568" fmla="*/ 1618086 h 2973021"/>
                  <a:gd name="connsiteX4-569" fmla="*/ 767 w 8156794"/>
                  <a:gd name="connsiteY4-570" fmla="*/ 147145 h 2973021"/>
                  <a:gd name="connsiteX5-571" fmla="*/ 4068271 w 8156794"/>
                  <a:gd name="connsiteY5-572" fmla="*/ 1566042 h 2973021"/>
                  <a:gd name="connsiteX6-573" fmla="*/ 8156794 w 8156794"/>
                  <a:gd name="connsiteY6-574" fmla="*/ 0 h 2973021"/>
                  <a:gd name="connsiteX0-575" fmla="*/ 8156794 w 8156794"/>
                  <a:gd name="connsiteY0-576" fmla="*/ 0 h 2973141"/>
                  <a:gd name="connsiteX1-577" fmla="*/ 8156794 w 8156794"/>
                  <a:gd name="connsiteY1-578" fmla="*/ 1673520 h 2973141"/>
                  <a:gd name="connsiteX2-579" fmla="*/ 4134388 w 8156794"/>
                  <a:gd name="connsiteY2-580" fmla="*/ 2972904 h 2973141"/>
                  <a:gd name="connsiteX3-581" fmla="*/ 2295 w 8156794"/>
                  <a:gd name="connsiteY3-582" fmla="*/ 1618086 h 2973141"/>
                  <a:gd name="connsiteX4-583" fmla="*/ 767 w 8156794"/>
                  <a:gd name="connsiteY4-584" fmla="*/ 147145 h 2973141"/>
                  <a:gd name="connsiteX5-585" fmla="*/ 4068271 w 8156794"/>
                  <a:gd name="connsiteY5-586" fmla="*/ 1566042 h 2973141"/>
                  <a:gd name="connsiteX6-587" fmla="*/ 8156794 w 8156794"/>
                  <a:gd name="connsiteY6-588" fmla="*/ 0 h 2973141"/>
                  <a:gd name="connsiteX0-589" fmla="*/ 8156794 w 8156794"/>
                  <a:gd name="connsiteY0-590" fmla="*/ 0 h 3066827"/>
                  <a:gd name="connsiteX1-591" fmla="*/ 8156794 w 8156794"/>
                  <a:gd name="connsiteY1-592" fmla="*/ 1673520 h 3066827"/>
                  <a:gd name="connsiteX2-593" fmla="*/ 4123353 w 8156794"/>
                  <a:gd name="connsiteY2-594" fmla="*/ 3066650 h 3066827"/>
                  <a:gd name="connsiteX3-595" fmla="*/ 2295 w 8156794"/>
                  <a:gd name="connsiteY3-596" fmla="*/ 1618086 h 3066827"/>
                  <a:gd name="connsiteX4-597" fmla="*/ 767 w 8156794"/>
                  <a:gd name="connsiteY4-598" fmla="*/ 147145 h 3066827"/>
                  <a:gd name="connsiteX5-599" fmla="*/ 4068271 w 8156794"/>
                  <a:gd name="connsiteY5-600" fmla="*/ 1566042 h 3066827"/>
                  <a:gd name="connsiteX6-601" fmla="*/ 8156794 w 8156794"/>
                  <a:gd name="connsiteY6-602" fmla="*/ 0 h 3066827"/>
                  <a:gd name="connsiteX0-603" fmla="*/ 8123689 w 8156794"/>
                  <a:gd name="connsiteY0-604" fmla="*/ 0 h 2999866"/>
                  <a:gd name="connsiteX1-605" fmla="*/ 8156794 w 8156794"/>
                  <a:gd name="connsiteY1-606" fmla="*/ 1606559 h 2999866"/>
                  <a:gd name="connsiteX2-607" fmla="*/ 4123353 w 8156794"/>
                  <a:gd name="connsiteY2-608" fmla="*/ 2999689 h 2999866"/>
                  <a:gd name="connsiteX3-609" fmla="*/ 2295 w 8156794"/>
                  <a:gd name="connsiteY3-610" fmla="*/ 1551125 h 2999866"/>
                  <a:gd name="connsiteX4-611" fmla="*/ 767 w 8156794"/>
                  <a:gd name="connsiteY4-612" fmla="*/ 80184 h 2999866"/>
                  <a:gd name="connsiteX5-613" fmla="*/ 4068271 w 8156794"/>
                  <a:gd name="connsiteY5-614" fmla="*/ 1499081 h 2999866"/>
                  <a:gd name="connsiteX6-615" fmla="*/ 8123689 w 8156794"/>
                  <a:gd name="connsiteY6-616" fmla="*/ 0 h 2999866"/>
                  <a:gd name="connsiteX0-617" fmla="*/ 8167828 w 8167828"/>
                  <a:gd name="connsiteY0-618" fmla="*/ 0 h 3026651"/>
                  <a:gd name="connsiteX1-619" fmla="*/ 8156794 w 8167828"/>
                  <a:gd name="connsiteY1-620" fmla="*/ 1633344 h 3026651"/>
                  <a:gd name="connsiteX2-621" fmla="*/ 4123353 w 8167828"/>
                  <a:gd name="connsiteY2-622" fmla="*/ 3026474 h 3026651"/>
                  <a:gd name="connsiteX3-623" fmla="*/ 2295 w 8167828"/>
                  <a:gd name="connsiteY3-624" fmla="*/ 1577910 h 3026651"/>
                  <a:gd name="connsiteX4-625" fmla="*/ 767 w 8167828"/>
                  <a:gd name="connsiteY4-626" fmla="*/ 106969 h 3026651"/>
                  <a:gd name="connsiteX5-627" fmla="*/ 4068271 w 8167828"/>
                  <a:gd name="connsiteY5-628" fmla="*/ 1525866 h 3026651"/>
                  <a:gd name="connsiteX6-629" fmla="*/ 8167828 w 8167828"/>
                  <a:gd name="connsiteY6-630" fmla="*/ 0 h 3026651"/>
                  <a:gd name="connsiteX0-631" fmla="*/ 8167828 w 8167828"/>
                  <a:gd name="connsiteY0-632" fmla="*/ 0 h 3027228"/>
                  <a:gd name="connsiteX1-633" fmla="*/ 8145760 w 8167828"/>
                  <a:gd name="connsiteY1-634" fmla="*/ 1686913 h 3027228"/>
                  <a:gd name="connsiteX2-635" fmla="*/ 4123353 w 8167828"/>
                  <a:gd name="connsiteY2-636" fmla="*/ 3026474 h 3027228"/>
                  <a:gd name="connsiteX3-637" fmla="*/ 2295 w 8167828"/>
                  <a:gd name="connsiteY3-638" fmla="*/ 1577910 h 3027228"/>
                  <a:gd name="connsiteX4-639" fmla="*/ 767 w 8167828"/>
                  <a:gd name="connsiteY4-640" fmla="*/ 106969 h 3027228"/>
                  <a:gd name="connsiteX5-641" fmla="*/ 4068271 w 8167828"/>
                  <a:gd name="connsiteY5-642" fmla="*/ 1525866 h 3027228"/>
                  <a:gd name="connsiteX6-643" fmla="*/ 8167828 w 8167828"/>
                  <a:gd name="connsiteY6-644" fmla="*/ 0 h 3027228"/>
                  <a:gd name="connsiteX0-645" fmla="*/ 8156794 w 8156794"/>
                  <a:gd name="connsiteY0-646" fmla="*/ 0 h 2933483"/>
                  <a:gd name="connsiteX1-647" fmla="*/ 8145760 w 8156794"/>
                  <a:gd name="connsiteY1-648" fmla="*/ 1593168 h 2933483"/>
                  <a:gd name="connsiteX2-649" fmla="*/ 4123353 w 8156794"/>
                  <a:gd name="connsiteY2-650" fmla="*/ 2932729 h 2933483"/>
                  <a:gd name="connsiteX3-651" fmla="*/ 2295 w 8156794"/>
                  <a:gd name="connsiteY3-652" fmla="*/ 1484165 h 2933483"/>
                  <a:gd name="connsiteX4-653" fmla="*/ 767 w 8156794"/>
                  <a:gd name="connsiteY4-654" fmla="*/ 13224 h 2933483"/>
                  <a:gd name="connsiteX5-655" fmla="*/ 4068271 w 8156794"/>
                  <a:gd name="connsiteY5-656" fmla="*/ 1432121 h 2933483"/>
                  <a:gd name="connsiteX6-657" fmla="*/ 8156794 w 8156794"/>
                  <a:gd name="connsiteY6-658" fmla="*/ 0 h 2933483"/>
                  <a:gd name="connsiteX0-659" fmla="*/ 8156794 w 8156794"/>
                  <a:gd name="connsiteY0-660" fmla="*/ 0 h 2933483"/>
                  <a:gd name="connsiteX1-661" fmla="*/ 8145760 w 8156794"/>
                  <a:gd name="connsiteY1-662" fmla="*/ 1593168 h 2933483"/>
                  <a:gd name="connsiteX2-663" fmla="*/ 4123353 w 8156794"/>
                  <a:gd name="connsiteY2-664" fmla="*/ 2932729 h 2933483"/>
                  <a:gd name="connsiteX3-665" fmla="*/ 2295 w 8156794"/>
                  <a:gd name="connsiteY3-666" fmla="*/ 1484165 h 2933483"/>
                  <a:gd name="connsiteX4-667" fmla="*/ 767 w 8156794"/>
                  <a:gd name="connsiteY4-668" fmla="*/ 13224 h 2933483"/>
                  <a:gd name="connsiteX5-669" fmla="*/ 4068271 w 8156794"/>
                  <a:gd name="connsiteY5-670" fmla="*/ 1432121 h 2933483"/>
                  <a:gd name="connsiteX6-671" fmla="*/ 8156794 w 8156794"/>
                  <a:gd name="connsiteY6-672" fmla="*/ 0 h 2933483"/>
                  <a:gd name="connsiteX0-673" fmla="*/ 8123689 w 8145760"/>
                  <a:gd name="connsiteY0-674" fmla="*/ 13560 h 2920259"/>
                  <a:gd name="connsiteX1-675" fmla="*/ 8145760 w 8145760"/>
                  <a:gd name="connsiteY1-676" fmla="*/ 1579944 h 2920259"/>
                  <a:gd name="connsiteX2-677" fmla="*/ 4123353 w 8145760"/>
                  <a:gd name="connsiteY2-678" fmla="*/ 2919505 h 2920259"/>
                  <a:gd name="connsiteX3-679" fmla="*/ 2295 w 8145760"/>
                  <a:gd name="connsiteY3-680" fmla="*/ 1470941 h 2920259"/>
                  <a:gd name="connsiteX4-681" fmla="*/ 767 w 8145760"/>
                  <a:gd name="connsiteY4-682" fmla="*/ 0 h 2920259"/>
                  <a:gd name="connsiteX5-683" fmla="*/ 4068271 w 8145760"/>
                  <a:gd name="connsiteY5-684" fmla="*/ 1418897 h 2920259"/>
                  <a:gd name="connsiteX6-685" fmla="*/ 8123689 w 8145760"/>
                  <a:gd name="connsiteY6-686" fmla="*/ 13560 h 2920259"/>
                  <a:gd name="connsiteX0-687" fmla="*/ 8178863 w 8178863"/>
                  <a:gd name="connsiteY0-688" fmla="*/ 26952 h 2920259"/>
                  <a:gd name="connsiteX1-689" fmla="*/ 8145760 w 8178863"/>
                  <a:gd name="connsiteY1-690" fmla="*/ 1579944 h 2920259"/>
                  <a:gd name="connsiteX2-691" fmla="*/ 4123353 w 8178863"/>
                  <a:gd name="connsiteY2-692" fmla="*/ 2919505 h 2920259"/>
                  <a:gd name="connsiteX3-693" fmla="*/ 2295 w 8178863"/>
                  <a:gd name="connsiteY3-694" fmla="*/ 1470941 h 2920259"/>
                  <a:gd name="connsiteX4-695" fmla="*/ 767 w 8178863"/>
                  <a:gd name="connsiteY4-696" fmla="*/ 0 h 2920259"/>
                  <a:gd name="connsiteX5-697" fmla="*/ 4068271 w 8178863"/>
                  <a:gd name="connsiteY5-698" fmla="*/ 1418897 h 2920259"/>
                  <a:gd name="connsiteX6-699" fmla="*/ 8178863 w 8178863"/>
                  <a:gd name="connsiteY6-700" fmla="*/ 26952 h 2920259"/>
                  <a:gd name="connsiteX0-701" fmla="*/ 8167827 w 8167827"/>
                  <a:gd name="connsiteY0-702" fmla="*/ 40343 h 2920259"/>
                  <a:gd name="connsiteX1-703" fmla="*/ 8145760 w 8167827"/>
                  <a:gd name="connsiteY1-704" fmla="*/ 1579944 h 2920259"/>
                  <a:gd name="connsiteX2-705" fmla="*/ 4123353 w 8167827"/>
                  <a:gd name="connsiteY2-706" fmla="*/ 2919505 h 2920259"/>
                  <a:gd name="connsiteX3-707" fmla="*/ 2295 w 8167827"/>
                  <a:gd name="connsiteY3-708" fmla="*/ 1470941 h 2920259"/>
                  <a:gd name="connsiteX4-709" fmla="*/ 767 w 8167827"/>
                  <a:gd name="connsiteY4-710" fmla="*/ 0 h 2920259"/>
                  <a:gd name="connsiteX5-711" fmla="*/ 4068271 w 8167827"/>
                  <a:gd name="connsiteY5-712" fmla="*/ 1418897 h 2920259"/>
                  <a:gd name="connsiteX6-713" fmla="*/ 8167827 w 8167827"/>
                  <a:gd name="connsiteY6-714" fmla="*/ 40343 h 2920259"/>
                  <a:gd name="connsiteX0-715" fmla="*/ 8123687 w 8145760"/>
                  <a:gd name="connsiteY0-716" fmla="*/ 53735 h 2920259"/>
                  <a:gd name="connsiteX1-717" fmla="*/ 8145760 w 8145760"/>
                  <a:gd name="connsiteY1-718" fmla="*/ 1579944 h 2920259"/>
                  <a:gd name="connsiteX2-719" fmla="*/ 4123353 w 8145760"/>
                  <a:gd name="connsiteY2-720" fmla="*/ 2919505 h 2920259"/>
                  <a:gd name="connsiteX3-721" fmla="*/ 2295 w 8145760"/>
                  <a:gd name="connsiteY3-722" fmla="*/ 1470941 h 2920259"/>
                  <a:gd name="connsiteX4-723" fmla="*/ 767 w 8145760"/>
                  <a:gd name="connsiteY4-724" fmla="*/ 0 h 2920259"/>
                  <a:gd name="connsiteX5-725" fmla="*/ 4068271 w 8145760"/>
                  <a:gd name="connsiteY5-726" fmla="*/ 1418897 h 2920259"/>
                  <a:gd name="connsiteX6-727" fmla="*/ 8123687 w 8145760"/>
                  <a:gd name="connsiteY6-728" fmla="*/ 53735 h 2920259"/>
                  <a:gd name="connsiteX0-729" fmla="*/ 8161918 w 8161918"/>
                  <a:gd name="connsiteY0-730" fmla="*/ 0 h 2943855"/>
                  <a:gd name="connsiteX1-731" fmla="*/ 8145760 w 8161918"/>
                  <a:gd name="connsiteY1-732" fmla="*/ 1603540 h 2943855"/>
                  <a:gd name="connsiteX2-733" fmla="*/ 4123353 w 8161918"/>
                  <a:gd name="connsiteY2-734" fmla="*/ 2943101 h 2943855"/>
                  <a:gd name="connsiteX3-735" fmla="*/ 2295 w 8161918"/>
                  <a:gd name="connsiteY3-736" fmla="*/ 1494537 h 2943855"/>
                  <a:gd name="connsiteX4-737" fmla="*/ 767 w 8161918"/>
                  <a:gd name="connsiteY4-738" fmla="*/ 23596 h 2943855"/>
                  <a:gd name="connsiteX5-739" fmla="*/ 4068271 w 8161918"/>
                  <a:gd name="connsiteY5-740" fmla="*/ 1442493 h 2943855"/>
                  <a:gd name="connsiteX6-741" fmla="*/ 8161918 w 8161918"/>
                  <a:gd name="connsiteY6-742" fmla="*/ 0 h 2943855"/>
                  <a:gd name="connsiteX0-743" fmla="*/ 8144926 w 8145760"/>
                  <a:gd name="connsiteY0-744" fmla="*/ 43424 h 2920259"/>
                  <a:gd name="connsiteX1-745" fmla="*/ 8145760 w 8145760"/>
                  <a:gd name="connsiteY1-746" fmla="*/ 1579944 h 2920259"/>
                  <a:gd name="connsiteX2-747" fmla="*/ 4123353 w 8145760"/>
                  <a:gd name="connsiteY2-748" fmla="*/ 2919505 h 2920259"/>
                  <a:gd name="connsiteX3-749" fmla="*/ 2295 w 8145760"/>
                  <a:gd name="connsiteY3-750" fmla="*/ 1470941 h 2920259"/>
                  <a:gd name="connsiteX4-751" fmla="*/ 767 w 8145760"/>
                  <a:gd name="connsiteY4-752" fmla="*/ 0 h 2920259"/>
                  <a:gd name="connsiteX5-753" fmla="*/ 4068271 w 8145760"/>
                  <a:gd name="connsiteY5-754" fmla="*/ 1418897 h 2920259"/>
                  <a:gd name="connsiteX6-755" fmla="*/ 8144926 w 8145760"/>
                  <a:gd name="connsiteY6-756" fmla="*/ 43424 h 2920259"/>
                  <a:gd name="connsiteX0-757" fmla="*/ 8161918 w 8161918"/>
                  <a:gd name="connsiteY0-758" fmla="*/ 0 h 2959321"/>
                  <a:gd name="connsiteX1-759" fmla="*/ 8145760 w 8161918"/>
                  <a:gd name="connsiteY1-760" fmla="*/ 1619006 h 2959321"/>
                  <a:gd name="connsiteX2-761" fmla="*/ 4123353 w 8161918"/>
                  <a:gd name="connsiteY2-762" fmla="*/ 2958567 h 2959321"/>
                  <a:gd name="connsiteX3-763" fmla="*/ 2295 w 8161918"/>
                  <a:gd name="connsiteY3-764" fmla="*/ 1510003 h 2959321"/>
                  <a:gd name="connsiteX4-765" fmla="*/ 767 w 8161918"/>
                  <a:gd name="connsiteY4-766" fmla="*/ 39062 h 2959321"/>
                  <a:gd name="connsiteX5-767" fmla="*/ 4068271 w 8161918"/>
                  <a:gd name="connsiteY5-768" fmla="*/ 1457959 h 2959321"/>
                  <a:gd name="connsiteX6-769" fmla="*/ 8161918 w 8161918"/>
                  <a:gd name="connsiteY6-770" fmla="*/ 0 h 2959321"/>
                  <a:gd name="connsiteX0-771" fmla="*/ 8161918 w 8162752"/>
                  <a:gd name="connsiteY0-772" fmla="*/ 0 h 2959488"/>
                  <a:gd name="connsiteX1-773" fmla="*/ 8162752 w 8162752"/>
                  <a:gd name="connsiteY1-774" fmla="*/ 1629317 h 2959488"/>
                  <a:gd name="connsiteX2-775" fmla="*/ 4123353 w 8162752"/>
                  <a:gd name="connsiteY2-776" fmla="*/ 2958567 h 2959488"/>
                  <a:gd name="connsiteX3-777" fmla="*/ 2295 w 8162752"/>
                  <a:gd name="connsiteY3-778" fmla="*/ 1510003 h 2959488"/>
                  <a:gd name="connsiteX4-779" fmla="*/ 767 w 8162752"/>
                  <a:gd name="connsiteY4-780" fmla="*/ 39062 h 2959488"/>
                  <a:gd name="connsiteX5-781" fmla="*/ 4068271 w 8162752"/>
                  <a:gd name="connsiteY5-782" fmla="*/ 1457959 h 2959488"/>
                  <a:gd name="connsiteX6-783" fmla="*/ 8161918 w 8162752"/>
                  <a:gd name="connsiteY6-784" fmla="*/ 0 h 2959488"/>
                  <a:gd name="connsiteX0-785" fmla="*/ 8165930 w 8166764"/>
                  <a:gd name="connsiteY0-786" fmla="*/ 7337 h 2966825"/>
                  <a:gd name="connsiteX1-787" fmla="*/ 8166764 w 8166764"/>
                  <a:gd name="connsiteY1-788" fmla="*/ 1636654 h 2966825"/>
                  <a:gd name="connsiteX2-789" fmla="*/ 4127365 w 8166764"/>
                  <a:gd name="connsiteY2-790" fmla="*/ 2965904 h 2966825"/>
                  <a:gd name="connsiteX3-791" fmla="*/ 6307 w 8166764"/>
                  <a:gd name="connsiteY3-792" fmla="*/ 1517340 h 2966825"/>
                  <a:gd name="connsiteX4-793" fmla="*/ 532 w 8166764"/>
                  <a:gd name="connsiteY4-794" fmla="*/ 0 h 2966825"/>
                  <a:gd name="connsiteX5-795" fmla="*/ 4072283 w 8166764"/>
                  <a:gd name="connsiteY5-796" fmla="*/ 1465296 h 2966825"/>
                  <a:gd name="connsiteX6-797" fmla="*/ 8165930 w 8166764"/>
                  <a:gd name="connsiteY6-798" fmla="*/ 7337 h 2966825"/>
                  <a:gd name="connsiteX0-799" fmla="*/ 8168119 w 8168953"/>
                  <a:gd name="connsiteY0-800" fmla="*/ 7337 h 2966682"/>
                  <a:gd name="connsiteX1-801" fmla="*/ 8168953 w 8168953"/>
                  <a:gd name="connsiteY1-802" fmla="*/ 1636654 h 2966682"/>
                  <a:gd name="connsiteX2-803" fmla="*/ 4129554 w 8168953"/>
                  <a:gd name="connsiteY2-804" fmla="*/ 2965904 h 2966682"/>
                  <a:gd name="connsiteX3-805" fmla="*/ 0 w 8168953"/>
                  <a:gd name="connsiteY3-806" fmla="*/ 1527651 h 2966682"/>
                  <a:gd name="connsiteX4-807" fmla="*/ 2721 w 8168953"/>
                  <a:gd name="connsiteY4-808" fmla="*/ 0 h 2966682"/>
                  <a:gd name="connsiteX5-809" fmla="*/ 4074472 w 8168953"/>
                  <a:gd name="connsiteY5-810" fmla="*/ 1465296 h 2966682"/>
                  <a:gd name="connsiteX6-811" fmla="*/ 8168119 w 8168953"/>
                  <a:gd name="connsiteY6-812" fmla="*/ 7337 h 2966682"/>
                  <a:gd name="connsiteX0-813" fmla="*/ 8168119 w 8168953"/>
                  <a:gd name="connsiteY0-814" fmla="*/ 7337 h 3100377"/>
                  <a:gd name="connsiteX1-815" fmla="*/ 8168953 w 8168953"/>
                  <a:gd name="connsiteY1-816" fmla="*/ 1636654 h 3100377"/>
                  <a:gd name="connsiteX2-817" fmla="*/ 4118520 w 8168953"/>
                  <a:gd name="connsiteY2-818" fmla="*/ 3099826 h 3100377"/>
                  <a:gd name="connsiteX3-819" fmla="*/ 0 w 8168953"/>
                  <a:gd name="connsiteY3-820" fmla="*/ 1527651 h 3100377"/>
                  <a:gd name="connsiteX4-821" fmla="*/ 2721 w 8168953"/>
                  <a:gd name="connsiteY4-822" fmla="*/ 0 h 3100377"/>
                  <a:gd name="connsiteX5-823" fmla="*/ 4074472 w 8168953"/>
                  <a:gd name="connsiteY5-824" fmla="*/ 1465296 h 3100377"/>
                  <a:gd name="connsiteX6-825" fmla="*/ 8168119 w 8168953"/>
                  <a:gd name="connsiteY6-826" fmla="*/ 7337 h 3100377"/>
                  <a:gd name="connsiteX0-827" fmla="*/ 8168119 w 8168953"/>
                  <a:gd name="connsiteY0-828" fmla="*/ 7337 h 3100429"/>
                  <a:gd name="connsiteX1-829" fmla="*/ 8168953 w 8168953"/>
                  <a:gd name="connsiteY1-830" fmla="*/ 1636654 h 3100429"/>
                  <a:gd name="connsiteX2-831" fmla="*/ 4118520 w 8168953"/>
                  <a:gd name="connsiteY2-832" fmla="*/ 3099826 h 3100429"/>
                  <a:gd name="connsiteX3-833" fmla="*/ 0 w 8168953"/>
                  <a:gd name="connsiteY3-834" fmla="*/ 1527651 h 3100429"/>
                  <a:gd name="connsiteX4-835" fmla="*/ 2721 w 8168953"/>
                  <a:gd name="connsiteY4-836" fmla="*/ 0 h 3100429"/>
                  <a:gd name="connsiteX5-837" fmla="*/ 4074472 w 8168953"/>
                  <a:gd name="connsiteY5-838" fmla="*/ 1465296 h 3100429"/>
                  <a:gd name="connsiteX6-839" fmla="*/ 8168119 w 8168953"/>
                  <a:gd name="connsiteY6-840" fmla="*/ 7337 h 3100429"/>
                  <a:gd name="connsiteX0-841" fmla="*/ 8165849 w 8166683"/>
                  <a:gd name="connsiteY0-842" fmla="*/ 7337 h 3099826"/>
                  <a:gd name="connsiteX1-843" fmla="*/ 8166683 w 8166683"/>
                  <a:gd name="connsiteY1-844" fmla="*/ 1636654 h 3099826"/>
                  <a:gd name="connsiteX2-845" fmla="*/ 4116250 w 8166683"/>
                  <a:gd name="connsiteY2-846" fmla="*/ 3099826 h 3099826"/>
                  <a:gd name="connsiteX3-847" fmla="*/ 8764 w 8166683"/>
                  <a:gd name="connsiteY3-848" fmla="*/ 1634789 h 3099826"/>
                  <a:gd name="connsiteX4-849" fmla="*/ 451 w 8166683"/>
                  <a:gd name="connsiteY4-850" fmla="*/ 0 h 3099826"/>
                  <a:gd name="connsiteX5-851" fmla="*/ 4072202 w 8166683"/>
                  <a:gd name="connsiteY5-852" fmla="*/ 1465296 h 3099826"/>
                  <a:gd name="connsiteX6-853" fmla="*/ 8165849 w 8166683"/>
                  <a:gd name="connsiteY6-854" fmla="*/ 7337 h 3099826"/>
                  <a:gd name="connsiteX0-855" fmla="*/ 8165849 w 8166683"/>
                  <a:gd name="connsiteY0-856" fmla="*/ 7337 h 3099826"/>
                  <a:gd name="connsiteX1-857" fmla="*/ 8166683 w 8166683"/>
                  <a:gd name="connsiteY1-858" fmla="*/ 1636654 h 3099826"/>
                  <a:gd name="connsiteX2-859" fmla="*/ 4116250 w 8166683"/>
                  <a:gd name="connsiteY2-860" fmla="*/ 3099826 h 3099826"/>
                  <a:gd name="connsiteX3-861" fmla="*/ 8764 w 8166683"/>
                  <a:gd name="connsiteY3-862" fmla="*/ 1634789 h 3099826"/>
                  <a:gd name="connsiteX4-863" fmla="*/ 451 w 8166683"/>
                  <a:gd name="connsiteY4-864" fmla="*/ 0 h 3099826"/>
                  <a:gd name="connsiteX5-865" fmla="*/ 4072202 w 8166683"/>
                  <a:gd name="connsiteY5-866" fmla="*/ 1465296 h 3099826"/>
                  <a:gd name="connsiteX6-867" fmla="*/ 8165849 w 8166683"/>
                  <a:gd name="connsiteY6-868" fmla="*/ 7337 h 3099826"/>
                  <a:gd name="connsiteX0-869" fmla="*/ 8165849 w 8166683"/>
                  <a:gd name="connsiteY0-870" fmla="*/ 7337 h 3099826"/>
                  <a:gd name="connsiteX1-871" fmla="*/ 8166683 w 8166683"/>
                  <a:gd name="connsiteY1-872" fmla="*/ 1636654 h 3099826"/>
                  <a:gd name="connsiteX2-873" fmla="*/ 4116250 w 8166683"/>
                  <a:gd name="connsiteY2-874" fmla="*/ 3099826 h 3099826"/>
                  <a:gd name="connsiteX3-875" fmla="*/ 8764 w 8166683"/>
                  <a:gd name="connsiteY3-876" fmla="*/ 1634789 h 3099826"/>
                  <a:gd name="connsiteX4-877" fmla="*/ 451 w 8166683"/>
                  <a:gd name="connsiteY4-878" fmla="*/ 0 h 3099826"/>
                  <a:gd name="connsiteX5-879" fmla="*/ 4061168 w 8166683"/>
                  <a:gd name="connsiteY5-880" fmla="*/ 1438511 h 3099826"/>
                  <a:gd name="connsiteX6-881" fmla="*/ 8165849 w 8166683"/>
                  <a:gd name="connsiteY6-882" fmla="*/ 7337 h 3099826"/>
                  <a:gd name="connsiteX0-883" fmla="*/ 8165849 w 8166683"/>
                  <a:gd name="connsiteY0-884" fmla="*/ 7337 h 3099826"/>
                  <a:gd name="connsiteX1-885" fmla="*/ 8166683 w 8166683"/>
                  <a:gd name="connsiteY1-886" fmla="*/ 1636654 h 3099826"/>
                  <a:gd name="connsiteX2-887" fmla="*/ 4116250 w 8166683"/>
                  <a:gd name="connsiteY2-888" fmla="*/ 3099826 h 3099826"/>
                  <a:gd name="connsiteX3-889" fmla="*/ 8764 w 8166683"/>
                  <a:gd name="connsiteY3-890" fmla="*/ 1634789 h 3099826"/>
                  <a:gd name="connsiteX4-891" fmla="*/ 451 w 8166683"/>
                  <a:gd name="connsiteY4-892" fmla="*/ 0 h 3099826"/>
                  <a:gd name="connsiteX5-893" fmla="*/ 4061168 w 8166683"/>
                  <a:gd name="connsiteY5-894" fmla="*/ 1438511 h 3099826"/>
                  <a:gd name="connsiteX6-895" fmla="*/ 8165849 w 8166683"/>
                  <a:gd name="connsiteY6-896" fmla="*/ 7337 h 309982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104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" name="Group 105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0" name="Freeform 106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-1" fmla="*/ 3725333 w 4641485"/>
                    <a:gd name="connsiteY0-2" fmla="*/ 0 h 1049866"/>
                    <a:gd name="connsiteX1-3" fmla="*/ 4641485 w 4641485"/>
                    <a:gd name="connsiteY1-4" fmla="*/ 239402 h 1049866"/>
                    <a:gd name="connsiteX2-5" fmla="*/ 3962400 w 4641485"/>
                    <a:gd name="connsiteY2-6" fmla="*/ 541866 h 1049866"/>
                    <a:gd name="connsiteX3-7" fmla="*/ 3742267 w 4641485"/>
                    <a:gd name="connsiteY3-8" fmla="*/ 457200 h 1049866"/>
                    <a:gd name="connsiteX4-9" fmla="*/ 2269067 w 4641485"/>
                    <a:gd name="connsiteY4-10" fmla="*/ 1049866 h 1049866"/>
                    <a:gd name="connsiteX5-11" fmla="*/ 880533 w 4641485"/>
                    <a:gd name="connsiteY5-12" fmla="*/ 457200 h 1049866"/>
                    <a:gd name="connsiteX6-13" fmla="*/ 592667 w 4641485"/>
                    <a:gd name="connsiteY6-14" fmla="*/ 541866 h 1049866"/>
                    <a:gd name="connsiteX7-15" fmla="*/ 0 w 4641485"/>
                    <a:gd name="connsiteY7-16" fmla="*/ 254000 h 1049866"/>
                    <a:gd name="connsiteX8-17" fmla="*/ 880533 w 4641485"/>
                    <a:gd name="connsiteY8-18" fmla="*/ 16933 h 1049866"/>
                    <a:gd name="connsiteX9-19" fmla="*/ 2302933 w 4641485"/>
                    <a:gd name="connsiteY9-20" fmla="*/ 626533 h 1049866"/>
                    <a:gd name="connsiteX10-21" fmla="*/ 3725333 w 4641485"/>
                    <a:gd name="connsiteY10-22" fmla="*/ 0 h 1049866"/>
                    <a:gd name="connsiteX0-23" fmla="*/ 3756864 w 4673016"/>
                    <a:gd name="connsiteY0-24" fmla="*/ 0 h 1049866"/>
                    <a:gd name="connsiteX1-25" fmla="*/ 4673016 w 4673016"/>
                    <a:gd name="connsiteY1-26" fmla="*/ 239402 h 1049866"/>
                    <a:gd name="connsiteX2-27" fmla="*/ 3993931 w 4673016"/>
                    <a:gd name="connsiteY2-28" fmla="*/ 541866 h 1049866"/>
                    <a:gd name="connsiteX3-29" fmla="*/ 3773798 w 4673016"/>
                    <a:gd name="connsiteY3-30" fmla="*/ 457200 h 1049866"/>
                    <a:gd name="connsiteX4-31" fmla="*/ 2300598 w 4673016"/>
                    <a:gd name="connsiteY4-32" fmla="*/ 1049866 h 1049866"/>
                    <a:gd name="connsiteX5-33" fmla="*/ 912064 w 4673016"/>
                    <a:gd name="connsiteY5-34" fmla="*/ 457200 h 1049866"/>
                    <a:gd name="connsiteX6-35" fmla="*/ 624198 w 4673016"/>
                    <a:gd name="connsiteY6-36" fmla="*/ 541866 h 1049866"/>
                    <a:gd name="connsiteX7-37" fmla="*/ 0 w 4673016"/>
                    <a:gd name="connsiteY7-38" fmla="*/ 232979 h 1049866"/>
                    <a:gd name="connsiteX8-39" fmla="*/ 912064 w 4673016"/>
                    <a:gd name="connsiteY8-40" fmla="*/ 16933 h 1049866"/>
                    <a:gd name="connsiteX9-41" fmla="*/ 2334464 w 4673016"/>
                    <a:gd name="connsiteY9-42" fmla="*/ 626533 h 1049866"/>
                    <a:gd name="connsiteX10-43" fmla="*/ 3756864 w 4673016"/>
                    <a:gd name="connsiteY10-44" fmla="*/ 0 h 1049866"/>
                    <a:gd name="connsiteX0-45" fmla="*/ 3756864 w 4673016"/>
                    <a:gd name="connsiteY0-46" fmla="*/ 0 h 1049866"/>
                    <a:gd name="connsiteX1-47" fmla="*/ 4673016 w 4673016"/>
                    <a:gd name="connsiteY1-48" fmla="*/ 239402 h 1049866"/>
                    <a:gd name="connsiteX2-49" fmla="*/ 3993931 w 4673016"/>
                    <a:gd name="connsiteY2-50" fmla="*/ 541866 h 1049866"/>
                    <a:gd name="connsiteX3-51" fmla="*/ 3784308 w 4673016"/>
                    <a:gd name="connsiteY3-52" fmla="*/ 404648 h 1049866"/>
                    <a:gd name="connsiteX4-53" fmla="*/ 2300598 w 4673016"/>
                    <a:gd name="connsiteY4-54" fmla="*/ 1049866 h 1049866"/>
                    <a:gd name="connsiteX5-55" fmla="*/ 912064 w 4673016"/>
                    <a:gd name="connsiteY5-56" fmla="*/ 457200 h 1049866"/>
                    <a:gd name="connsiteX6-57" fmla="*/ 624198 w 4673016"/>
                    <a:gd name="connsiteY6-58" fmla="*/ 541866 h 1049866"/>
                    <a:gd name="connsiteX7-59" fmla="*/ 0 w 4673016"/>
                    <a:gd name="connsiteY7-60" fmla="*/ 232979 h 1049866"/>
                    <a:gd name="connsiteX8-61" fmla="*/ 912064 w 4673016"/>
                    <a:gd name="connsiteY8-62" fmla="*/ 16933 h 1049866"/>
                    <a:gd name="connsiteX9-63" fmla="*/ 2334464 w 4673016"/>
                    <a:gd name="connsiteY9-64" fmla="*/ 626533 h 1049866"/>
                    <a:gd name="connsiteX10-65" fmla="*/ 3756864 w 4673016"/>
                    <a:gd name="connsiteY10-66" fmla="*/ 0 h 1049866"/>
                    <a:gd name="connsiteX0-67" fmla="*/ 3756864 w 4673016"/>
                    <a:gd name="connsiteY0-68" fmla="*/ 0 h 1049866"/>
                    <a:gd name="connsiteX1-69" fmla="*/ 4673016 w 4673016"/>
                    <a:gd name="connsiteY1-70" fmla="*/ 239402 h 1049866"/>
                    <a:gd name="connsiteX2-71" fmla="*/ 3993931 w 4673016"/>
                    <a:gd name="connsiteY2-72" fmla="*/ 541866 h 1049866"/>
                    <a:gd name="connsiteX3-73" fmla="*/ 3794818 w 4673016"/>
                    <a:gd name="connsiteY3-74" fmla="*/ 436179 h 1049866"/>
                    <a:gd name="connsiteX4-75" fmla="*/ 2300598 w 4673016"/>
                    <a:gd name="connsiteY4-76" fmla="*/ 1049866 h 1049866"/>
                    <a:gd name="connsiteX5-77" fmla="*/ 912064 w 4673016"/>
                    <a:gd name="connsiteY5-78" fmla="*/ 457200 h 1049866"/>
                    <a:gd name="connsiteX6-79" fmla="*/ 624198 w 4673016"/>
                    <a:gd name="connsiteY6-80" fmla="*/ 541866 h 1049866"/>
                    <a:gd name="connsiteX7-81" fmla="*/ 0 w 4673016"/>
                    <a:gd name="connsiteY7-82" fmla="*/ 232979 h 1049866"/>
                    <a:gd name="connsiteX8-83" fmla="*/ 912064 w 4673016"/>
                    <a:gd name="connsiteY8-84" fmla="*/ 16933 h 1049866"/>
                    <a:gd name="connsiteX9-85" fmla="*/ 2334464 w 4673016"/>
                    <a:gd name="connsiteY9-86" fmla="*/ 626533 h 1049866"/>
                    <a:gd name="connsiteX10-87" fmla="*/ 3756864 w 4673016"/>
                    <a:gd name="connsiteY10-88" fmla="*/ 0 h 1049866"/>
                    <a:gd name="connsiteX0-89" fmla="*/ 3756864 w 4673016"/>
                    <a:gd name="connsiteY0-90" fmla="*/ 0 h 1049866"/>
                    <a:gd name="connsiteX1-91" fmla="*/ 4673016 w 4673016"/>
                    <a:gd name="connsiteY1-92" fmla="*/ 239402 h 1049866"/>
                    <a:gd name="connsiteX2-93" fmla="*/ 3993931 w 4673016"/>
                    <a:gd name="connsiteY2-94" fmla="*/ 541866 h 1049866"/>
                    <a:gd name="connsiteX3-95" fmla="*/ 3794818 w 4673016"/>
                    <a:gd name="connsiteY3-96" fmla="*/ 436179 h 1049866"/>
                    <a:gd name="connsiteX4-97" fmla="*/ 2300598 w 4673016"/>
                    <a:gd name="connsiteY4-98" fmla="*/ 1049866 h 1049866"/>
                    <a:gd name="connsiteX5-99" fmla="*/ 912064 w 4673016"/>
                    <a:gd name="connsiteY5-100" fmla="*/ 457200 h 1049866"/>
                    <a:gd name="connsiteX6-101" fmla="*/ 624198 w 4673016"/>
                    <a:gd name="connsiteY6-102" fmla="*/ 541866 h 1049866"/>
                    <a:gd name="connsiteX7-103" fmla="*/ 0 w 4673016"/>
                    <a:gd name="connsiteY7-104" fmla="*/ 232979 h 1049866"/>
                    <a:gd name="connsiteX8-105" fmla="*/ 912064 w 4673016"/>
                    <a:gd name="connsiteY8-106" fmla="*/ 16933 h 1049866"/>
                    <a:gd name="connsiteX9-107" fmla="*/ 2323954 w 4673016"/>
                    <a:gd name="connsiteY9-108" fmla="*/ 616023 h 1049866"/>
                    <a:gd name="connsiteX10-109" fmla="*/ 3756864 w 4673016"/>
                    <a:gd name="connsiteY10-110" fmla="*/ 0 h 1049866"/>
                    <a:gd name="connsiteX0-111" fmla="*/ 3756864 w 4673016"/>
                    <a:gd name="connsiteY0-112" fmla="*/ 0 h 1049866"/>
                    <a:gd name="connsiteX1-113" fmla="*/ 4673016 w 4673016"/>
                    <a:gd name="connsiteY1-114" fmla="*/ 239402 h 1049866"/>
                    <a:gd name="connsiteX2-115" fmla="*/ 3993931 w 4673016"/>
                    <a:gd name="connsiteY2-116" fmla="*/ 541866 h 1049866"/>
                    <a:gd name="connsiteX3-117" fmla="*/ 3794818 w 4673016"/>
                    <a:gd name="connsiteY3-118" fmla="*/ 436179 h 1049866"/>
                    <a:gd name="connsiteX4-119" fmla="*/ 2300598 w 4673016"/>
                    <a:gd name="connsiteY4-120" fmla="*/ 1049866 h 1049866"/>
                    <a:gd name="connsiteX5-121" fmla="*/ 912064 w 4673016"/>
                    <a:gd name="connsiteY5-122" fmla="*/ 457200 h 1049866"/>
                    <a:gd name="connsiteX6-123" fmla="*/ 624198 w 4673016"/>
                    <a:gd name="connsiteY6-124" fmla="*/ 541866 h 1049866"/>
                    <a:gd name="connsiteX7-125" fmla="*/ 0 w 4673016"/>
                    <a:gd name="connsiteY7-126" fmla="*/ 275021 h 1049866"/>
                    <a:gd name="connsiteX8-127" fmla="*/ 912064 w 4673016"/>
                    <a:gd name="connsiteY8-128" fmla="*/ 16933 h 1049866"/>
                    <a:gd name="connsiteX9-129" fmla="*/ 2323954 w 4673016"/>
                    <a:gd name="connsiteY9-130" fmla="*/ 616023 h 1049866"/>
                    <a:gd name="connsiteX10-131" fmla="*/ 3756864 w 4673016"/>
                    <a:gd name="connsiteY10-132" fmla="*/ 0 h 1049866"/>
                    <a:gd name="connsiteX0-133" fmla="*/ 3756864 w 4673016"/>
                    <a:gd name="connsiteY0-134" fmla="*/ 0 h 1049866"/>
                    <a:gd name="connsiteX1-135" fmla="*/ 4673016 w 4673016"/>
                    <a:gd name="connsiteY1-136" fmla="*/ 239402 h 1049866"/>
                    <a:gd name="connsiteX2-137" fmla="*/ 3993931 w 4673016"/>
                    <a:gd name="connsiteY2-138" fmla="*/ 541866 h 1049866"/>
                    <a:gd name="connsiteX3-139" fmla="*/ 3815839 w 4673016"/>
                    <a:gd name="connsiteY3-140" fmla="*/ 467710 h 1049866"/>
                    <a:gd name="connsiteX4-141" fmla="*/ 2300598 w 4673016"/>
                    <a:gd name="connsiteY4-142" fmla="*/ 1049866 h 1049866"/>
                    <a:gd name="connsiteX5-143" fmla="*/ 912064 w 4673016"/>
                    <a:gd name="connsiteY5-144" fmla="*/ 457200 h 1049866"/>
                    <a:gd name="connsiteX6-145" fmla="*/ 624198 w 4673016"/>
                    <a:gd name="connsiteY6-146" fmla="*/ 541866 h 1049866"/>
                    <a:gd name="connsiteX7-147" fmla="*/ 0 w 4673016"/>
                    <a:gd name="connsiteY7-148" fmla="*/ 275021 h 1049866"/>
                    <a:gd name="connsiteX8-149" fmla="*/ 912064 w 4673016"/>
                    <a:gd name="connsiteY8-150" fmla="*/ 16933 h 1049866"/>
                    <a:gd name="connsiteX9-151" fmla="*/ 2323954 w 4673016"/>
                    <a:gd name="connsiteY9-152" fmla="*/ 616023 h 1049866"/>
                    <a:gd name="connsiteX10-153" fmla="*/ 3756864 w 4673016"/>
                    <a:gd name="connsiteY10-154" fmla="*/ 0 h 104986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Freeform 107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Freeform 108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Freeform 109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-1" fmla="*/ 168165 w 3731172"/>
                    <a:gd name="connsiteY0-2" fmla="*/ 73572 h 1418896"/>
                    <a:gd name="connsiteX1-3" fmla="*/ 451945 w 3731172"/>
                    <a:gd name="connsiteY1-4" fmla="*/ 0 h 1418896"/>
                    <a:gd name="connsiteX2-5" fmla="*/ 1881352 w 3731172"/>
                    <a:gd name="connsiteY2-6" fmla="*/ 599089 h 1418896"/>
                    <a:gd name="connsiteX3-7" fmla="*/ 3363310 w 3731172"/>
                    <a:gd name="connsiteY3-8" fmla="*/ 0 h 1418896"/>
                    <a:gd name="connsiteX4-9" fmla="*/ 3584027 w 3731172"/>
                    <a:gd name="connsiteY4-10" fmla="*/ 73572 h 1418896"/>
                    <a:gd name="connsiteX5-11" fmla="*/ 2627586 w 3731172"/>
                    <a:gd name="connsiteY5-12" fmla="*/ 441434 h 1418896"/>
                    <a:gd name="connsiteX6-13" fmla="*/ 2596055 w 3731172"/>
                    <a:gd name="connsiteY6-14" fmla="*/ 914400 h 1418896"/>
                    <a:gd name="connsiteX7-15" fmla="*/ 3731172 w 3731172"/>
                    <a:gd name="connsiteY7-16" fmla="*/ 1345324 h 1418896"/>
                    <a:gd name="connsiteX8-17" fmla="*/ 3447393 w 3731172"/>
                    <a:gd name="connsiteY8-18" fmla="*/ 1408386 h 1418896"/>
                    <a:gd name="connsiteX9-19" fmla="*/ 1870841 w 3731172"/>
                    <a:gd name="connsiteY9-20" fmla="*/ 746234 h 1418896"/>
                    <a:gd name="connsiteX10-21" fmla="*/ 262758 w 3731172"/>
                    <a:gd name="connsiteY10-22" fmla="*/ 1418896 h 1418896"/>
                    <a:gd name="connsiteX11-23" fmla="*/ 0 w 3731172"/>
                    <a:gd name="connsiteY11-24" fmla="*/ 1324303 h 1418896"/>
                    <a:gd name="connsiteX12-25" fmla="*/ 1145627 w 3731172"/>
                    <a:gd name="connsiteY12-26" fmla="*/ 882869 h 1418896"/>
                    <a:gd name="connsiteX13-27" fmla="*/ 1114096 w 3731172"/>
                    <a:gd name="connsiteY13-28" fmla="*/ 409903 h 1418896"/>
                    <a:gd name="connsiteX14-29" fmla="*/ 441434 w 3731172"/>
                    <a:gd name="connsiteY14-30" fmla="*/ 10510 h 1418896"/>
                    <a:gd name="connsiteX15-31" fmla="*/ 441434 w 3731172"/>
                    <a:gd name="connsiteY15-32" fmla="*/ 10510 h 1418896"/>
                    <a:gd name="connsiteX0-33" fmla="*/ 168165 w 3731172"/>
                    <a:gd name="connsiteY0-34" fmla="*/ 73572 h 1418896"/>
                    <a:gd name="connsiteX1-35" fmla="*/ 451945 w 3731172"/>
                    <a:gd name="connsiteY1-36" fmla="*/ 0 h 1418896"/>
                    <a:gd name="connsiteX2-37" fmla="*/ 1881352 w 3731172"/>
                    <a:gd name="connsiteY2-38" fmla="*/ 599089 h 1418896"/>
                    <a:gd name="connsiteX3-39" fmla="*/ 3363310 w 3731172"/>
                    <a:gd name="connsiteY3-40" fmla="*/ 0 h 1418896"/>
                    <a:gd name="connsiteX4-41" fmla="*/ 3584027 w 3731172"/>
                    <a:gd name="connsiteY4-42" fmla="*/ 73572 h 1418896"/>
                    <a:gd name="connsiteX5-43" fmla="*/ 2627586 w 3731172"/>
                    <a:gd name="connsiteY5-44" fmla="*/ 441434 h 1418896"/>
                    <a:gd name="connsiteX6-45" fmla="*/ 2596055 w 3731172"/>
                    <a:gd name="connsiteY6-46" fmla="*/ 914400 h 1418896"/>
                    <a:gd name="connsiteX7-47" fmla="*/ 3731172 w 3731172"/>
                    <a:gd name="connsiteY7-48" fmla="*/ 1345324 h 1418896"/>
                    <a:gd name="connsiteX8-49" fmla="*/ 3447393 w 3731172"/>
                    <a:gd name="connsiteY8-50" fmla="*/ 1408386 h 1418896"/>
                    <a:gd name="connsiteX9-51" fmla="*/ 1870841 w 3731172"/>
                    <a:gd name="connsiteY9-52" fmla="*/ 746234 h 1418896"/>
                    <a:gd name="connsiteX10-53" fmla="*/ 262758 w 3731172"/>
                    <a:gd name="connsiteY10-54" fmla="*/ 1418896 h 1418896"/>
                    <a:gd name="connsiteX11-55" fmla="*/ 0 w 3731172"/>
                    <a:gd name="connsiteY11-56" fmla="*/ 1324303 h 1418896"/>
                    <a:gd name="connsiteX12-57" fmla="*/ 1145627 w 3731172"/>
                    <a:gd name="connsiteY12-58" fmla="*/ 882869 h 1418896"/>
                    <a:gd name="connsiteX13-59" fmla="*/ 1114096 w 3731172"/>
                    <a:gd name="connsiteY13-60" fmla="*/ 409903 h 1418896"/>
                    <a:gd name="connsiteX14-61" fmla="*/ 441434 w 3731172"/>
                    <a:gd name="connsiteY14-62" fmla="*/ 10510 h 1418896"/>
                    <a:gd name="connsiteX0-63" fmla="*/ 168165 w 3731172"/>
                    <a:gd name="connsiteY0-64" fmla="*/ 73572 h 1418896"/>
                    <a:gd name="connsiteX1-65" fmla="*/ 451945 w 3731172"/>
                    <a:gd name="connsiteY1-66" fmla="*/ 0 h 1418896"/>
                    <a:gd name="connsiteX2-67" fmla="*/ 1881352 w 3731172"/>
                    <a:gd name="connsiteY2-68" fmla="*/ 599089 h 1418896"/>
                    <a:gd name="connsiteX3-69" fmla="*/ 3363310 w 3731172"/>
                    <a:gd name="connsiteY3-70" fmla="*/ 0 h 1418896"/>
                    <a:gd name="connsiteX4-71" fmla="*/ 3584027 w 3731172"/>
                    <a:gd name="connsiteY4-72" fmla="*/ 73572 h 1418896"/>
                    <a:gd name="connsiteX5-73" fmla="*/ 2627586 w 3731172"/>
                    <a:gd name="connsiteY5-74" fmla="*/ 441434 h 1418896"/>
                    <a:gd name="connsiteX6-75" fmla="*/ 2596055 w 3731172"/>
                    <a:gd name="connsiteY6-76" fmla="*/ 914400 h 1418896"/>
                    <a:gd name="connsiteX7-77" fmla="*/ 3731172 w 3731172"/>
                    <a:gd name="connsiteY7-78" fmla="*/ 1345324 h 1418896"/>
                    <a:gd name="connsiteX8-79" fmla="*/ 3447393 w 3731172"/>
                    <a:gd name="connsiteY8-80" fmla="*/ 1408386 h 1418896"/>
                    <a:gd name="connsiteX9-81" fmla="*/ 1870841 w 3731172"/>
                    <a:gd name="connsiteY9-82" fmla="*/ 746234 h 1418896"/>
                    <a:gd name="connsiteX10-83" fmla="*/ 262758 w 3731172"/>
                    <a:gd name="connsiteY10-84" fmla="*/ 1418896 h 1418896"/>
                    <a:gd name="connsiteX11-85" fmla="*/ 0 w 3731172"/>
                    <a:gd name="connsiteY11-86" fmla="*/ 1324303 h 1418896"/>
                    <a:gd name="connsiteX12-87" fmla="*/ 1145627 w 3731172"/>
                    <a:gd name="connsiteY12-88" fmla="*/ 882869 h 1418896"/>
                    <a:gd name="connsiteX13-89" fmla="*/ 1114096 w 3731172"/>
                    <a:gd name="connsiteY13-90" fmla="*/ 409903 h 1418896"/>
                    <a:gd name="connsiteX14-91" fmla="*/ 357351 w 3731172"/>
                    <a:gd name="connsiteY14-92" fmla="*/ 115613 h 1418896"/>
                    <a:gd name="connsiteX0-93" fmla="*/ 168165 w 3731172"/>
                    <a:gd name="connsiteY0-94" fmla="*/ 73572 h 1418896"/>
                    <a:gd name="connsiteX1-95" fmla="*/ 451945 w 3731172"/>
                    <a:gd name="connsiteY1-96" fmla="*/ 0 h 1418896"/>
                    <a:gd name="connsiteX2-97" fmla="*/ 1881352 w 3731172"/>
                    <a:gd name="connsiteY2-98" fmla="*/ 599089 h 1418896"/>
                    <a:gd name="connsiteX3-99" fmla="*/ 3363310 w 3731172"/>
                    <a:gd name="connsiteY3-100" fmla="*/ 0 h 1418896"/>
                    <a:gd name="connsiteX4-101" fmla="*/ 3584027 w 3731172"/>
                    <a:gd name="connsiteY4-102" fmla="*/ 73572 h 1418896"/>
                    <a:gd name="connsiteX5-103" fmla="*/ 2627586 w 3731172"/>
                    <a:gd name="connsiteY5-104" fmla="*/ 441434 h 1418896"/>
                    <a:gd name="connsiteX6-105" fmla="*/ 2596055 w 3731172"/>
                    <a:gd name="connsiteY6-106" fmla="*/ 914400 h 1418896"/>
                    <a:gd name="connsiteX7-107" fmla="*/ 3731172 w 3731172"/>
                    <a:gd name="connsiteY7-108" fmla="*/ 1345324 h 1418896"/>
                    <a:gd name="connsiteX8-109" fmla="*/ 3447393 w 3731172"/>
                    <a:gd name="connsiteY8-110" fmla="*/ 1408386 h 1418896"/>
                    <a:gd name="connsiteX9-111" fmla="*/ 1870841 w 3731172"/>
                    <a:gd name="connsiteY9-112" fmla="*/ 746234 h 1418896"/>
                    <a:gd name="connsiteX10-113" fmla="*/ 262758 w 3731172"/>
                    <a:gd name="connsiteY10-114" fmla="*/ 1418896 h 1418896"/>
                    <a:gd name="connsiteX11-115" fmla="*/ 0 w 3731172"/>
                    <a:gd name="connsiteY11-116" fmla="*/ 1324303 h 1418896"/>
                    <a:gd name="connsiteX12-117" fmla="*/ 1145627 w 3731172"/>
                    <a:gd name="connsiteY12-118" fmla="*/ 882869 h 1418896"/>
                    <a:gd name="connsiteX13-119" fmla="*/ 1114096 w 3731172"/>
                    <a:gd name="connsiteY13-120" fmla="*/ 409903 h 1418896"/>
                    <a:gd name="connsiteX14-121" fmla="*/ 147144 w 3731172"/>
                    <a:gd name="connsiteY14-122" fmla="*/ 63061 h 1418896"/>
                    <a:gd name="connsiteX0-123" fmla="*/ 168165 w 3731172"/>
                    <a:gd name="connsiteY0-124" fmla="*/ 73572 h 1418896"/>
                    <a:gd name="connsiteX1-125" fmla="*/ 451945 w 3731172"/>
                    <a:gd name="connsiteY1-126" fmla="*/ 0 h 1418896"/>
                    <a:gd name="connsiteX2-127" fmla="*/ 1881352 w 3731172"/>
                    <a:gd name="connsiteY2-128" fmla="*/ 599089 h 1418896"/>
                    <a:gd name="connsiteX3-129" fmla="*/ 3363310 w 3731172"/>
                    <a:gd name="connsiteY3-130" fmla="*/ 0 h 1418896"/>
                    <a:gd name="connsiteX4-131" fmla="*/ 3584027 w 3731172"/>
                    <a:gd name="connsiteY4-132" fmla="*/ 73572 h 1418896"/>
                    <a:gd name="connsiteX5-133" fmla="*/ 2627586 w 3731172"/>
                    <a:gd name="connsiteY5-134" fmla="*/ 441434 h 1418896"/>
                    <a:gd name="connsiteX6-135" fmla="*/ 2596055 w 3731172"/>
                    <a:gd name="connsiteY6-136" fmla="*/ 914400 h 1418896"/>
                    <a:gd name="connsiteX7-137" fmla="*/ 3731172 w 3731172"/>
                    <a:gd name="connsiteY7-138" fmla="*/ 1345324 h 1418896"/>
                    <a:gd name="connsiteX8-139" fmla="*/ 3447393 w 3731172"/>
                    <a:gd name="connsiteY8-140" fmla="*/ 1408386 h 1418896"/>
                    <a:gd name="connsiteX9-141" fmla="*/ 1870841 w 3731172"/>
                    <a:gd name="connsiteY9-142" fmla="*/ 746234 h 1418896"/>
                    <a:gd name="connsiteX10-143" fmla="*/ 262758 w 3731172"/>
                    <a:gd name="connsiteY10-144" fmla="*/ 1418896 h 1418896"/>
                    <a:gd name="connsiteX11-145" fmla="*/ 0 w 3731172"/>
                    <a:gd name="connsiteY11-146" fmla="*/ 1324303 h 1418896"/>
                    <a:gd name="connsiteX12-147" fmla="*/ 1145627 w 3731172"/>
                    <a:gd name="connsiteY12-148" fmla="*/ 882869 h 1418896"/>
                    <a:gd name="connsiteX13-149" fmla="*/ 1114096 w 3731172"/>
                    <a:gd name="connsiteY13-150" fmla="*/ 420413 h 1418896"/>
                    <a:gd name="connsiteX14-151" fmla="*/ 147144 w 3731172"/>
                    <a:gd name="connsiteY14-152" fmla="*/ 63061 h 1418896"/>
                    <a:gd name="connsiteX0-153" fmla="*/ 168165 w 3731172"/>
                    <a:gd name="connsiteY0-154" fmla="*/ 73572 h 1418896"/>
                    <a:gd name="connsiteX1-155" fmla="*/ 451945 w 3731172"/>
                    <a:gd name="connsiteY1-156" fmla="*/ 0 h 1418896"/>
                    <a:gd name="connsiteX2-157" fmla="*/ 1881352 w 3731172"/>
                    <a:gd name="connsiteY2-158" fmla="*/ 599089 h 1418896"/>
                    <a:gd name="connsiteX3-159" fmla="*/ 3363310 w 3731172"/>
                    <a:gd name="connsiteY3-160" fmla="*/ 0 h 1418896"/>
                    <a:gd name="connsiteX4-161" fmla="*/ 3584027 w 3731172"/>
                    <a:gd name="connsiteY4-162" fmla="*/ 73572 h 1418896"/>
                    <a:gd name="connsiteX5-163" fmla="*/ 2627586 w 3731172"/>
                    <a:gd name="connsiteY5-164" fmla="*/ 441434 h 1418896"/>
                    <a:gd name="connsiteX6-165" fmla="*/ 2596055 w 3731172"/>
                    <a:gd name="connsiteY6-166" fmla="*/ 914400 h 1418896"/>
                    <a:gd name="connsiteX7-167" fmla="*/ 3731172 w 3731172"/>
                    <a:gd name="connsiteY7-168" fmla="*/ 1345324 h 1418896"/>
                    <a:gd name="connsiteX8-169" fmla="*/ 3447393 w 3731172"/>
                    <a:gd name="connsiteY8-170" fmla="*/ 1408386 h 1418896"/>
                    <a:gd name="connsiteX9-171" fmla="*/ 1870841 w 3731172"/>
                    <a:gd name="connsiteY9-172" fmla="*/ 746234 h 1418896"/>
                    <a:gd name="connsiteX10-173" fmla="*/ 262758 w 3731172"/>
                    <a:gd name="connsiteY10-174" fmla="*/ 1418896 h 1418896"/>
                    <a:gd name="connsiteX11-175" fmla="*/ 0 w 3731172"/>
                    <a:gd name="connsiteY11-176" fmla="*/ 1324303 h 1418896"/>
                    <a:gd name="connsiteX12-177" fmla="*/ 1145627 w 3731172"/>
                    <a:gd name="connsiteY12-178" fmla="*/ 882869 h 1418896"/>
                    <a:gd name="connsiteX13-179" fmla="*/ 1114096 w 3731172"/>
                    <a:gd name="connsiteY13-180" fmla="*/ 420413 h 1418896"/>
                    <a:gd name="connsiteX14-181" fmla="*/ 189185 w 3731172"/>
                    <a:gd name="connsiteY14-182" fmla="*/ 84081 h 1418896"/>
                    <a:gd name="connsiteX0-183" fmla="*/ 168165 w 3731172"/>
                    <a:gd name="connsiteY0-184" fmla="*/ 73572 h 1418896"/>
                    <a:gd name="connsiteX1-185" fmla="*/ 451945 w 3731172"/>
                    <a:gd name="connsiteY1-186" fmla="*/ 0 h 1418896"/>
                    <a:gd name="connsiteX2-187" fmla="*/ 1881352 w 3731172"/>
                    <a:gd name="connsiteY2-188" fmla="*/ 599089 h 1418896"/>
                    <a:gd name="connsiteX3-189" fmla="*/ 3363310 w 3731172"/>
                    <a:gd name="connsiteY3-190" fmla="*/ 0 h 1418896"/>
                    <a:gd name="connsiteX4-191" fmla="*/ 3584027 w 3731172"/>
                    <a:gd name="connsiteY4-192" fmla="*/ 73572 h 1418896"/>
                    <a:gd name="connsiteX5-193" fmla="*/ 2627586 w 3731172"/>
                    <a:gd name="connsiteY5-194" fmla="*/ 441434 h 1418896"/>
                    <a:gd name="connsiteX6-195" fmla="*/ 2596055 w 3731172"/>
                    <a:gd name="connsiteY6-196" fmla="*/ 914400 h 1418896"/>
                    <a:gd name="connsiteX7-197" fmla="*/ 3731172 w 3731172"/>
                    <a:gd name="connsiteY7-198" fmla="*/ 1345324 h 1418896"/>
                    <a:gd name="connsiteX8-199" fmla="*/ 3447393 w 3731172"/>
                    <a:gd name="connsiteY8-200" fmla="*/ 1408386 h 1418896"/>
                    <a:gd name="connsiteX9-201" fmla="*/ 1870841 w 3731172"/>
                    <a:gd name="connsiteY9-202" fmla="*/ 746234 h 1418896"/>
                    <a:gd name="connsiteX10-203" fmla="*/ 262758 w 3731172"/>
                    <a:gd name="connsiteY10-204" fmla="*/ 1418896 h 1418896"/>
                    <a:gd name="connsiteX11-205" fmla="*/ 0 w 3731172"/>
                    <a:gd name="connsiteY11-206" fmla="*/ 1324303 h 1418896"/>
                    <a:gd name="connsiteX12-207" fmla="*/ 1145627 w 3731172"/>
                    <a:gd name="connsiteY12-208" fmla="*/ 882869 h 1418896"/>
                    <a:gd name="connsiteX13-209" fmla="*/ 1114096 w 3731172"/>
                    <a:gd name="connsiteY13-210" fmla="*/ 420413 h 1418896"/>
                    <a:gd name="connsiteX14-211" fmla="*/ 189185 w 3731172"/>
                    <a:gd name="connsiteY14-212" fmla="*/ 84081 h 1418896"/>
                    <a:gd name="connsiteX15-213" fmla="*/ 168165 w 3731172"/>
                    <a:gd name="connsiteY15-214" fmla="*/ 73572 h 1418896"/>
                    <a:gd name="connsiteX0-215" fmla="*/ 168165 w 3731172"/>
                    <a:gd name="connsiteY0-216" fmla="*/ 73572 h 1418896"/>
                    <a:gd name="connsiteX1-217" fmla="*/ 451945 w 3731172"/>
                    <a:gd name="connsiteY1-218" fmla="*/ 0 h 1418896"/>
                    <a:gd name="connsiteX2-219" fmla="*/ 1881352 w 3731172"/>
                    <a:gd name="connsiteY2-220" fmla="*/ 599089 h 1418896"/>
                    <a:gd name="connsiteX3-221" fmla="*/ 3363310 w 3731172"/>
                    <a:gd name="connsiteY3-222" fmla="*/ 0 h 1418896"/>
                    <a:gd name="connsiteX4-223" fmla="*/ 3584027 w 3731172"/>
                    <a:gd name="connsiteY4-224" fmla="*/ 73572 h 1418896"/>
                    <a:gd name="connsiteX5-225" fmla="*/ 2627586 w 3731172"/>
                    <a:gd name="connsiteY5-226" fmla="*/ 441434 h 1418896"/>
                    <a:gd name="connsiteX6-227" fmla="*/ 2596055 w 3731172"/>
                    <a:gd name="connsiteY6-228" fmla="*/ 914400 h 1418896"/>
                    <a:gd name="connsiteX7-229" fmla="*/ 3731172 w 3731172"/>
                    <a:gd name="connsiteY7-230" fmla="*/ 1345324 h 1418896"/>
                    <a:gd name="connsiteX8-231" fmla="*/ 3447393 w 3731172"/>
                    <a:gd name="connsiteY8-232" fmla="*/ 1408386 h 1418896"/>
                    <a:gd name="connsiteX9-233" fmla="*/ 1870841 w 3731172"/>
                    <a:gd name="connsiteY9-234" fmla="*/ 746234 h 1418896"/>
                    <a:gd name="connsiteX10-235" fmla="*/ 262758 w 3731172"/>
                    <a:gd name="connsiteY10-236" fmla="*/ 1418896 h 1418896"/>
                    <a:gd name="connsiteX11-237" fmla="*/ 0 w 3731172"/>
                    <a:gd name="connsiteY11-238" fmla="*/ 1324303 h 1418896"/>
                    <a:gd name="connsiteX12-239" fmla="*/ 1145627 w 3731172"/>
                    <a:gd name="connsiteY12-240" fmla="*/ 882869 h 1418896"/>
                    <a:gd name="connsiteX13-241" fmla="*/ 1156137 w 3731172"/>
                    <a:gd name="connsiteY13-242" fmla="*/ 441434 h 1418896"/>
                    <a:gd name="connsiteX14-243" fmla="*/ 189185 w 3731172"/>
                    <a:gd name="connsiteY14-244" fmla="*/ 84081 h 1418896"/>
                    <a:gd name="connsiteX15-245" fmla="*/ 168165 w 3731172"/>
                    <a:gd name="connsiteY15-246" fmla="*/ 73572 h 1418896"/>
                    <a:gd name="connsiteX0-247" fmla="*/ 168165 w 3731172"/>
                    <a:gd name="connsiteY0-248" fmla="*/ 73572 h 1418896"/>
                    <a:gd name="connsiteX1-249" fmla="*/ 451945 w 3731172"/>
                    <a:gd name="connsiteY1-250" fmla="*/ 0 h 1418896"/>
                    <a:gd name="connsiteX2-251" fmla="*/ 1881352 w 3731172"/>
                    <a:gd name="connsiteY2-252" fmla="*/ 599089 h 1418896"/>
                    <a:gd name="connsiteX3-253" fmla="*/ 3363310 w 3731172"/>
                    <a:gd name="connsiteY3-254" fmla="*/ 0 h 1418896"/>
                    <a:gd name="connsiteX4-255" fmla="*/ 3584027 w 3731172"/>
                    <a:gd name="connsiteY4-256" fmla="*/ 73572 h 1418896"/>
                    <a:gd name="connsiteX5-257" fmla="*/ 2627586 w 3731172"/>
                    <a:gd name="connsiteY5-258" fmla="*/ 441434 h 1418896"/>
                    <a:gd name="connsiteX6-259" fmla="*/ 2596055 w 3731172"/>
                    <a:gd name="connsiteY6-260" fmla="*/ 914400 h 1418896"/>
                    <a:gd name="connsiteX7-261" fmla="*/ 3731172 w 3731172"/>
                    <a:gd name="connsiteY7-262" fmla="*/ 1345324 h 1418896"/>
                    <a:gd name="connsiteX8-263" fmla="*/ 3447393 w 3731172"/>
                    <a:gd name="connsiteY8-264" fmla="*/ 1408386 h 1418896"/>
                    <a:gd name="connsiteX9-265" fmla="*/ 1870841 w 3731172"/>
                    <a:gd name="connsiteY9-266" fmla="*/ 746234 h 1418896"/>
                    <a:gd name="connsiteX10-267" fmla="*/ 262758 w 3731172"/>
                    <a:gd name="connsiteY10-268" fmla="*/ 1418896 h 1418896"/>
                    <a:gd name="connsiteX11-269" fmla="*/ 0 w 3731172"/>
                    <a:gd name="connsiteY11-270" fmla="*/ 1324303 h 1418896"/>
                    <a:gd name="connsiteX12-271" fmla="*/ 1145627 w 3731172"/>
                    <a:gd name="connsiteY12-272" fmla="*/ 882869 h 1418896"/>
                    <a:gd name="connsiteX13-273" fmla="*/ 1145626 w 3731172"/>
                    <a:gd name="connsiteY13-274" fmla="*/ 451945 h 1418896"/>
                    <a:gd name="connsiteX14-275" fmla="*/ 189185 w 3731172"/>
                    <a:gd name="connsiteY14-276" fmla="*/ 84081 h 1418896"/>
                    <a:gd name="connsiteX15-277" fmla="*/ 168165 w 3731172"/>
                    <a:gd name="connsiteY15-278" fmla="*/ 73572 h 1418896"/>
                    <a:gd name="connsiteX0-279" fmla="*/ 168165 w 3731172"/>
                    <a:gd name="connsiteY0-280" fmla="*/ 73572 h 1418896"/>
                    <a:gd name="connsiteX1-281" fmla="*/ 451945 w 3731172"/>
                    <a:gd name="connsiteY1-282" fmla="*/ 0 h 1418896"/>
                    <a:gd name="connsiteX2-283" fmla="*/ 1881352 w 3731172"/>
                    <a:gd name="connsiteY2-284" fmla="*/ 599089 h 1418896"/>
                    <a:gd name="connsiteX3-285" fmla="*/ 3363310 w 3731172"/>
                    <a:gd name="connsiteY3-286" fmla="*/ 0 h 1418896"/>
                    <a:gd name="connsiteX4-287" fmla="*/ 3584027 w 3731172"/>
                    <a:gd name="connsiteY4-288" fmla="*/ 73572 h 1418896"/>
                    <a:gd name="connsiteX5-289" fmla="*/ 2627586 w 3731172"/>
                    <a:gd name="connsiteY5-290" fmla="*/ 441434 h 1418896"/>
                    <a:gd name="connsiteX6-291" fmla="*/ 2596055 w 3731172"/>
                    <a:gd name="connsiteY6-292" fmla="*/ 914400 h 1418896"/>
                    <a:gd name="connsiteX7-293" fmla="*/ 3731172 w 3731172"/>
                    <a:gd name="connsiteY7-294" fmla="*/ 1345324 h 1418896"/>
                    <a:gd name="connsiteX8-295" fmla="*/ 3447393 w 3731172"/>
                    <a:gd name="connsiteY8-296" fmla="*/ 1408386 h 1418896"/>
                    <a:gd name="connsiteX9-297" fmla="*/ 1870841 w 3731172"/>
                    <a:gd name="connsiteY9-298" fmla="*/ 746234 h 1418896"/>
                    <a:gd name="connsiteX10-299" fmla="*/ 262758 w 3731172"/>
                    <a:gd name="connsiteY10-300" fmla="*/ 1418896 h 1418896"/>
                    <a:gd name="connsiteX11-301" fmla="*/ 0 w 3731172"/>
                    <a:gd name="connsiteY11-302" fmla="*/ 1324303 h 1418896"/>
                    <a:gd name="connsiteX12-303" fmla="*/ 1145627 w 3731172"/>
                    <a:gd name="connsiteY12-304" fmla="*/ 903890 h 1418896"/>
                    <a:gd name="connsiteX13-305" fmla="*/ 1145626 w 3731172"/>
                    <a:gd name="connsiteY13-306" fmla="*/ 451945 h 1418896"/>
                    <a:gd name="connsiteX14-307" fmla="*/ 189185 w 3731172"/>
                    <a:gd name="connsiteY14-308" fmla="*/ 84081 h 1418896"/>
                    <a:gd name="connsiteX15-309" fmla="*/ 168165 w 3731172"/>
                    <a:gd name="connsiteY15-310" fmla="*/ 73572 h 1418896"/>
                    <a:gd name="connsiteX0-311" fmla="*/ 147144 w 3710151"/>
                    <a:gd name="connsiteY0-312" fmla="*/ 73572 h 1418896"/>
                    <a:gd name="connsiteX1-313" fmla="*/ 430924 w 3710151"/>
                    <a:gd name="connsiteY1-314" fmla="*/ 0 h 1418896"/>
                    <a:gd name="connsiteX2-315" fmla="*/ 1860331 w 3710151"/>
                    <a:gd name="connsiteY2-316" fmla="*/ 599089 h 1418896"/>
                    <a:gd name="connsiteX3-317" fmla="*/ 3342289 w 3710151"/>
                    <a:gd name="connsiteY3-318" fmla="*/ 0 h 1418896"/>
                    <a:gd name="connsiteX4-319" fmla="*/ 3563006 w 3710151"/>
                    <a:gd name="connsiteY4-320" fmla="*/ 73572 h 1418896"/>
                    <a:gd name="connsiteX5-321" fmla="*/ 2606565 w 3710151"/>
                    <a:gd name="connsiteY5-322" fmla="*/ 441434 h 1418896"/>
                    <a:gd name="connsiteX6-323" fmla="*/ 2575034 w 3710151"/>
                    <a:gd name="connsiteY6-324" fmla="*/ 914400 h 1418896"/>
                    <a:gd name="connsiteX7-325" fmla="*/ 3710151 w 3710151"/>
                    <a:gd name="connsiteY7-326" fmla="*/ 1345324 h 1418896"/>
                    <a:gd name="connsiteX8-327" fmla="*/ 3426372 w 3710151"/>
                    <a:gd name="connsiteY8-328" fmla="*/ 1408386 h 1418896"/>
                    <a:gd name="connsiteX9-329" fmla="*/ 1849820 w 3710151"/>
                    <a:gd name="connsiteY9-330" fmla="*/ 746234 h 1418896"/>
                    <a:gd name="connsiteX10-331" fmla="*/ 241737 w 3710151"/>
                    <a:gd name="connsiteY10-332" fmla="*/ 1418896 h 1418896"/>
                    <a:gd name="connsiteX11-333" fmla="*/ 0 w 3710151"/>
                    <a:gd name="connsiteY11-334" fmla="*/ 1334814 h 1418896"/>
                    <a:gd name="connsiteX12-335" fmla="*/ 1124606 w 3710151"/>
                    <a:gd name="connsiteY12-336" fmla="*/ 903890 h 1418896"/>
                    <a:gd name="connsiteX13-337" fmla="*/ 1124605 w 3710151"/>
                    <a:gd name="connsiteY13-338" fmla="*/ 451945 h 1418896"/>
                    <a:gd name="connsiteX14-339" fmla="*/ 168164 w 3710151"/>
                    <a:gd name="connsiteY14-340" fmla="*/ 84081 h 1418896"/>
                    <a:gd name="connsiteX15-341" fmla="*/ 147144 w 3710151"/>
                    <a:gd name="connsiteY15-342" fmla="*/ 73572 h 1418896"/>
                    <a:gd name="connsiteX0-343" fmla="*/ 147144 w 3710151"/>
                    <a:gd name="connsiteY0-344" fmla="*/ 73572 h 1418896"/>
                    <a:gd name="connsiteX1-345" fmla="*/ 430924 w 3710151"/>
                    <a:gd name="connsiteY1-346" fmla="*/ 0 h 1418896"/>
                    <a:gd name="connsiteX2-347" fmla="*/ 1860331 w 3710151"/>
                    <a:gd name="connsiteY2-348" fmla="*/ 599089 h 1418896"/>
                    <a:gd name="connsiteX3-349" fmla="*/ 3342289 w 3710151"/>
                    <a:gd name="connsiteY3-350" fmla="*/ 0 h 1418896"/>
                    <a:gd name="connsiteX4-351" fmla="*/ 3563006 w 3710151"/>
                    <a:gd name="connsiteY4-352" fmla="*/ 73572 h 1418896"/>
                    <a:gd name="connsiteX5-353" fmla="*/ 2606565 w 3710151"/>
                    <a:gd name="connsiteY5-354" fmla="*/ 441434 h 1418896"/>
                    <a:gd name="connsiteX6-355" fmla="*/ 2606565 w 3710151"/>
                    <a:gd name="connsiteY6-356" fmla="*/ 924910 h 1418896"/>
                    <a:gd name="connsiteX7-357" fmla="*/ 3710151 w 3710151"/>
                    <a:gd name="connsiteY7-358" fmla="*/ 1345324 h 1418896"/>
                    <a:gd name="connsiteX8-359" fmla="*/ 3426372 w 3710151"/>
                    <a:gd name="connsiteY8-360" fmla="*/ 1408386 h 1418896"/>
                    <a:gd name="connsiteX9-361" fmla="*/ 1849820 w 3710151"/>
                    <a:gd name="connsiteY9-362" fmla="*/ 746234 h 1418896"/>
                    <a:gd name="connsiteX10-363" fmla="*/ 241737 w 3710151"/>
                    <a:gd name="connsiteY10-364" fmla="*/ 1418896 h 1418896"/>
                    <a:gd name="connsiteX11-365" fmla="*/ 0 w 3710151"/>
                    <a:gd name="connsiteY11-366" fmla="*/ 1334814 h 1418896"/>
                    <a:gd name="connsiteX12-367" fmla="*/ 1124606 w 3710151"/>
                    <a:gd name="connsiteY12-368" fmla="*/ 903890 h 1418896"/>
                    <a:gd name="connsiteX13-369" fmla="*/ 1124605 w 3710151"/>
                    <a:gd name="connsiteY13-370" fmla="*/ 451945 h 1418896"/>
                    <a:gd name="connsiteX14-371" fmla="*/ 168164 w 3710151"/>
                    <a:gd name="connsiteY14-372" fmla="*/ 84081 h 1418896"/>
                    <a:gd name="connsiteX15-373" fmla="*/ 147144 w 3710151"/>
                    <a:gd name="connsiteY15-374" fmla="*/ 73572 h 1418896"/>
                    <a:gd name="connsiteX0-375" fmla="*/ 147144 w 3710151"/>
                    <a:gd name="connsiteY0-376" fmla="*/ 73572 h 1418896"/>
                    <a:gd name="connsiteX1-377" fmla="*/ 430924 w 3710151"/>
                    <a:gd name="connsiteY1-378" fmla="*/ 0 h 1418896"/>
                    <a:gd name="connsiteX2-379" fmla="*/ 1860331 w 3710151"/>
                    <a:gd name="connsiteY2-380" fmla="*/ 599089 h 1418896"/>
                    <a:gd name="connsiteX3-381" fmla="*/ 3342289 w 3710151"/>
                    <a:gd name="connsiteY3-382" fmla="*/ 0 h 1418896"/>
                    <a:gd name="connsiteX4-383" fmla="*/ 3563006 w 3710151"/>
                    <a:gd name="connsiteY4-384" fmla="*/ 73572 h 1418896"/>
                    <a:gd name="connsiteX5-385" fmla="*/ 2606565 w 3710151"/>
                    <a:gd name="connsiteY5-386" fmla="*/ 441434 h 1418896"/>
                    <a:gd name="connsiteX6-387" fmla="*/ 2610282 w 3710151"/>
                    <a:gd name="connsiteY6-388" fmla="*/ 902607 h 1418896"/>
                    <a:gd name="connsiteX7-389" fmla="*/ 3710151 w 3710151"/>
                    <a:gd name="connsiteY7-390" fmla="*/ 1345324 h 1418896"/>
                    <a:gd name="connsiteX8-391" fmla="*/ 3426372 w 3710151"/>
                    <a:gd name="connsiteY8-392" fmla="*/ 1408386 h 1418896"/>
                    <a:gd name="connsiteX9-393" fmla="*/ 1849820 w 3710151"/>
                    <a:gd name="connsiteY9-394" fmla="*/ 746234 h 1418896"/>
                    <a:gd name="connsiteX10-395" fmla="*/ 241737 w 3710151"/>
                    <a:gd name="connsiteY10-396" fmla="*/ 1418896 h 1418896"/>
                    <a:gd name="connsiteX11-397" fmla="*/ 0 w 3710151"/>
                    <a:gd name="connsiteY11-398" fmla="*/ 1334814 h 1418896"/>
                    <a:gd name="connsiteX12-399" fmla="*/ 1124606 w 3710151"/>
                    <a:gd name="connsiteY12-400" fmla="*/ 903890 h 1418896"/>
                    <a:gd name="connsiteX13-401" fmla="*/ 1124605 w 3710151"/>
                    <a:gd name="connsiteY13-402" fmla="*/ 451945 h 1418896"/>
                    <a:gd name="connsiteX14-403" fmla="*/ 168164 w 3710151"/>
                    <a:gd name="connsiteY14-404" fmla="*/ 84081 h 1418896"/>
                    <a:gd name="connsiteX15-405" fmla="*/ 147144 w 3710151"/>
                    <a:gd name="connsiteY15-406" fmla="*/ 73572 h 1418896"/>
                    <a:gd name="connsiteX0-407" fmla="*/ 147144 w 3710151"/>
                    <a:gd name="connsiteY0-408" fmla="*/ 73572 h 1418896"/>
                    <a:gd name="connsiteX1-409" fmla="*/ 430924 w 3710151"/>
                    <a:gd name="connsiteY1-410" fmla="*/ 0 h 1418896"/>
                    <a:gd name="connsiteX2-411" fmla="*/ 1860331 w 3710151"/>
                    <a:gd name="connsiteY2-412" fmla="*/ 599089 h 1418896"/>
                    <a:gd name="connsiteX3-413" fmla="*/ 3342289 w 3710151"/>
                    <a:gd name="connsiteY3-414" fmla="*/ 0 h 1418896"/>
                    <a:gd name="connsiteX4-415" fmla="*/ 3563006 w 3710151"/>
                    <a:gd name="connsiteY4-416" fmla="*/ 73572 h 1418896"/>
                    <a:gd name="connsiteX5-417" fmla="*/ 2617717 w 3710151"/>
                    <a:gd name="connsiteY5-418" fmla="*/ 445151 h 1418896"/>
                    <a:gd name="connsiteX6-419" fmla="*/ 2610282 w 3710151"/>
                    <a:gd name="connsiteY6-420" fmla="*/ 902607 h 1418896"/>
                    <a:gd name="connsiteX7-421" fmla="*/ 3710151 w 3710151"/>
                    <a:gd name="connsiteY7-422" fmla="*/ 1345324 h 1418896"/>
                    <a:gd name="connsiteX8-423" fmla="*/ 3426372 w 3710151"/>
                    <a:gd name="connsiteY8-424" fmla="*/ 1408386 h 1418896"/>
                    <a:gd name="connsiteX9-425" fmla="*/ 1849820 w 3710151"/>
                    <a:gd name="connsiteY9-426" fmla="*/ 746234 h 1418896"/>
                    <a:gd name="connsiteX10-427" fmla="*/ 241737 w 3710151"/>
                    <a:gd name="connsiteY10-428" fmla="*/ 1418896 h 1418896"/>
                    <a:gd name="connsiteX11-429" fmla="*/ 0 w 3710151"/>
                    <a:gd name="connsiteY11-430" fmla="*/ 1334814 h 1418896"/>
                    <a:gd name="connsiteX12-431" fmla="*/ 1124606 w 3710151"/>
                    <a:gd name="connsiteY12-432" fmla="*/ 903890 h 1418896"/>
                    <a:gd name="connsiteX13-433" fmla="*/ 1124605 w 3710151"/>
                    <a:gd name="connsiteY13-434" fmla="*/ 451945 h 1418896"/>
                    <a:gd name="connsiteX14-435" fmla="*/ 168164 w 3710151"/>
                    <a:gd name="connsiteY14-436" fmla="*/ 84081 h 1418896"/>
                    <a:gd name="connsiteX15-437" fmla="*/ 147144 w 3710151"/>
                    <a:gd name="connsiteY15-438" fmla="*/ 73572 h 1418896"/>
                    <a:gd name="connsiteX0-439" fmla="*/ 147144 w 3710151"/>
                    <a:gd name="connsiteY0-440" fmla="*/ 73572 h 1418896"/>
                    <a:gd name="connsiteX1-441" fmla="*/ 430924 w 3710151"/>
                    <a:gd name="connsiteY1-442" fmla="*/ 0 h 1418896"/>
                    <a:gd name="connsiteX2-443" fmla="*/ 1860331 w 3710151"/>
                    <a:gd name="connsiteY2-444" fmla="*/ 599089 h 1418896"/>
                    <a:gd name="connsiteX3-445" fmla="*/ 3342289 w 3710151"/>
                    <a:gd name="connsiteY3-446" fmla="*/ 0 h 1418896"/>
                    <a:gd name="connsiteX4-447" fmla="*/ 3563006 w 3710151"/>
                    <a:gd name="connsiteY4-448" fmla="*/ 73572 h 1418896"/>
                    <a:gd name="connsiteX5-449" fmla="*/ 2617717 w 3710151"/>
                    <a:gd name="connsiteY5-450" fmla="*/ 448868 h 1418896"/>
                    <a:gd name="connsiteX6-451" fmla="*/ 2610282 w 3710151"/>
                    <a:gd name="connsiteY6-452" fmla="*/ 902607 h 1418896"/>
                    <a:gd name="connsiteX7-453" fmla="*/ 3710151 w 3710151"/>
                    <a:gd name="connsiteY7-454" fmla="*/ 1345324 h 1418896"/>
                    <a:gd name="connsiteX8-455" fmla="*/ 3426372 w 3710151"/>
                    <a:gd name="connsiteY8-456" fmla="*/ 1408386 h 1418896"/>
                    <a:gd name="connsiteX9-457" fmla="*/ 1849820 w 3710151"/>
                    <a:gd name="connsiteY9-458" fmla="*/ 746234 h 1418896"/>
                    <a:gd name="connsiteX10-459" fmla="*/ 241737 w 3710151"/>
                    <a:gd name="connsiteY10-460" fmla="*/ 1418896 h 1418896"/>
                    <a:gd name="connsiteX11-461" fmla="*/ 0 w 3710151"/>
                    <a:gd name="connsiteY11-462" fmla="*/ 1334814 h 1418896"/>
                    <a:gd name="connsiteX12-463" fmla="*/ 1124606 w 3710151"/>
                    <a:gd name="connsiteY12-464" fmla="*/ 903890 h 1418896"/>
                    <a:gd name="connsiteX13-465" fmla="*/ 1124605 w 3710151"/>
                    <a:gd name="connsiteY13-466" fmla="*/ 451945 h 1418896"/>
                    <a:gd name="connsiteX14-467" fmla="*/ 168164 w 3710151"/>
                    <a:gd name="connsiteY14-468" fmla="*/ 84081 h 1418896"/>
                    <a:gd name="connsiteX15-469" fmla="*/ 147144 w 3710151"/>
                    <a:gd name="connsiteY15-470" fmla="*/ 73572 h 1418896"/>
                    <a:gd name="connsiteX0-471" fmla="*/ 147144 w 3710151"/>
                    <a:gd name="connsiteY0-472" fmla="*/ 73572 h 1418896"/>
                    <a:gd name="connsiteX1-473" fmla="*/ 430924 w 3710151"/>
                    <a:gd name="connsiteY1-474" fmla="*/ 0 h 1418896"/>
                    <a:gd name="connsiteX2-475" fmla="*/ 1838028 w 3710151"/>
                    <a:gd name="connsiteY2-476" fmla="*/ 591655 h 1418896"/>
                    <a:gd name="connsiteX3-477" fmla="*/ 3342289 w 3710151"/>
                    <a:gd name="connsiteY3-478" fmla="*/ 0 h 1418896"/>
                    <a:gd name="connsiteX4-479" fmla="*/ 3563006 w 3710151"/>
                    <a:gd name="connsiteY4-480" fmla="*/ 73572 h 1418896"/>
                    <a:gd name="connsiteX5-481" fmla="*/ 2617717 w 3710151"/>
                    <a:gd name="connsiteY5-482" fmla="*/ 448868 h 1418896"/>
                    <a:gd name="connsiteX6-483" fmla="*/ 2610282 w 3710151"/>
                    <a:gd name="connsiteY6-484" fmla="*/ 902607 h 1418896"/>
                    <a:gd name="connsiteX7-485" fmla="*/ 3710151 w 3710151"/>
                    <a:gd name="connsiteY7-486" fmla="*/ 1345324 h 1418896"/>
                    <a:gd name="connsiteX8-487" fmla="*/ 3426372 w 3710151"/>
                    <a:gd name="connsiteY8-488" fmla="*/ 1408386 h 1418896"/>
                    <a:gd name="connsiteX9-489" fmla="*/ 1849820 w 3710151"/>
                    <a:gd name="connsiteY9-490" fmla="*/ 746234 h 1418896"/>
                    <a:gd name="connsiteX10-491" fmla="*/ 241737 w 3710151"/>
                    <a:gd name="connsiteY10-492" fmla="*/ 1418896 h 1418896"/>
                    <a:gd name="connsiteX11-493" fmla="*/ 0 w 3710151"/>
                    <a:gd name="connsiteY11-494" fmla="*/ 1334814 h 1418896"/>
                    <a:gd name="connsiteX12-495" fmla="*/ 1124606 w 3710151"/>
                    <a:gd name="connsiteY12-496" fmla="*/ 903890 h 1418896"/>
                    <a:gd name="connsiteX13-497" fmla="*/ 1124605 w 3710151"/>
                    <a:gd name="connsiteY13-498" fmla="*/ 451945 h 1418896"/>
                    <a:gd name="connsiteX14-499" fmla="*/ 168164 w 3710151"/>
                    <a:gd name="connsiteY14-500" fmla="*/ 84081 h 1418896"/>
                    <a:gd name="connsiteX15-501" fmla="*/ 147144 w 3710151"/>
                    <a:gd name="connsiteY15-502" fmla="*/ 73572 h 1418896"/>
                    <a:gd name="connsiteX0-503" fmla="*/ 147144 w 3710151"/>
                    <a:gd name="connsiteY0-504" fmla="*/ 73572 h 1418896"/>
                    <a:gd name="connsiteX1-505" fmla="*/ 430924 w 3710151"/>
                    <a:gd name="connsiteY1-506" fmla="*/ 0 h 1418896"/>
                    <a:gd name="connsiteX2-507" fmla="*/ 1838028 w 3710151"/>
                    <a:gd name="connsiteY2-508" fmla="*/ 591655 h 1418896"/>
                    <a:gd name="connsiteX3-509" fmla="*/ 3342289 w 3710151"/>
                    <a:gd name="connsiteY3-510" fmla="*/ 0 h 1418896"/>
                    <a:gd name="connsiteX4-511" fmla="*/ 3563006 w 3710151"/>
                    <a:gd name="connsiteY4-512" fmla="*/ 73572 h 1418896"/>
                    <a:gd name="connsiteX5-513" fmla="*/ 2617717 w 3710151"/>
                    <a:gd name="connsiteY5-514" fmla="*/ 448868 h 1418896"/>
                    <a:gd name="connsiteX6-515" fmla="*/ 2610282 w 3710151"/>
                    <a:gd name="connsiteY6-516" fmla="*/ 902607 h 1418896"/>
                    <a:gd name="connsiteX7-517" fmla="*/ 3710151 w 3710151"/>
                    <a:gd name="connsiteY7-518" fmla="*/ 1345324 h 1418896"/>
                    <a:gd name="connsiteX8-519" fmla="*/ 3426372 w 3710151"/>
                    <a:gd name="connsiteY8-520" fmla="*/ 1408386 h 1418896"/>
                    <a:gd name="connsiteX9-521" fmla="*/ 1849820 w 3710151"/>
                    <a:gd name="connsiteY9-522" fmla="*/ 746234 h 1418896"/>
                    <a:gd name="connsiteX10-523" fmla="*/ 241737 w 3710151"/>
                    <a:gd name="connsiteY10-524" fmla="*/ 1418896 h 1418896"/>
                    <a:gd name="connsiteX11-525" fmla="*/ 0 w 3710151"/>
                    <a:gd name="connsiteY11-526" fmla="*/ 1334814 h 1418896"/>
                    <a:gd name="connsiteX12-527" fmla="*/ 1124606 w 3710151"/>
                    <a:gd name="connsiteY12-528" fmla="*/ 903890 h 1418896"/>
                    <a:gd name="connsiteX13-529" fmla="*/ 1087434 w 3710151"/>
                    <a:gd name="connsiteY13-530" fmla="*/ 451945 h 1418896"/>
                    <a:gd name="connsiteX14-531" fmla="*/ 168164 w 3710151"/>
                    <a:gd name="connsiteY14-532" fmla="*/ 84081 h 1418896"/>
                    <a:gd name="connsiteX15-533" fmla="*/ 147144 w 3710151"/>
                    <a:gd name="connsiteY15-534" fmla="*/ 73572 h 1418896"/>
                    <a:gd name="connsiteX0-535" fmla="*/ 147144 w 3710151"/>
                    <a:gd name="connsiteY0-536" fmla="*/ 73572 h 1418896"/>
                    <a:gd name="connsiteX1-537" fmla="*/ 430924 w 3710151"/>
                    <a:gd name="connsiteY1-538" fmla="*/ 0 h 1418896"/>
                    <a:gd name="connsiteX2-539" fmla="*/ 1838028 w 3710151"/>
                    <a:gd name="connsiteY2-540" fmla="*/ 591655 h 1418896"/>
                    <a:gd name="connsiteX3-541" fmla="*/ 3342289 w 3710151"/>
                    <a:gd name="connsiteY3-542" fmla="*/ 0 h 1418896"/>
                    <a:gd name="connsiteX4-543" fmla="*/ 3563006 w 3710151"/>
                    <a:gd name="connsiteY4-544" fmla="*/ 73572 h 1418896"/>
                    <a:gd name="connsiteX5-545" fmla="*/ 2617717 w 3710151"/>
                    <a:gd name="connsiteY5-546" fmla="*/ 448868 h 1418896"/>
                    <a:gd name="connsiteX6-547" fmla="*/ 2610282 w 3710151"/>
                    <a:gd name="connsiteY6-548" fmla="*/ 902607 h 1418896"/>
                    <a:gd name="connsiteX7-549" fmla="*/ 3710151 w 3710151"/>
                    <a:gd name="connsiteY7-550" fmla="*/ 1345324 h 1418896"/>
                    <a:gd name="connsiteX8-551" fmla="*/ 3426372 w 3710151"/>
                    <a:gd name="connsiteY8-552" fmla="*/ 1408386 h 1418896"/>
                    <a:gd name="connsiteX9-553" fmla="*/ 1849820 w 3710151"/>
                    <a:gd name="connsiteY9-554" fmla="*/ 746234 h 1418896"/>
                    <a:gd name="connsiteX10-555" fmla="*/ 241737 w 3710151"/>
                    <a:gd name="connsiteY10-556" fmla="*/ 1418896 h 1418896"/>
                    <a:gd name="connsiteX11-557" fmla="*/ 0 w 3710151"/>
                    <a:gd name="connsiteY11-558" fmla="*/ 1334814 h 1418896"/>
                    <a:gd name="connsiteX12-559" fmla="*/ 1098586 w 3710151"/>
                    <a:gd name="connsiteY12-560" fmla="*/ 903890 h 1418896"/>
                    <a:gd name="connsiteX13-561" fmla="*/ 1087434 w 3710151"/>
                    <a:gd name="connsiteY13-562" fmla="*/ 451945 h 1418896"/>
                    <a:gd name="connsiteX14-563" fmla="*/ 168164 w 3710151"/>
                    <a:gd name="connsiteY14-564" fmla="*/ 84081 h 1418896"/>
                    <a:gd name="connsiteX15-565" fmla="*/ 147144 w 3710151"/>
                    <a:gd name="connsiteY15-566" fmla="*/ 73572 h 1418896"/>
                    <a:gd name="connsiteX0-567" fmla="*/ 162012 w 3725019"/>
                    <a:gd name="connsiteY0-568" fmla="*/ 73572 h 1418896"/>
                    <a:gd name="connsiteX1-569" fmla="*/ 445792 w 3725019"/>
                    <a:gd name="connsiteY1-570" fmla="*/ 0 h 1418896"/>
                    <a:gd name="connsiteX2-571" fmla="*/ 1852896 w 3725019"/>
                    <a:gd name="connsiteY2-572" fmla="*/ 591655 h 1418896"/>
                    <a:gd name="connsiteX3-573" fmla="*/ 3357157 w 3725019"/>
                    <a:gd name="connsiteY3-574" fmla="*/ 0 h 1418896"/>
                    <a:gd name="connsiteX4-575" fmla="*/ 3577874 w 3725019"/>
                    <a:gd name="connsiteY4-576" fmla="*/ 73572 h 1418896"/>
                    <a:gd name="connsiteX5-577" fmla="*/ 2632585 w 3725019"/>
                    <a:gd name="connsiteY5-578" fmla="*/ 448868 h 1418896"/>
                    <a:gd name="connsiteX6-579" fmla="*/ 2625150 w 3725019"/>
                    <a:gd name="connsiteY6-580" fmla="*/ 902607 h 1418896"/>
                    <a:gd name="connsiteX7-581" fmla="*/ 3725019 w 3725019"/>
                    <a:gd name="connsiteY7-582" fmla="*/ 1345324 h 1418896"/>
                    <a:gd name="connsiteX8-583" fmla="*/ 3441240 w 3725019"/>
                    <a:gd name="connsiteY8-584" fmla="*/ 1408386 h 1418896"/>
                    <a:gd name="connsiteX9-585" fmla="*/ 1864688 w 3725019"/>
                    <a:gd name="connsiteY9-586" fmla="*/ 746234 h 1418896"/>
                    <a:gd name="connsiteX10-587" fmla="*/ 256605 w 3725019"/>
                    <a:gd name="connsiteY10-588" fmla="*/ 1418896 h 1418896"/>
                    <a:gd name="connsiteX11-589" fmla="*/ 0 w 3725019"/>
                    <a:gd name="connsiteY11-590" fmla="*/ 1331097 h 1418896"/>
                    <a:gd name="connsiteX12-591" fmla="*/ 1113454 w 3725019"/>
                    <a:gd name="connsiteY12-592" fmla="*/ 903890 h 1418896"/>
                    <a:gd name="connsiteX13-593" fmla="*/ 1102302 w 3725019"/>
                    <a:gd name="connsiteY13-594" fmla="*/ 451945 h 1418896"/>
                    <a:gd name="connsiteX14-595" fmla="*/ 183032 w 3725019"/>
                    <a:gd name="connsiteY14-596" fmla="*/ 84081 h 1418896"/>
                    <a:gd name="connsiteX15-597" fmla="*/ 162012 w 3725019"/>
                    <a:gd name="connsiteY15-598" fmla="*/ 73572 h 141889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6" name="Group 94"/>
            <p:cNvGrpSpPr/>
            <p:nvPr/>
          </p:nvGrpSpPr>
          <p:grpSpPr>
            <a:xfrm>
              <a:off x="3285044" y="4611451"/>
              <a:ext cx="1100814" cy="719137"/>
              <a:chOff x="7493876" y="2774731"/>
              <a:chExt cx="1481958" cy="894622"/>
            </a:xfrm>
          </p:grpSpPr>
          <p:sp>
            <p:nvSpPr>
              <p:cNvPr id="37" name="Freeform 95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-1" fmla="*/ 8187558 w 8187558"/>
                  <a:gd name="connsiteY0-2" fmla="*/ 0 h 2617076"/>
                  <a:gd name="connsiteX1-3" fmla="*/ 8187558 w 8187558"/>
                  <a:gd name="connsiteY1-4" fmla="*/ 1271752 h 2617076"/>
                  <a:gd name="connsiteX2-5" fmla="*/ 4025462 w 8187558"/>
                  <a:gd name="connsiteY2-6" fmla="*/ 2617076 h 2617076"/>
                  <a:gd name="connsiteX3-7" fmla="*/ 0 w 8187558"/>
                  <a:gd name="connsiteY3-8" fmla="*/ 1229711 h 2617076"/>
                  <a:gd name="connsiteX4-9" fmla="*/ 31531 w 8187558"/>
                  <a:gd name="connsiteY4-10" fmla="*/ 147145 h 2617076"/>
                  <a:gd name="connsiteX5-11" fmla="*/ 4046482 w 8187558"/>
                  <a:gd name="connsiteY5-12" fmla="*/ 1576552 h 2617076"/>
                  <a:gd name="connsiteX6-13" fmla="*/ 8187558 w 8187558"/>
                  <a:gd name="connsiteY6-14" fmla="*/ 0 h 2617076"/>
                  <a:gd name="connsiteX0-15" fmla="*/ 8187558 w 8187558"/>
                  <a:gd name="connsiteY0-16" fmla="*/ 0 h 2617076"/>
                  <a:gd name="connsiteX1-17" fmla="*/ 8187558 w 8187558"/>
                  <a:gd name="connsiteY1-18" fmla="*/ 1271752 h 2617076"/>
                  <a:gd name="connsiteX2-19" fmla="*/ 4025462 w 8187558"/>
                  <a:gd name="connsiteY2-20" fmla="*/ 2617076 h 2617076"/>
                  <a:gd name="connsiteX3-21" fmla="*/ 0 w 8187558"/>
                  <a:gd name="connsiteY3-22" fmla="*/ 1229711 h 2617076"/>
                  <a:gd name="connsiteX4-23" fmla="*/ 31531 w 8187558"/>
                  <a:gd name="connsiteY4-24" fmla="*/ 147145 h 2617076"/>
                  <a:gd name="connsiteX5-25" fmla="*/ 4046482 w 8187558"/>
                  <a:gd name="connsiteY5-26" fmla="*/ 1576552 h 2617076"/>
                  <a:gd name="connsiteX6-27" fmla="*/ 8187558 w 8187558"/>
                  <a:gd name="connsiteY6-28" fmla="*/ 0 h 2617076"/>
                  <a:gd name="connsiteX0-29" fmla="*/ 8187558 w 8187558"/>
                  <a:gd name="connsiteY0-30" fmla="*/ 0 h 2617076"/>
                  <a:gd name="connsiteX1-31" fmla="*/ 8187558 w 8187558"/>
                  <a:gd name="connsiteY1-32" fmla="*/ 1271752 h 2617076"/>
                  <a:gd name="connsiteX2-33" fmla="*/ 4025462 w 8187558"/>
                  <a:gd name="connsiteY2-34" fmla="*/ 2617076 h 2617076"/>
                  <a:gd name="connsiteX3-35" fmla="*/ 0 w 8187558"/>
                  <a:gd name="connsiteY3-36" fmla="*/ 1229711 h 2617076"/>
                  <a:gd name="connsiteX4-37" fmla="*/ 31531 w 8187558"/>
                  <a:gd name="connsiteY4-38" fmla="*/ 147145 h 2617076"/>
                  <a:gd name="connsiteX5-39" fmla="*/ 4046482 w 8187558"/>
                  <a:gd name="connsiteY5-40" fmla="*/ 1576552 h 2617076"/>
                  <a:gd name="connsiteX6-41" fmla="*/ 8187558 w 8187558"/>
                  <a:gd name="connsiteY6-42" fmla="*/ 0 h 2617076"/>
                  <a:gd name="connsiteX0-43" fmla="*/ 8187558 w 8187558"/>
                  <a:gd name="connsiteY0-44" fmla="*/ 0 h 2617076"/>
                  <a:gd name="connsiteX1-45" fmla="*/ 8187558 w 8187558"/>
                  <a:gd name="connsiteY1-46" fmla="*/ 1271752 h 2617076"/>
                  <a:gd name="connsiteX2-47" fmla="*/ 4025462 w 8187558"/>
                  <a:gd name="connsiteY2-48" fmla="*/ 2617076 h 2617076"/>
                  <a:gd name="connsiteX3-49" fmla="*/ 0 w 8187558"/>
                  <a:gd name="connsiteY3-50" fmla="*/ 1229711 h 2617076"/>
                  <a:gd name="connsiteX4-51" fmla="*/ 31531 w 8187558"/>
                  <a:gd name="connsiteY4-52" fmla="*/ 147145 h 2617076"/>
                  <a:gd name="connsiteX5-53" fmla="*/ 4046482 w 8187558"/>
                  <a:gd name="connsiteY5-54" fmla="*/ 1576552 h 2617076"/>
                  <a:gd name="connsiteX6-55" fmla="*/ 8187558 w 8187558"/>
                  <a:gd name="connsiteY6-56" fmla="*/ 0 h 2617076"/>
                  <a:gd name="connsiteX0-57" fmla="*/ 8187558 w 8187558"/>
                  <a:gd name="connsiteY0-58" fmla="*/ 0 h 2617076"/>
                  <a:gd name="connsiteX1-59" fmla="*/ 8187558 w 8187558"/>
                  <a:gd name="connsiteY1-60" fmla="*/ 1271752 h 2617076"/>
                  <a:gd name="connsiteX2-61" fmla="*/ 4025462 w 8187558"/>
                  <a:gd name="connsiteY2-62" fmla="*/ 2617076 h 2617076"/>
                  <a:gd name="connsiteX3-63" fmla="*/ 0 w 8187558"/>
                  <a:gd name="connsiteY3-64" fmla="*/ 1229711 h 2617076"/>
                  <a:gd name="connsiteX4-65" fmla="*/ 31531 w 8187558"/>
                  <a:gd name="connsiteY4-66" fmla="*/ 147145 h 2617076"/>
                  <a:gd name="connsiteX5-67" fmla="*/ 4046482 w 8187558"/>
                  <a:gd name="connsiteY5-68" fmla="*/ 1576552 h 2617076"/>
                  <a:gd name="connsiteX6-69" fmla="*/ 8187558 w 8187558"/>
                  <a:gd name="connsiteY6-70" fmla="*/ 0 h 2617076"/>
                  <a:gd name="connsiteX0-71" fmla="*/ 8187558 w 8187558"/>
                  <a:gd name="connsiteY0-72" fmla="*/ 0 h 2617076"/>
                  <a:gd name="connsiteX1-73" fmla="*/ 8187558 w 8187558"/>
                  <a:gd name="connsiteY1-74" fmla="*/ 1271752 h 2617076"/>
                  <a:gd name="connsiteX2-75" fmla="*/ 4025462 w 8187558"/>
                  <a:gd name="connsiteY2-76" fmla="*/ 2617076 h 2617076"/>
                  <a:gd name="connsiteX3-77" fmla="*/ 0 w 8187558"/>
                  <a:gd name="connsiteY3-78" fmla="*/ 1229711 h 2617076"/>
                  <a:gd name="connsiteX4-79" fmla="*/ 31531 w 8187558"/>
                  <a:gd name="connsiteY4-80" fmla="*/ 147145 h 2617076"/>
                  <a:gd name="connsiteX5-81" fmla="*/ 4046482 w 8187558"/>
                  <a:gd name="connsiteY5-82" fmla="*/ 1576552 h 2617076"/>
                  <a:gd name="connsiteX6-83" fmla="*/ 8187558 w 8187558"/>
                  <a:gd name="connsiteY6-84" fmla="*/ 0 h 2617076"/>
                  <a:gd name="connsiteX0-85" fmla="*/ 8187558 w 8187558"/>
                  <a:gd name="connsiteY0-86" fmla="*/ 0 h 2638097"/>
                  <a:gd name="connsiteX1-87" fmla="*/ 8187558 w 8187558"/>
                  <a:gd name="connsiteY1-88" fmla="*/ 1271752 h 2638097"/>
                  <a:gd name="connsiteX2-89" fmla="*/ 4099035 w 8187558"/>
                  <a:gd name="connsiteY2-90" fmla="*/ 2638097 h 2638097"/>
                  <a:gd name="connsiteX3-91" fmla="*/ 0 w 8187558"/>
                  <a:gd name="connsiteY3-92" fmla="*/ 1229711 h 2638097"/>
                  <a:gd name="connsiteX4-93" fmla="*/ 31531 w 8187558"/>
                  <a:gd name="connsiteY4-94" fmla="*/ 147145 h 2638097"/>
                  <a:gd name="connsiteX5-95" fmla="*/ 4046482 w 8187558"/>
                  <a:gd name="connsiteY5-96" fmla="*/ 1576552 h 2638097"/>
                  <a:gd name="connsiteX6-97" fmla="*/ 8187558 w 8187558"/>
                  <a:gd name="connsiteY6-98" fmla="*/ 0 h 2638097"/>
                  <a:gd name="connsiteX0-99" fmla="*/ 8187558 w 8187558"/>
                  <a:gd name="connsiteY0-100" fmla="*/ 0 h 2638097"/>
                  <a:gd name="connsiteX1-101" fmla="*/ 8187558 w 8187558"/>
                  <a:gd name="connsiteY1-102" fmla="*/ 1271752 h 2638097"/>
                  <a:gd name="connsiteX2-103" fmla="*/ 4099035 w 8187558"/>
                  <a:gd name="connsiteY2-104" fmla="*/ 2638097 h 2638097"/>
                  <a:gd name="connsiteX3-105" fmla="*/ 0 w 8187558"/>
                  <a:gd name="connsiteY3-106" fmla="*/ 1229711 h 2638097"/>
                  <a:gd name="connsiteX4-107" fmla="*/ 31531 w 8187558"/>
                  <a:gd name="connsiteY4-108" fmla="*/ 147145 h 2638097"/>
                  <a:gd name="connsiteX5-109" fmla="*/ 4046482 w 8187558"/>
                  <a:gd name="connsiteY5-110" fmla="*/ 1576552 h 2638097"/>
                  <a:gd name="connsiteX6-111" fmla="*/ 8187558 w 8187558"/>
                  <a:gd name="connsiteY6-112" fmla="*/ 0 h 2638097"/>
                  <a:gd name="connsiteX0-113" fmla="*/ 8187558 w 8187558"/>
                  <a:gd name="connsiteY0-114" fmla="*/ 0 h 2638097"/>
                  <a:gd name="connsiteX1-115" fmla="*/ 8187558 w 8187558"/>
                  <a:gd name="connsiteY1-116" fmla="*/ 1271752 h 2638097"/>
                  <a:gd name="connsiteX2-117" fmla="*/ 4099035 w 8187558"/>
                  <a:gd name="connsiteY2-118" fmla="*/ 2638097 h 2638097"/>
                  <a:gd name="connsiteX3-119" fmla="*/ 0 w 8187558"/>
                  <a:gd name="connsiteY3-120" fmla="*/ 1229711 h 2638097"/>
                  <a:gd name="connsiteX4-121" fmla="*/ 31531 w 8187558"/>
                  <a:gd name="connsiteY4-122" fmla="*/ 147145 h 2638097"/>
                  <a:gd name="connsiteX5-123" fmla="*/ 4046482 w 8187558"/>
                  <a:gd name="connsiteY5-124" fmla="*/ 1576552 h 2638097"/>
                  <a:gd name="connsiteX6-125" fmla="*/ 8187558 w 8187558"/>
                  <a:gd name="connsiteY6-126" fmla="*/ 0 h 2638097"/>
                  <a:gd name="connsiteX0-127" fmla="*/ 8187558 w 8187558"/>
                  <a:gd name="connsiteY0-128" fmla="*/ 0 h 2638097"/>
                  <a:gd name="connsiteX1-129" fmla="*/ 8187558 w 8187558"/>
                  <a:gd name="connsiteY1-130" fmla="*/ 1271752 h 2638097"/>
                  <a:gd name="connsiteX2-131" fmla="*/ 4099035 w 8187558"/>
                  <a:gd name="connsiteY2-132" fmla="*/ 2638097 h 2638097"/>
                  <a:gd name="connsiteX3-133" fmla="*/ 0 w 8187558"/>
                  <a:gd name="connsiteY3-134" fmla="*/ 1229711 h 2638097"/>
                  <a:gd name="connsiteX4-135" fmla="*/ 31531 w 8187558"/>
                  <a:gd name="connsiteY4-136" fmla="*/ 147145 h 2638097"/>
                  <a:gd name="connsiteX5-137" fmla="*/ 4046482 w 8187558"/>
                  <a:gd name="connsiteY5-138" fmla="*/ 1576552 h 2638097"/>
                  <a:gd name="connsiteX6-139" fmla="*/ 8187558 w 8187558"/>
                  <a:gd name="connsiteY6-140" fmla="*/ 0 h 2638097"/>
                  <a:gd name="connsiteX0-141" fmla="*/ 8187558 w 8187558"/>
                  <a:gd name="connsiteY0-142" fmla="*/ 0 h 2638097"/>
                  <a:gd name="connsiteX1-143" fmla="*/ 8187558 w 8187558"/>
                  <a:gd name="connsiteY1-144" fmla="*/ 1271752 h 2638097"/>
                  <a:gd name="connsiteX2-145" fmla="*/ 4099035 w 8187558"/>
                  <a:gd name="connsiteY2-146" fmla="*/ 2638097 h 2638097"/>
                  <a:gd name="connsiteX3-147" fmla="*/ 0 w 8187558"/>
                  <a:gd name="connsiteY3-148" fmla="*/ 1229711 h 2638097"/>
                  <a:gd name="connsiteX4-149" fmla="*/ 31531 w 8187558"/>
                  <a:gd name="connsiteY4-150" fmla="*/ 147145 h 2638097"/>
                  <a:gd name="connsiteX5-151" fmla="*/ 4088524 w 8187558"/>
                  <a:gd name="connsiteY5-152" fmla="*/ 1597573 h 2638097"/>
                  <a:gd name="connsiteX6-153" fmla="*/ 8187558 w 8187558"/>
                  <a:gd name="connsiteY6-154" fmla="*/ 0 h 2638097"/>
                  <a:gd name="connsiteX0-155" fmla="*/ 8187558 w 8187558"/>
                  <a:gd name="connsiteY0-156" fmla="*/ 0 h 2638097"/>
                  <a:gd name="connsiteX1-157" fmla="*/ 8187558 w 8187558"/>
                  <a:gd name="connsiteY1-158" fmla="*/ 1271752 h 2638097"/>
                  <a:gd name="connsiteX2-159" fmla="*/ 4099035 w 8187558"/>
                  <a:gd name="connsiteY2-160" fmla="*/ 2638097 h 2638097"/>
                  <a:gd name="connsiteX3-161" fmla="*/ 0 w 8187558"/>
                  <a:gd name="connsiteY3-162" fmla="*/ 1229711 h 2638097"/>
                  <a:gd name="connsiteX4-163" fmla="*/ 31531 w 8187558"/>
                  <a:gd name="connsiteY4-164" fmla="*/ 147145 h 2638097"/>
                  <a:gd name="connsiteX5-165" fmla="*/ 4088524 w 8187558"/>
                  <a:gd name="connsiteY5-166" fmla="*/ 1597573 h 2638097"/>
                  <a:gd name="connsiteX6-167" fmla="*/ 8187558 w 8187558"/>
                  <a:gd name="connsiteY6-168" fmla="*/ 0 h 2638097"/>
                  <a:gd name="connsiteX0-169" fmla="*/ 8187558 w 8187558"/>
                  <a:gd name="connsiteY0-170" fmla="*/ 0 h 2638097"/>
                  <a:gd name="connsiteX1-171" fmla="*/ 8187558 w 8187558"/>
                  <a:gd name="connsiteY1-172" fmla="*/ 1271752 h 2638097"/>
                  <a:gd name="connsiteX2-173" fmla="*/ 4099035 w 8187558"/>
                  <a:gd name="connsiteY2-174" fmla="*/ 2638097 h 2638097"/>
                  <a:gd name="connsiteX3-175" fmla="*/ 0 w 8187558"/>
                  <a:gd name="connsiteY3-176" fmla="*/ 1229711 h 2638097"/>
                  <a:gd name="connsiteX4-177" fmla="*/ 31531 w 8187558"/>
                  <a:gd name="connsiteY4-178" fmla="*/ 147145 h 2638097"/>
                  <a:gd name="connsiteX5-179" fmla="*/ 4099035 w 8187558"/>
                  <a:gd name="connsiteY5-180" fmla="*/ 1566042 h 2638097"/>
                  <a:gd name="connsiteX6-181" fmla="*/ 8187558 w 8187558"/>
                  <a:gd name="connsiteY6-182" fmla="*/ 0 h 2638097"/>
                  <a:gd name="connsiteX0-183" fmla="*/ 8187558 w 8187558"/>
                  <a:gd name="connsiteY0-184" fmla="*/ 0 h 2638097"/>
                  <a:gd name="connsiteX1-185" fmla="*/ 8187558 w 8187558"/>
                  <a:gd name="connsiteY1-186" fmla="*/ 1271752 h 2638097"/>
                  <a:gd name="connsiteX2-187" fmla="*/ 4099035 w 8187558"/>
                  <a:gd name="connsiteY2-188" fmla="*/ 2638097 h 2638097"/>
                  <a:gd name="connsiteX3-189" fmla="*/ 0 w 8187558"/>
                  <a:gd name="connsiteY3-190" fmla="*/ 1229711 h 2638097"/>
                  <a:gd name="connsiteX4-191" fmla="*/ 31531 w 8187558"/>
                  <a:gd name="connsiteY4-192" fmla="*/ 147145 h 2638097"/>
                  <a:gd name="connsiteX5-193" fmla="*/ 4099035 w 8187558"/>
                  <a:gd name="connsiteY5-194" fmla="*/ 1566042 h 2638097"/>
                  <a:gd name="connsiteX6-195" fmla="*/ 8187558 w 8187558"/>
                  <a:gd name="connsiteY6-196" fmla="*/ 0 h 2638097"/>
                  <a:gd name="connsiteX0-197" fmla="*/ 8187558 w 8187558"/>
                  <a:gd name="connsiteY0-198" fmla="*/ 0 h 2638097"/>
                  <a:gd name="connsiteX1-199" fmla="*/ 8187558 w 8187558"/>
                  <a:gd name="connsiteY1-200" fmla="*/ 1271752 h 2638097"/>
                  <a:gd name="connsiteX2-201" fmla="*/ 4099035 w 8187558"/>
                  <a:gd name="connsiteY2-202" fmla="*/ 2638097 h 2638097"/>
                  <a:gd name="connsiteX3-203" fmla="*/ 0 w 8187558"/>
                  <a:gd name="connsiteY3-204" fmla="*/ 1229711 h 2638097"/>
                  <a:gd name="connsiteX4-205" fmla="*/ 31531 w 8187558"/>
                  <a:gd name="connsiteY4-206" fmla="*/ 147145 h 2638097"/>
                  <a:gd name="connsiteX5-207" fmla="*/ 4099035 w 8187558"/>
                  <a:gd name="connsiteY5-208" fmla="*/ 1566042 h 2638097"/>
                  <a:gd name="connsiteX6-209" fmla="*/ 8187558 w 8187558"/>
                  <a:gd name="connsiteY6-210" fmla="*/ 0 h 2638097"/>
                  <a:gd name="connsiteX0-211" fmla="*/ 8187558 w 8187558"/>
                  <a:gd name="connsiteY0-212" fmla="*/ 0 h 2638097"/>
                  <a:gd name="connsiteX1-213" fmla="*/ 8187558 w 8187558"/>
                  <a:gd name="connsiteY1-214" fmla="*/ 1271752 h 2638097"/>
                  <a:gd name="connsiteX2-215" fmla="*/ 4099035 w 8187558"/>
                  <a:gd name="connsiteY2-216" fmla="*/ 2638097 h 2638097"/>
                  <a:gd name="connsiteX3-217" fmla="*/ 0 w 8187558"/>
                  <a:gd name="connsiteY3-218" fmla="*/ 1229711 h 2638097"/>
                  <a:gd name="connsiteX4-219" fmla="*/ 31531 w 8187558"/>
                  <a:gd name="connsiteY4-220" fmla="*/ 147145 h 2638097"/>
                  <a:gd name="connsiteX5-221" fmla="*/ 4099035 w 8187558"/>
                  <a:gd name="connsiteY5-222" fmla="*/ 1566042 h 2638097"/>
                  <a:gd name="connsiteX6-223" fmla="*/ 8187558 w 8187558"/>
                  <a:gd name="connsiteY6-224" fmla="*/ 0 h 2638097"/>
                  <a:gd name="connsiteX0-225" fmla="*/ 8187558 w 8187558"/>
                  <a:gd name="connsiteY0-226" fmla="*/ 0 h 2638097"/>
                  <a:gd name="connsiteX1-227" fmla="*/ 8187558 w 8187558"/>
                  <a:gd name="connsiteY1-228" fmla="*/ 1271752 h 2638097"/>
                  <a:gd name="connsiteX2-229" fmla="*/ 4099035 w 8187558"/>
                  <a:gd name="connsiteY2-230" fmla="*/ 2638097 h 2638097"/>
                  <a:gd name="connsiteX3-231" fmla="*/ 0 w 8187558"/>
                  <a:gd name="connsiteY3-232" fmla="*/ 1229711 h 2638097"/>
                  <a:gd name="connsiteX4-233" fmla="*/ 31531 w 8187558"/>
                  <a:gd name="connsiteY4-234" fmla="*/ 147145 h 2638097"/>
                  <a:gd name="connsiteX5-235" fmla="*/ 4099035 w 8187558"/>
                  <a:gd name="connsiteY5-236" fmla="*/ 1566042 h 2638097"/>
                  <a:gd name="connsiteX6-237" fmla="*/ 8187558 w 8187558"/>
                  <a:gd name="connsiteY6-238" fmla="*/ 0 h 2638097"/>
                  <a:gd name="connsiteX0-239" fmla="*/ 8187558 w 8187558"/>
                  <a:gd name="connsiteY0-240" fmla="*/ 0 h 2638097"/>
                  <a:gd name="connsiteX1-241" fmla="*/ 8187558 w 8187558"/>
                  <a:gd name="connsiteY1-242" fmla="*/ 1271752 h 2638097"/>
                  <a:gd name="connsiteX2-243" fmla="*/ 4099035 w 8187558"/>
                  <a:gd name="connsiteY2-244" fmla="*/ 2638097 h 2638097"/>
                  <a:gd name="connsiteX3-245" fmla="*/ 0 w 8187558"/>
                  <a:gd name="connsiteY3-246" fmla="*/ 1229711 h 2638097"/>
                  <a:gd name="connsiteX4-247" fmla="*/ 31531 w 8187558"/>
                  <a:gd name="connsiteY4-248" fmla="*/ 147145 h 2638097"/>
                  <a:gd name="connsiteX5-249" fmla="*/ 4099035 w 8187558"/>
                  <a:gd name="connsiteY5-250" fmla="*/ 1566042 h 2638097"/>
                  <a:gd name="connsiteX6-251" fmla="*/ 8187558 w 8187558"/>
                  <a:gd name="connsiteY6-252" fmla="*/ 0 h 2638097"/>
                  <a:gd name="connsiteX0-253" fmla="*/ 8187558 w 8187558"/>
                  <a:gd name="connsiteY0-254" fmla="*/ 0 h 2638097"/>
                  <a:gd name="connsiteX1-255" fmla="*/ 8187558 w 8187558"/>
                  <a:gd name="connsiteY1-256" fmla="*/ 1271752 h 2638097"/>
                  <a:gd name="connsiteX2-257" fmla="*/ 4099035 w 8187558"/>
                  <a:gd name="connsiteY2-258" fmla="*/ 2638097 h 2638097"/>
                  <a:gd name="connsiteX3-259" fmla="*/ 0 w 8187558"/>
                  <a:gd name="connsiteY3-260" fmla="*/ 1229711 h 2638097"/>
                  <a:gd name="connsiteX4-261" fmla="*/ 31531 w 8187558"/>
                  <a:gd name="connsiteY4-262" fmla="*/ 147145 h 2638097"/>
                  <a:gd name="connsiteX5-263" fmla="*/ 4099035 w 8187558"/>
                  <a:gd name="connsiteY5-264" fmla="*/ 1566042 h 2638097"/>
                  <a:gd name="connsiteX6-265" fmla="*/ 8187558 w 8187558"/>
                  <a:gd name="connsiteY6-266" fmla="*/ 0 h 2638097"/>
                  <a:gd name="connsiteX0-267" fmla="*/ 8187558 w 8187558"/>
                  <a:gd name="connsiteY0-268" fmla="*/ 0 h 2638097"/>
                  <a:gd name="connsiteX1-269" fmla="*/ 8187558 w 8187558"/>
                  <a:gd name="connsiteY1-270" fmla="*/ 1271752 h 2638097"/>
                  <a:gd name="connsiteX2-271" fmla="*/ 4099035 w 8187558"/>
                  <a:gd name="connsiteY2-272" fmla="*/ 2638097 h 2638097"/>
                  <a:gd name="connsiteX3-273" fmla="*/ 0 w 8187558"/>
                  <a:gd name="connsiteY3-274" fmla="*/ 1229711 h 2638097"/>
                  <a:gd name="connsiteX4-275" fmla="*/ 31531 w 8187558"/>
                  <a:gd name="connsiteY4-276" fmla="*/ 147145 h 2638097"/>
                  <a:gd name="connsiteX5-277" fmla="*/ 4099035 w 8187558"/>
                  <a:gd name="connsiteY5-278" fmla="*/ 1566042 h 2638097"/>
                  <a:gd name="connsiteX6-279" fmla="*/ 8187558 w 8187558"/>
                  <a:gd name="connsiteY6-280" fmla="*/ 0 h 2638097"/>
                  <a:gd name="connsiteX0-281" fmla="*/ 8187558 w 8187558"/>
                  <a:gd name="connsiteY0-282" fmla="*/ 0 h 2638097"/>
                  <a:gd name="connsiteX1-283" fmla="*/ 8187558 w 8187558"/>
                  <a:gd name="connsiteY1-284" fmla="*/ 1271752 h 2638097"/>
                  <a:gd name="connsiteX2-285" fmla="*/ 4099035 w 8187558"/>
                  <a:gd name="connsiteY2-286" fmla="*/ 2638097 h 2638097"/>
                  <a:gd name="connsiteX3-287" fmla="*/ 0 w 8187558"/>
                  <a:gd name="connsiteY3-288" fmla="*/ 1229711 h 2638097"/>
                  <a:gd name="connsiteX4-289" fmla="*/ 31531 w 8187558"/>
                  <a:gd name="connsiteY4-290" fmla="*/ 147145 h 2638097"/>
                  <a:gd name="connsiteX5-291" fmla="*/ 4099035 w 8187558"/>
                  <a:gd name="connsiteY5-292" fmla="*/ 1566042 h 2638097"/>
                  <a:gd name="connsiteX6-293" fmla="*/ 8187558 w 8187558"/>
                  <a:gd name="connsiteY6-294" fmla="*/ 0 h 2638097"/>
                  <a:gd name="connsiteX0-295" fmla="*/ 8176538 w 8176538"/>
                  <a:gd name="connsiteY0-296" fmla="*/ 0 h 2638097"/>
                  <a:gd name="connsiteX1-297" fmla="*/ 8176538 w 8176538"/>
                  <a:gd name="connsiteY1-298" fmla="*/ 1271752 h 2638097"/>
                  <a:gd name="connsiteX2-299" fmla="*/ 4088015 w 8176538"/>
                  <a:gd name="connsiteY2-300" fmla="*/ 2638097 h 2638097"/>
                  <a:gd name="connsiteX3-301" fmla="*/ 0 w 8176538"/>
                  <a:gd name="connsiteY3-302" fmla="*/ 1269888 h 2638097"/>
                  <a:gd name="connsiteX4-303" fmla="*/ 20511 w 8176538"/>
                  <a:gd name="connsiteY4-304" fmla="*/ 147145 h 2638097"/>
                  <a:gd name="connsiteX5-305" fmla="*/ 4088015 w 8176538"/>
                  <a:gd name="connsiteY5-306" fmla="*/ 1566042 h 2638097"/>
                  <a:gd name="connsiteX6-307" fmla="*/ 8176538 w 8176538"/>
                  <a:gd name="connsiteY6-308" fmla="*/ 0 h 2638097"/>
                  <a:gd name="connsiteX0-309" fmla="*/ 8176538 w 8176538"/>
                  <a:gd name="connsiteY0-310" fmla="*/ 0 h 2772020"/>
                  <a:gd name="connsiteX1-311" fmla="*/ 8176538 w 8176538"/>
                  <a:gd name="connsiteY1-312" fmla="*/ 1271752 h 2772020"/>
                  <a:gd name="connsiteX2-313" fmla="*/ 4099034 w 8176538"/>
                  <a:gd name="connsiteY2-314" fmla="*/ 2772020 h 2772020"/>
                  <a:gd name="connsiteX3-315" fmla="*/ 0 w 8176538"/>
                  <a:gd name="connsiteY3-316" fmla="*/ 1269888 h 2772020"/>
                  <a:gd name="connsiteX4-317" fmla="*/ 20511 w 8176538"/>
                  <a:gd name="connsiteY4-318" fmla="*/ 147145 h 2772020"/>
                  <a:gd name="connsiteX5-319" fmla="*/ 4088015 w 8176538"/>
                  <a:gd name="connsiteY5-320" fmla="*/ 1566042 h 2772020"/>
                  <a:gd name="connsiteX6-321" fmla="*/ 8176538 w 8176538"/>
                  <a:gd name="connsiteY6-322" fmla="*/ 0 h 2772020"/>
                  <a:gd name="connsiteX0-323" fmla="*/ 8176538 w 8176538"/>
                  <a:gd name="connsiteY0-324" fmla="*/ 0 h 2772339"/>
                  <a:gd name="connsiteX1-325" fmla="*/ 8176538 w 8176538"/>
                  <a:gd name="connsiteY1-326" fmla="*/ 1378890 h 2772339"/>
                  <a:gd name="connsiteX2-327" fmla="*/ 4099034 w 8176538"/>
                  <a:gd name="connsiteY2-328" fmla="*/ 2772020 h 2772339"/>
                  <a:gd name="connsiteX3-329" fmla="*/ 0 w 8176538"/>
                  <a:gd name="connsiteY3-330" fmla="*/ 1269888 h 2772339"/>
                  <a:gd name="connsiteX4-331" fmla="*/ 20511 w 8176538"/>
                  <a:gd name="connsiteY4-332" fmla="*/ 147145 h 2772339"/>
                  <a:gd name="connsiteX5-333" fmla="*/ 4088015 w 8176538"/>
                  <a:gd name="connsiteY5-334" fmla="*/ 1566042 h 2772339"/>
                  <a:gd name="connsiteX6-335" fmla="*/ 8176538 w 8176538"/>
                  <a:gd name="connsiteY6-336" fmla="*/ 0 h 2772339"/>
                  <a:gd name="connsiteX0-337" fmla="*/ 8176538 w 8176538"/>
                  <a:gd name="connsiteY0-338" fmla="*/ 0 h 2825888"/>
                  <a:gd name="connsiteX1-339" fmla="*/ 8176538 w 8176538"/>
                  <a:gd name="connsiteY1-340" fmla="*/ 1378890 h 2825888"/>
                  <a:gd name="connsiteX2-341" fmla="*/ 4099034 w 8176538"/>
                  <a:gd name="connsiteY2-342" fmla="*/ 2825590 h 2825888"/>
                  <a:gd name="connsiteX3-343" fmla="*/ 0 w 8176538"/>
                  <a:gd name="connsiteY3-344" fmla="*/ 1269888 h 2825888"/>
                  <a:gd name="connsiteX4-345" fmla="*/ 20511 w 8176538"/>
                  <a:gd name="connsiteY4-346" fmla="*/ 147145 h 2825888"/>
                  <a:gd name="connsiteX5-347" fmla="*/ 4088015 w 8176538"/>
                  <a:gd name="connsiteY5-348" fmla="*/ 1566042 h 2825888"/>
                  <a:gd name="connsiteX6-349" fmla="*/ 8176538 w 8176538"/>
                  <a:gd name="connsiteY6-350" fmla="*/ 0 h 2825888"/>
                  <a:gd name="connsiteX0-351" fmla="*/ 8165518 w 8165518"/>
                  <a:gd name="connsiteY0-352" fmla="*/ 0 h 2825606"/>
                  <a:gd name="connsiteX1-353" fmla="*/ 8165518 w 8165518"/>
                  <a:gd name="connsiteY1-354" fmla="*/ 1378890 h 2825606"/>
                  <a:gd name="connsiteX2-355" fmla="*/ 4088014 w 8165518"/>
                  <a:gd name="connsiteY2-356" fmla="*/ 2825590 h 2825606"/>
                  <a:gd name="connsiteX3-357" fmla="*/ 0 w 8165518"/>
                  <a:gd name="connsiteY3-358" fmla="*/ 1403811 h 2825606"/>
                  <a:gd name="connsiteX4-359" fmla="*/ 9491 w 8165518"/>
                  <a:gd name="connsiteY4-360" fmla="*/ 147145 h 2825606"/>
                  <a:gd name="connsiteX5-361" fmla="*/ 4076995 w 8165518"/>
                  <a:gd name="connsiteY5-362" fmla="*/ 1566042 h 2825606"/>
                  <a:gd name="connsiteX6-363" fmla="*/ 8165518 w 8165518"/>
                  <a:gd name="connsiteY6-364" fmla="*/ 0 h 2825606"/>
                  <a:gd name="connsiteX0-365" fmla="*/ 8165518 w 8165518"/>
                  <a:gd name="connsiteY0-366" fmla="*/ 0 h 2879174"/>
                  <a:gd name="connsiteX1-367" fmla="*/ 8165518 w 8165518"/>
                  <a:gd name="connsiteY1-368" fmla="*/ 1378890 h 2879174"/>
                  <a:gd name="connsiteX2-369" fmla="*/ 4132092 w 8165518"/>
                  <a:gd name="connsiteY2-370" fmla="*/ 2879159 h 2879174"/>
                  <a:gd name="connsiteX3-371" fmla="*/ 0 w 8165518"/>
                  <a:gd name="connsiteY3-372" fmla="*/ 1403811 h 2879174"/>
                  <a:gd name="connsiteX4-373" fmla="*/ 9491 w 8165518"/>
                  <a:gd name="connsiteY4-374" fmla="*/ 147145 h 2879174"/>
                  <a:gd name="connsiteX5-375" fmla="*/ 4076995 w 8165518"/>
                  <a:gd name="connsiteY5-376" fmla="*/ 1566042 h 2879174"/>
                  <a:gd name="connsiteX6-377" fmla="*/ 8165518 w 8165518"/>
                  <a:gd name="connsiteY6-378" fmla="*/ 0 h 2879174"/>
                  <a:gd name="connsiteX0-379" fmla="*/ 8165518 w 8176537"/>
                  <a:gd name="connsiteY0-380" fmla="*/ 0 h 2879410"/>
                  <a:gd name="connsiteX1-381" fmla="*/ 8176537 w 8176537"/>
                  <a:gd name="connsiteY1-382" fmla="*/ 1499420 h 2879410"/>
                  <a:gd name="connsiteX2-383" fmla="*/ 4132092 w 8176537"/>
                  <a:gd name="connsiteY2-384" fmla="*/ 2879159 h 2879410"/>
                  <a:gd name="connsiteX3-385" fmla="*/ 0 w 8176537"/>
                  <a:gd name="connsiteY3-386" fmla="*/ 1403811 h 2879410"/>
                  <a:gd name="connsiteX4-387" fmla="*/ 9491 w 8176537"/>
                  <a:gd name="connsiteY4-388" fmla="*/ 147145 h 2879410"/>
                  <a:gd name="connsiteX5-389" fmla="*/ 4076995 w 8176537"/>
                  <a:gd name="connsiteY5-390" fmla="*/ 1566042 h 2879410"/>
                  <a:gd name="connsiteX6-391" fmla="*/ 8165518 w 8176537"/>
                  <a:gd name="connsiteY6-392" fmla="*/ 0 h 2879410"/>
                  <a:gd name="connsiteX0-393" fmla="*/ 8165518 w 8176537"/>
                  <a:gd name="connsiteY0-394" fmla="*/ 0 h 2879262"/>
                  <a:gd name="connsiteX1-395" fmla="*/ 8176537 w 8176537"/>
                  <a:gd name="connsiteY1-396" fmla="*/ 1499420 h 2879262"/>
                  <a:gd name="connsiteX2-397" fmla="*/ 4132092 w 8176537"/>
                  <a:gd name="connsiteY2-398" fmla="*/ 2879159 h 2879262"/>
                  <a:gd name="connsiteX3-399" fmla="*/ 0 w 8176537"/>
                  <a:gd name="connsiteY3-400" fmla="*/ 1403811 h 2879262"/>
                  <a:gd name="connsiteX4-401" fmla="*/ 9491 w 8176537"/>
                  <a:gd name="connsiteY4-402" fmla="*/ 147145 h 2879262"/>
                  <a:gd name="connsiteX5-403" fmla="*/ 4076995 w 8176537"/>
                  <a:gd name="connsiteY5-404" fmla="*/ 1566042 h 2879262"/>
                  <a:gd name="connsiteX6-405" fmla="*/ 8165518 w 8176537"/>
                  <a:gd name="connsiteY6-406" fmla="*/ 0 h 2879262"/>
                  <a:gd name="connsiteX0-407" fmla="*/ 8165518 w 8176537"/>
                  <a:gd name="connsiteY0-408" fmla="*/ 0 h 2879163"/>
                  <a:gd name="connsiteX1-409" fmla="*/ 8176537 w 8176537"/>
                  <a:gd name="connsiteY1-410" fmla="*/ 1499420 h 2879163"/>
                  <a:gd name="connsiteX2-411" fmla="*/ 4132092 w 8176537"/>
                  <a:gd name="connsiteY2-412" fmla="*/ 2879159 h 2879163"/>
                  <a:gd name="connsiteX3-413" fmla="*/ 0 w 8176537"/>
                  <a:gd name="connsiteY3-414" fmla="*/ 1510948 h 2879163"/>
                  <a:gd name="connsiteX4-415" fmla="*/ 9491 w 8176537"/>
                  <a:gd name="connsiteY4-416" fmla="*/ 147145 h 2879163"/>
                  <a:gd name="connsiteX5-417" fmla="*/ 4076995 w 8176537"/>
                  <a:gd name="connsiteY5-418" fmla="*/ 1566042 h 2879163"/>
                  <a:gd name="connsiteX6-419" fmla="*/ 8165518 w 8176537"/>
                  <a:gd name="connsiteY6-420" fmla="*/ 0 h 2879163"/>
                  <a:gd name="connsiteX0-421" fmla="*/ 8165518 w 8198577"/>
                  <a:gd name="connsiteY0-422" fmla="*/ 0 h 2879451"/>
                  <a:gd name="connsiteX1-423" fmla="*/ 8198577 w 8198577"/>
                  <a:gd name="connsiteY1-424" fmla="*/ 1606558 h 2879451"/>
                  <a:gd name="connsiteX2-425" fmla="*/ 4132092 w 8198577"/>
                  <a:gd name="connsiteY2-426" fmla="*/ 2879159 h 2879451"/>
                  <a:gd name="connsiteX3-427" fmla="*/ 0 w 8198577"/>
                  <a:gd name="connsiteY3-428" fmla="*/ 1510948 h 2879451"/>
                  <a:gd name="connsiteX4-429" fmla="*/ 9491 w 8198577"/>
                  <a:gd name="connsiteY4-430" fmla="*/ 147145 h 2879451"/>
                  <a:gd name="connsiteX5-431" fmla="*/ 4076995 w 8198577"/>
                  <a:gd name="connsiteY5-432" fmla="*/ 1566042 h 2879451"/>
                  <a:gd name="connsiteX6-433" fmla="*/ 8165518 w 8198577"/>
                  <a:gd name="connsiteY6-434" fmla="*/ 0 h 2879451"/>
                  <a:gd name="connsiteX0-435" fmla="*/ 8165518 w 8165518"/>
                  <a:gd name="connsiteY0-436" fmla="*/ 0 h 2880066"/>
                  <a:gd name="connsiteX1-437" fmla="*/ 8165518 w 8165518"/>
                  <a:gd name="connsiteY1-438" fmla="*/ 1673520 h 2880066"/>
                  <a:gd name="connsiteX2-439" fmla="*/ 4132092 w 8165518"/>
                  <a:gd name="connsiteY2-440" fmla="*/ 2879159 h 2880066"/>
                  <a:gd name="connsiteX3-441" fmla="*/ 0 w 8165518"/>
                  <a:gd name="connsiteY3-442" fmla="*/ 1510948 h 2880066"/>
                  <a:gd name="connsiteX4-443" fmla="*/ 9491 w 8165518"/>
                  <a:gd name="connsiteY4-444" fmla="*/ 147145 h 2880066"/>
                  <a:gd name="connsiteX5-445" fmla="*/ 4076995 w 8165518"/>
                  <a:gd name="connsiteY5-446" fmla="*/ 1566042 h 2880066"/>
                  <a:gd name="connsiteX6-447" fmla="*/ 8165518 w 8165518"/>
                  <a:gd name="connsiteY6-448" fmla="*/ 0 h 2880066"/>
                  <a:gd name="connsiteX0-449" fmla="*/ 8156794 w 8156794"/>
                  <a:gd name="connsiteY0-450" fmla="*/ 0 h 2879270"/>
                  <a:gd name="connsiteX1-451" fmla="*/ 8156794 w 8156794"/>
                  <a:gd name="connsiteY1-452" fmla="*/ 1673520 h 2879270"/>
                  <a:gd name="connsiteX2-453" fmla="*/ 4123368 w 8156794"/>
                  <a:gd name="connsiteY2-454" fmla="*/ 2879159 h 2879270"/>
                  <a:gd name="connsiteX3-455" fmla="*/ 2295 w 8156794"/>
                  <a:gd name="connsiteY3-456" fmla="*/ 1618086 h 2879270"/>
                  <a:gd name="connsiteX4-457" fmla="*/ 767 w 8156794"/>
                  <a:gd name="connsiteY4-458" fmla="*/ 147145 h 2879270"/>
                  <a:gd name="connsiteX5-459" fmla="*/ 4068271 w 8156794"/>
                  <a:gd name="connsiteY5-460" fmla="*/ 1566042 h 2879270"/>
                  <a:gd name="connsiteX6-461" fmla="*/ 8156794 w 8156794"/>
                  <a:gd name="connsiteY6-462" fmla="*/ 0 h 2879270"/>
                  <a:gd name="connsiteX0-463" fmla="*/ 8156794 w 8156794"/>
                  <a:gd name="connsiteY0-464" fmla="*/ 0 h 2973000"/>
                  <a:gd name="connsiteX1-465" fmla="*/ 8156794 w 8156794"/>
                  <a:gd name="connsiteY1-466" fmla="*/ 1673520 h 2973000"/>
                  <a:gd name="connsiteX2-467" fmla="*/ 4134388 w 8156794"/>
                  <a:gd name="connsiteY2-468" fmla="*/ 2972904 h 2973000"/>
                  <a:gd name="connsiteX3-469" fmla="*/ 2295 w 8156794"/>
                  <a:gd name="connsiteY3-470" fmla="*/ 1618086 h 2973000"/>
                  <a:gd name="connsiteX4-471" fmla="*/ 767 w 8156794"/>
                  <a:gd name="connsiteY4-472" fmla="*/ 147145 h 2973000"/>
                  <a:gd name="connsiteX5-473" fmla="*/ 4068271 w 8156794"/>
                  <a:gd name="connsiteY5-474" fmla="*/ 1566042 h 2973000"/>
                  <a:gd name="connsiteX6-475" fmla="*/ 8156794 w 8156794"/>
                  <a:gd name="connsiteY6-476" fmla="*/ 0 h 2973000"/>
                  <a:gd name="connsiteX0-477" fmla="*/ 8156794 w 8156794"/>
                  <a:gd name="connsiteY0-478" fmla="*/ 0 h 2973000"/>
                  <a:gd name="connsiteX1-479" fmla="*/ 8156794 w 8156794"/>
                  <a:gd name="connsiteY1-480" fmla="*/ 1673520 h 2973000"/>
                  <a:gd name="connsiteX2-481" fmla="*/ 4134388 w 8156794"/>
                  <a:gd name="connsiteY2-482" fmla="*/ 2972904 h 2973000"/>
                  <a:gd name="connsiteX3-483" fmla="*/ 2295 w 8156794"/>
                  <a:gd name="connsiteY3-484" fmla="*/ 1618086 h 2973000"/>
                  <a:gd name="connsiteX4-485" fmla="*/ 767 w 8156794"/>
                  <a:gd name="connsiteY4-486" fmla="*/ 147145 h 2973000"/>
                  <a:gd name="connsiteX5-487" fmla="*/ 4068271 w 8156794"/>
                  <a:gd name="connsiteY5-488" fmla="*/ 1566042 h 2973000"/>
                  <a:gd name="connsiteX6-489" fmla="*/ 8156794 w 8156794"/>
                  <a:gd name="connsiteY6-490" fmla="*/ 0 h 2973000"/>
                  <a:gd name="connsiteX0-491" fmla="*/ 8156794 w 8156794"/>
                  <a:gd name="connsiteY0-492" fmla="*/ 0 h 2973000"/>
                  <a:gd name="connsiteX1-493" fmla="*/ 8156794 w 8156794"/>
                  <a:gd name="connsiteY1-494" fmla="*/ 1673520 h 2973000"/>
                  <a:gd name="connsiteX2-495" fmla="*/ 4134388 w 8156794"/>
                  <a:gd name="connsiteY2-496" fmla="*/ 2972904 h 2973000"/>
                  <a:gd name="connsiteX3-497" fmla="*/ 2295 w 8156794"/>
                  <a:gd name="connsiteY3-498" fmla="*/ 1618086 h 2973000"/>
                  <a:gd name="connsiteX4-499" fmla="*/ 767 w 8156794"/>
                  <a:gd name="connsiteY4-500" fmla="*/ 147145 h 2973000"/>
                  <a:gd name="connsiteX5-501" fmla="*/ 4068271 w 8156794"/>
                  <a:gd name="connsiteY5-502" fmla="*/ 1566042 h 2973000"/>
                  <a:gd name="connsiteX6-503" fmla="*/ 8156794 w 8156794"/>
                  <a:gd name="connsiteY6-504" fmla="*/ 0 h 2973000"/>
                  <a:gd name="connsiteX0-505" fmla="*/ 8156794 w 8156794"/>
                  <a:gd name="connsiteY0-506" fmla="*/ 0 h 2973020"/>
                  <a:gd name="connsiteX1-507" fmla="*/ 8156794 w 8156794"/>
                  <a:gd name="connsiteY1-508" fmla="*/ 1673520 h 2973020"/>
                  <a:gd name="connsiteX2-509" fmla="*/ 4134388 w 8156794"/>
                  <a:gd name="connsiteY2-510" fmla="*/ 2972904 h 2973020"/>
                  <a:gd name="connsiteX3-511" fmla="*/ 2295 w 8156794"/>
                  <a:gd name="connsiteY3-512" fmla="*/ 1618086 h 2973020"/>
                  <a:gd name="connsiteX4-513" fmla="*/ 767 w 8156794"/>
                  <a:gd name="connsiteY4-514" fmla="*/ 147145 h 2973020"/>
                  <a:gd name="connsiteX5-515" fmla="*/ 4068271 w 8156794"/>
                  <a:gd name="connsiteY5-516" fmla="*/ 1566042 h 2973020"/>
                  <a:gd name="connsiteX6-517" fmla="*/ 8156794 w 8156794"/>
                  <a:gd name="connsiteY6-518" fmla="*/ 0 h 2973020"/>
                  <a:gd name="connsiteX0-519" fmla="*/ 8156794 w 8156794"/>
                  <a:gd name="connsiteY0-520" fmla="*/ 0 h 2973021"/>
                  <a:gd name="connsiteX1-521" fmla="*/ 8156794 w 8156794"/>
                  <a:gd name="connsiteY1-522" fmla="*/ 1673520 h 2973021"/>
                  <a:gd name="connsiteX2-523" fmla="*/ 4134388 w 8156794"/>
                  <a:gd name="connsiteY2-524" fmla="*/ 2972904 h 2973021"/>
                  <a:gd name="connsiteX3-525" fmla="*/ 2295 w 8156794"/>
                  <a:gd name="connsiteY3-526" fmla="*/ 1618086 h 2973021"/>
                  <a:gd name="connsiteX4-527" fmla="*/ 767 w 8156794"/>
                  <a:gd name="connsiteY4-528" fmla="*/ 147145 h 2973021"/>
                  <a:gd name="connsiteX5-529" fmla="*/ 4068271 w 8156794"/>
                  <a:gd name="connsiteY5-530" fmla="*/ 1566042 h 2973021"/>
                  <a:gd name="connsiteX6-531" fmla="*/ 8156794 w 8156794"/>
                  <a:gd name="connsiteY6-532" fmla="*/ 0 h 2973021"/>
                  <a:gd name="connsiteX0-533" fmla="*/ 8156794 w 8156794"/>
                  <a:gd name="connsiteY0-534" fmla="*/ 0 h 2973021"/>
                  <a:gd name="connsiteX1-535" fmla="*/ 8156794 w 8156794"/>
                  <a:gd name="connsiteY1-536" fmla="*/ 1673520 h 2973021"/>
                  <a:gd name="connsiteX2-537" fmla="*/ 4134388 w 8156794"/>
                  <a:gd name="connsiteY2-538" fmla="*/ 2972904 h 2973021"/>
                  <a:gd name="connsiteX3-539" fmla="*/ 2295 w 8156794"/>
                  <a:gd name="connsiteY3-540" fmla="*/ 1618086 h 2973021"/>
                  <a:gd name="connsiteX4-541" fmla="*/ 767 w 8156794"/>
                  <a:gd name="connsiteY4-542" fmla="*/ 147145 h 2973021"/>
                  <a:gd name="connsiteX5-543" fmla="*/ 4068271 w 8156794"/>
                  <a:gd name="connsiteY5-544" fmla="*/ 1566042 h 2973021"/>
                  <a:gd name="connsiteX6-545" fmla="*/ 8156794 w 8156794"/>
                  <a:gd name="connsiteY6-546" fmla="*/ 0 h 2973021"/>
                  <a:gd name="connsiteX0-547" fmla="*/ 8156794 w 8156794"/>
                  <a:gd name="connsiteY0-548" fmla="*/ 0 h 2973021"/>
                  <a:gd name="connsiteX1-549" fmla="*/ 8156794 w 8156794"/>
                  <a:gd name="connsiteY1-550" fmla="*/ 1673520 h 2973021"/>
                  <a:gd name="connsiteX2-551" fmla="*/ 4134388 w 8156794"/>
                  <a:gd name="connsiteY2-552" fmla="*/ 2972904 h 2973021"/>
                  <a:gd name="connsiteX3-553" fmla="*/ 2295 w 8156794"/>
                  <a:gd name="connsiteY3-554" fmla="*/ 1618086 h 2973021"/>
                  <a:gd name="connsiteX4-555" fmla="*/ 767 w 8156794"/>
                  <a:gd name="connsiteY4-556" fmla="*/ 147145 h 2973021"/>
                  <a:gd name="connsiteX5-557" fmla="*/ 4068271 w 8156794"/>
                  <a:gd name="connsiteY5-558" fmla="*/ 1566042 h 2973021"/>
                  <a:gd name="connsiteX6-559" fmla="*/ 8156794 w 8156794"/>
                  <a:gd name="connsiteY6-560" fmla="*/ 0 h 2973021"/>
                  <a:gd name="connsiteX0-561" fmla="*/ 8156794 w 8156794"/>
                  <a:gd name="connsiteY0-562" fmla="*/ 0 h 2973021"/>
                  <a:gd name="connsiteX1-563" fmla="*/ 8156794 w 8156794"/>
                  <a:gd name="connsiteY1-564" fmla="*/ 1673520 h 2973021"/>
                  <a:gd name="connsiteX2-565" fmla="*/ 4134388 w 8156794"/>
                  <a:gd name="connsiteY2-566" fmla="*/ 2972904 h 2973021"/>
                  <a:gd name="connsiteX3-567" fmla="*/ 2295 w 8156794"/>
                  <a:gd name="connsiteY3-568" fmla="*/ 1618086 h 2973021"/>
                  <a:gd name="connsiteX4-569" fmla="*/ 767 w 8156794"/>
                  <a:gd name="connsiteY4-570" fmla="*/ 147145 h 2973021"/>
                  <a:gd name="connsiteX5-571" fmla="*/ 4068271 w 8156794"/>
                  <a:gd name="connsiteY5-572" fmla="*/ 1566042 h 2973021"/>
                  <a:gd name="connsiteX6-573" fmla="*/ 8156794 w 8156794"/>
                  <a:gd name="connsiteY6-574" fmla="*/ 0 h 2973021"/>
                  <a:gd name="connsiteX0-575" fmla="*/ 8156794 w 8156794"/>
                  <a:gd name="connsiteY0-576" fmla="*/ 0 h 2973141"/>
                  <a:gd name="connsiteX1-577" fmla="*/ 8156794 w 8156794"/>
                  <a:gd name="connsiteY1-578" fmla="*/ 1673520 h 2973141"/>
                  <a:gd name="connsiteX2-579" fmla="*/ 4134388 w 8156794"/>
                  <a:gd name="connsiteY2-580" fmla="*/ 2972904 h 2973141"/>
                  <a:gd name="connsiteX3-581" fmla="*/ 2295 w 8156794"/>
                  <a:gd name="connsiteY3-582" fmla="*/ 1618086 h 2973141"/>
                  <a:gd name="connsiteX4-583" fmla="*/ 767 w 8156794"/>
                  <a:gd name="connsiteY4-584" fmla="*/ 147145 h 2973141"/>
                  <a:gd name="connsiteX5-585" fmla="*/ 4068271 w 8156794"/>
                  <a:gd name="connsiteY5-586" fmla="*/ 1566042 h 2973141"/>
                  <a:gd name="connsiteX6-587" fmla="*/ 8156794 w 8156794"/>
                  <a:gd name="connsiteY6-588" fmla="*/ 0 h 2973141"/>
                  <a:gd name="connsiteX0-589" fmla="*/ 8156794 w 8156794"/>
                  <a:gd name="connsiteY0-590" fmla="*/ 0 h 3066827"/>
                  <a:gd name="connsiteX1-591" fmla="*/ 8156794 w 8156794"/>
                  <a:gd name="connsiteY1-592" fmla="*/ 1673520 h 3066827"/>
                  <a:gd name="connsiteX2-593" fmla="*/ 4123353 w 8156794"/>
                  <a:gd name="connsiteY2-594" fmla="*/ 3066650 h 3066827"/>
                  <a:gd name="connsiteX3-595" fmla="*/ 2295 w 8156794"/>
                  <a:gd name="connsiteY3-596" fmla="*/ 1618086 h 3066827"/>
                  <a:gd name="connsiteX4-597" fmla="*/ 767 w 8156794"/>
                  <a:gd name="connsiteY4-598" fmla="*/ 147145 h 3066827"/>
                  <a:gd name="connsiteX5-599" fmla="*/ 4068271 w 8156794"/>
                  <a:gd name="connsiteY5-600" fmla="*/ 1566042 h 3066827"/>
                  <a:gd name="connsiteX6-601" fmla="*/ 8156794 w 8156794"/>
                  <a:gd name="connsiteY6-602" fmla="*/ 0 h 3066827"/>
                  <a:gd name="connsiteX0-603" fmla="*/ 8123689 w 8156794"/>
                  <a:gd name="connsiteY0-604" fmla="*/ 0 h 2999866"/>
                  <a:gd name="connsiteX1-605" fmla="*/ 8156794 w 8156794"/>
                  <a:gd name="connsiteY1-606" fmla="*/ 1606559 h 2999866"/>
                  <a:gd name="connsiteX2-607" fmla="*/ 4123353 w 8156794"/>
                  <a:gd name="connsiteY2-608" fmla="*/ 2999689 h 2999866"/>
                  <a:gd name="connsiteX3-609" fmla="*/ 2295 w 8156794"/>
                  <a:gd name="connsiteY3-610" fmla="*/ 1551125 h 2999866"/>
                  <a:gd name="connsiteX4-611" fmla="*/ 767 w 8156794"/>
                  <a:gd name="connsiteY4-612" fmla="*/ 80184 h 2999866"/>
                  <a:gd name="connsiteX5-613" fmla="*/ 4068271 w 8156794"/>
                  <a:gd name="connsiteY5-614" fmla="*/ 1499081 h 2999866"/>
                  <a:gd name="connsiteX6-615" fmla="*/ 8123689 w 8156794"/>
                  <a:gd name="connsiteY6-616" fmla="*/ 0 h 2999866"/>
                  <a:gd name="connsiteX0-617" fmla="*/ 8167828 w 8167828"/>
                  <a:gd name="connsiteY0-618" fmla="*/ 0 h 3026651"/>
                  <a:gd name="connsiteX1-619" fmla="*/ 8156794 w 8167828"/>
                  <a:gd name="connsiteY1-620" fmla="*/ 1633344 h 3026651"/>
                  <a:gd name="connsiteX2-621" fmla="*/ 4123353 w 8167828"/>
                  <a:gd name="connsiteY2-622" fmla="*/ 3026474 h 3026651"/>
                  <a:gd name="connsiteX3-623" fmla="*/ 2295 w 8167828"/>
                  <a:gd name="connsiteY3-624" fmla="*/ 1577910 h 3026651"/>
                  <a:gd name="connsiteX4-625" fmla="*/ 767 w 8167828"/>
                  <a:gd name="connsiteY4-626" fmla="*/ 106969 h 3026651"/>
                  <a:gd name="connsiteX5-627" fmla="*/ 4068271 w 8167828"/>
                  <a:gd name="connsiteY5-628" fmla="*/ 1525866 h 3026651"/>
                  <a:gd name="connsiteX6-629" fmla="*/ 8167828 w 8167828"/>
                  <a:gd name="connsiteY6-630" fmla="*/ 0 h 3026651"/>
                  <a:gd name="connsiteX0-631" fmla="*/ 8167828 w 8167828"/>
                  <a:gd name="connsiteY0-632" fmla="*/ 0 h 3027228"/>
                  <a:gd name="connsiteX1-633" fmla="*/ 8145760 w 8167828"/>
                  <a:gd name="connsiteY1-634" fmla="*/ 1686913 h 3027228"/>
                  <a:gd name="connsiteX2-635" fmla="*/ 4123353 w 8167828"/>
                  <a:gd name="connsiteY2-636" fmla="*/ 3026474 h 3027228"/>
                  <a:gd name="connsiteX3-637" fmla="*/ 2295 w 8167828"/>
                  <a:gd name="connsiteY3-638" fmla="*/ 1577910 h 3027228"/>
                  <a:gd name="connsiteX4-639" fmla="*/ 767 w 8167828"/>
                  <a:gd name="connsiteY4-640" fmla="*/ 106969 h 3027228"/>
                  <a:gd name="connsiteX5-641" fmla="*/ 4068271 w 8167828"/>
                  <a:gd name="connsiteY5-642" fmla="*/ 1525866 h 3027228"/>
                  <a:gd name="connsiteX6-643" fmla="*/ 8167828 w 8167828"/>
                  <a:gd name="connsiteY6-644" fmla="*/ 0 h 3027228"/>
                  <a:gd name="connsiteX0-645" fmla="*/ 8156794 w 8156794"/>
                  <a:gd name="connsiteY0-646" fmla="*/ 0 h 2933483"/>
                  <a:gd name="connsiteX1-647" fmla="*/ 8145760 w 8156794"/>
                  <a:gd name="connsiteY1-648" fmla="*/ 1593168 h 2933483"/>
                  <a:gd name="connsiteX2-649" fmla="*/ 4123353 w 8156794"/>
                  <a:gd name="connsiteY2-650" fmla="*/ 2932729 h 2933483"/>
                  <a:gd name="connsiteX3-651" fmla="*/ 2295 w 8156794"/>
                  <a:gd name="connsiteY3-652" fmla="*/ 1484165 h 2933483"/>
                  <a:gd name="connsiteX4-653" fmla="*/ 767 w 8156794"/>
                  <a:gd name="connsiteY4-654" fmla="*/ 13224 h 2933483"/>
                  <a:gd name="connsiteX5-655" fmla="*/ 4068271 w 8156794"/>
                  <a:gd name="connsiteY5-656" fmla="*/ 1432121 h 2933483"/>
                  <a:gd name="connsiteX6-657" fmla="*/ 8156794 w 8156794"/>
                  <a:gd name="connsiteY6-658" fmla="*/ 0 h 2933483"/>
                  <a:gd name="connsiteX0-659" fmla="*/ 8156794 w 8156794"/>
                  <a:gd name="connsiteY0-660" fmla="*/ 0 h 2933483"/>
                  <a:gd name="connsiteX1-661" fmla="*/ 8145760 w 8156794"/>
                  <a:gd name="connsiteY1-662" fmla="*/ 1593168 h 2933483"/>
                  <a:gd name="connsiteX2-663" fmla="*/ 4123353 w 8156794"/>
                  <a:gd name="connsiteY2-664" fmla="*/ 2932729 h 2933483"/>
                  <a:gd name="connsiteX3-665" fmla="*/ 2295 w 8156794"/>
                  <a:gd name="connsiteY3-666" fmla="*/ 1484165 h 2933483"/>
                  <a:gd name="connsiteX4-667" fmla="*/ 767 w 8156794"/>
                  <a:gd name="connsiteY4-668" fmla="*/ 13224 h 2933483"/>
                  <a:gd name="connsiteX5-669" fmla="*/ 4068271 w 8156794"/>
                  <a:gd name="connsiteY5-670" fmla="*/ 1432121 h 2933483"/>
                  <a:gd name="connsiteX6-671" fmla="*/ 8156794 w 8156794"/>
                  <a:gd name="connsiteY6-672" fmla="*/ 0 h 2933483"/>
                  <a:gd name="connsiteX0-673" fmla="*/ 8123689 w 8145760"/>
                  <a:gd name="connsiteY0-674" fmla="*/ 13560 h 2920259"/>
                  <a:gd name="connsiteX1-675" fmla="*/ 8145760 w 8145760"/>
                  <a:gd name="connsiteY1-676" fmla="*/ 1579944 h 2920259"/>
                  <a:gd name="connsiteX2-677" fmla="*/ 4123353 w 8145760"/>
                  <a:gd name="connsiteY2-678" fmla="*/ 2919505 h 2920259"/>
                  <a:gd name="connsiteX3-679" fmla="*/ 2295 w 8145760"/>
                  <a:gd name="connsiteY3-680" fmla="*/ 1470941 h 2920259"/>
                  <a:gd name="connsiteX4-681" fmla="*/ 767 w 8145760"/>
                  <a:gd name="connsiteY4-682" fmla="*/ 0 h 2920259"/>
                  <a:gd name="connsiteX5-683" fmla="*/ 4068271 w 8145760"/>
                  <a:gd name="connsiteY5-684" fmla="*/ 1418897 h 2920259"/>
                  <a:gd name="connsiteX6-685" fmla="*/ 8123689 w 8145760"/>
                  <a:gd name="connsiteY6-686" fmla="*/ 13560 h 2920259"/>
                  <a:gd name="connsiteX0-687" fmla="*/ 8178863 w 8178863"/>
                  <a:gd name="connsiteY0-688" fmla="*/ 26952 h 2920259"/>
                  <a:gd name="connsiteX1-689" fmla="*/ 8145760 w 8178863"/>
                  <a:gd name="connsiteY1-690" fmla="*/ 1579944 h 2920259"/>
                  <a:gd name="connsiteX2-691" fmla="*/ 4123353 w 8178863"/>
                  <a:gd name="connsiteY2-692" fmla="*/ 2919505 h 2920259"/>
                  <a:gd name="connsiteX3-693" fmla="*/ 2295 w 8178863"/>
                  <a:gd name="connsiteY3-694" fmla="*/ 1470941 h 2920259"/>
                  <a:gd name="connsiteX4-695" fmla="*/ 767 w 8178863"/>
                  <a:gd name="connsiteY4-696" fmla="*/ 0 h 2920259"/>
                  <a:gd name="connsiteX5-697" fmla="*/ 4068271 w 8178863"/>
                  <a:gd name="connsiteY5-698" fmla="*/ 1418897 h 2920259"/>
                  <a:gd name="connsiteX6-699" fmla="*/ 8178863 w 8178863"/>
                  <a:gd name="connsiteY6-700" fmla="*/ 26952 h 2920259"/>
                  <a:gd name="connsiteX0-701" fmla="*/ 8167827 w 8167827"/>
                  <a:gd name="connsiteY0-702" fmla="*/ 40343 h 2920259"/>
                  <a:gd name="connsiteX1-703" fmla="*/ 8145760 w 8167827"/>
                  <a:gd name="connsiteY1-704" fmla="*/ 1579944 h 2920259"/>
                  <a:gd name="connsiteX2-705" fmla="*/ 4123353 w 8167827"/>
                  <a:gd name="connsiteY2-706" fmla="*/ 2919505 h 2920259"/>
                  <a:gd name="connsiteX3-707" fmla="*/ 2295 w 8167827"/>
                  <a:gd name="connsiteY3-708" fmla="*/ 1470941 h 2920259"/>
                  <a:gd name="connsiteX4-709" fmla="*/ 767 w 8167827"/>
                  <a:gd name="connsiteY4-710" fmla="*/ 0 h 2920259"/>
                  <a:gd name="connsiteX5-711" fmla="*/ 4068271 w 8167827"/>
                  <a:gd name="connsiteY5-712" fmla="*/ 1418897 h 2920259"/>
                  <a:gd name="connsiteX6-713" fmla="*/ 8167827 w 8167827"/>
                  <a:gd name="connsiteY6-714" fmla="*/ 40343 h 2920259"/>
                  <a:gd name="connsiteX0-715" fmla="*/ 8123687 w 8145760"/>
                  <a:gd name="connsiteY0-716" fmla="*/ 53735 h 2920259"/>
                  <a:gd name="connsiteX1-717" fmla="*/ 8145760 w 8145760"/>
                  <a:gd name="connsiteY1-718" fmla="*/ 1579944 h 2920259"/>
                  <a:gd name="connsiteX2-719" fmla="*/ 4123353 w 8145760"/>
                  <a:gd name="connsiteY2-720" fmla="*/ 2919505 h 2920259"/>
                  <a:gd name="connsiteX3-721" fmla="*/ 2295 w 8145760"/>
                  <a:gd name="connsiteY3-722" fmla="*/ 1470941 h 2920259"/>
                  <a:gd name="connsiteX4-723" fmla="*/ 767 w 8145760"/>
                  <a:gd name="connsiteY4-724" fmla="*/ 0 h 2920259"/>
                  <a:gd name="connsiteX5-725" fmla="*/ 4068271 w 8145760"/>
                  <a:gd name="connsiteY5-726" fmla="*/ 1418897 h 2920259"/>
                  <a:gd name="connsiteX6-727" fmla="*/ 8123687 w 8145760"/>
                  <a:gd name="connsiteY6-728" fmla="*/ 53735 h 2920259"/>
                  <a:gd name="connsiteX0-729" fmla="*/ 8161918 w 8161918"/>
                  <a:gd name="connsiteY0-730" fmla="*/ 0 h 2943855"/>
                  <a:gd name="connsiteX1-731" fmla="*/ 8145760 w 8161918"/>
                  <a:gd name="connsiteY1-732" fmla="*/ 1603540 h 2943855"/>
                  <a:gd name="connsiteX2-733" fmla="*/ 4123353 w 8161918"/>
                  <a:gd name="connsiteY2-734" fmla="*/ 2943101 h 2943855"/>
                  <a:gd name="connsiteX3-735" fmla="*/ 2295 w 8161918"/>
                  <a:gd name="connsiteY3-736" fmla="*/ 1494537 h 2943855"/>
                  <a:gd name="connsiteX4-737" fmla="*/ 767 w 8161918"/>
                  <a:gd name="connsiteY4-738" fmla="*/ 23596 h 2943855"/>
                  <a:gd name="connsiteX5-739" fmla="*/ 4068271 w 8161918"/>
                  <a:gd name="connsiteY5-740" fmla="*/ 1442493 h 2943855"/>
                  <a:gd name="connsiteX6-741" fmla="*/ 8161918 w 8161918"/>
                  <a:gd name="connsiteY6-742" fmla="*/ 0 h 2943855"/>
                  <a:gd name="connsiteX0-743" fmla="*/ 8144926 w 8145760"/>
                  <a:gd name="connsiteY0-744" fmla="*/ 43424 h 2920259"/>
                  <a:gd name="connsiteX1-745" fmla="*/ 8145760 w 8145760"/>
                  <a:gd name="connsiteY1-746" fmla="*/ 1579944 h 2920259"/>
                  <a:gd name="connsiteX2-747" fmla="*/ 4123353 w 8145760"/>
                  <a:gd name="connsiteY2-748" fmla="*/ 2919505 h 2920259"/>
                  <a:gd name="connsiteX3-749" fmla="*/ 2295 w 8145760"/>
                  <a:gd name="connsiteY3-750" fmla="*/ 1470941 h 2920259"/>
                  <a:gd name="connsiteX4-751" fmla="*/ 767 w 8145760"/>
                  <a:gd name="connsiteY4-752" fmla="*/ 0 h 2920259"/>
                  <a:gd name="connsiteX5-753" fmla="*/ 4068271 w 8145760"/>
                  <a:gd name="connsiteY5-754" fmla="*/ 1418897 h 2920259"/>
                  <a:gd name="connsiteX6-755" fmla="*/ 8144926 w 8145760"/>
                  <a:gd name="connsiteY6-756" fmla="*/ 43424 h 2920259"/>
                  <a:gd name="connsiteX0-757" fmla="*/ 8161918 w 8161918"/>
                  <a:gd name="connsiteY0-758" fmla="*/ 0 h 2959321"/>
                  <a:gd name="connsiteX1-759" fmla="*/ 8145760 w 8161918"/>
                  <a:gd name="connsiteY1-760" fmla="*/ 1619006 h 2959321"/>
                  <a:gd name="connsiteX2-761" fmla="*/ 4123353 w 8161918"/>
                  <a:gd name="connsiteY2-762" fmla="*/ 2958567 h 2959321"/>
                  <a:gd name="connsiteX3-763" fmla="*/ 2295 w 8161918"/>
                  <a:gd name="connsiteY3-764" fmla="*/ 1510003 h 2959321"/>
                  <a:gd name="connsiteX4-765" fmla="*/ 767 w 8161918"/>
                  <a:gd name="connsiteY4-766" fmla="*/ 39062 h 2959321"/>
                  <a:gd name="connsiteX5-767" fmla="*/ 4068271 w 8161918"/>
                  <a:gd name="connsiteY5-768" fmla="*/ 1457959 h 2959321"/>
                  <a:gd name="connsiteX6-769" fmla="*/ 8161918 w 8161918"/>
                  <a:gd name="connsiteY6-770" fmla="*/ 0 h 2959321"/>
                  <a:gd name="connsiteX0-771" fmla="*/ 8161918 w 8162752"/>
                  <a:gd name="connsiteY0-772" fmla="*/ 0 h 2959488"/>
                  <a:gd name="connsiteX1-773" fmla="*/ 8162752 w 8162752"/>
                  <a:gd name="connsiteY1-774" fmla="*/ 1629317 h 2959488"/>
                  <a:gd name="connsiteX2-775" fmla="*/ 4123353 w 8162752"/>
                  <a:gd name="connsiteY2-776" fmla="*/ 2958567 h 2959488"/>
                  <a:gd name="connsiteX3-777" fmla="*/ 2295 w 8162752"/>
                  <a:gd name="connsiteY3-778" fmla="*/ 1510003 h 2959488"/>
                  <a:gd name="connsiteX4-779" fmla="*/ 767 w 8162752"/>
                  <a:gd name="connsiteY4-780" fmla="*/ 39062 h 2959488"/>
                  <a:gd name="connsiteX5-781" fmla="*/ 4068271 w 8162752"/>
                  <a:gd name="connsiteY5-782" fmla="*/ 1457959 h 2959488"/>
                  <a:gd name="connsiteX6-783" fmla="*/ 8161918 w 8162752"/>
                  <a:gd name="connsiteY6-784" fmla="*/ 0 h 2959488"/>
                  <a:gd name="connsiteX0-785" fmla="*/ 8165930 w 8166764"/>
                  <a:gd name="connsiteY0-786" fmla="*/ 7337 h 2966825"/>
                  <a:gd name="connsiteX1-787" fmla="*/ 8166764 w 8166764"/>
                  <a:gd name="connsiteY1-788" fmla="*/ 1636654 h 2966825"/>
                  <a:gd name="connsiteX2-789" fmla="*/ 4127365 w 8166764"/>
                  <a:gd name="connsiteY2-790" fmla="*/ 2965904 h 2966825"/>
                  <a:gd name="connsiteX3-791" fmla="*/ 6307 w 8166764"/>
                  <a:gd name="connsiteY3-792" fmla="*/ 1517340 h 2966825"/>
                  <a:gd name="connsiteX4-793" fmla="*/ 532 w 8166764"/>
                  <a:gd name="connsiteY4-794" fmla="*/ 0 h 2966825"/>
                  <a:gd name="connsiteX5-795" fmla="*/ 4072283 w 8166764"/>
                  <a:gd name="connsiteY5-796" fmla="*/ 1465296 h 2966825"/>
                  <a:gd name="connsiteX6-797" fmla="*/ 8165930 w 8166764"/>
                  <a:gd name="connsiteY6-798" fmla="*/ 7337 h 2966825"/>
                  <a:gd name="connsiteX0-799" fmla="*/ 8168119 w 8168953"/>
                  <a:gd name="connsiteY0-800" fmla="*/ 7337 h 2966682"/>
                  <a:gd name="connsiteX1-801" fmla="*/ 8168953 w 8168953"/>
                  <a:gd name="connsiteY1-802" fmla="*/ 1636654 h 2966682"/>
                  <a:gd name="connsiteX2-803" fmla="*/ 4129554 w 8168953"/>
                  <a:gd name="connsiteY2-804" fmla="*/ 2965904 h 2966682"/>
                  <a:gd name="connsiteX3-805" fmla="*/ 0 w 8168953"/>
                  <a:gd name="connsiteY3-806" fmla="*/ 1527651 h 2966682"/>
                  <a:gd name="connsiteX4-807" fmla="*/ 2721 w 8168953"/>
                  <a:gd name="connsiteY4-808" fmla="*/ 0 h 2966682"/>
                  <a:gd name="connsiteX5-809" fmla="*/ 4074472 w 8168953"/>
                  <a:gd name="connsiteY5-810" fmla="*/ 1465296 h 2966682"/>
                  <a:gd name="connsiteX6-811" fmla="*/ 8168119 w 8168953"/>
                  <a:gd name="connsiteY6-812" fmla="*/ 7337 h 2966682"/>
                  <a:gd name="connsiteX0-813" fmla="*/ 8168119 w 8168953"/>
                  <a:gd name="connsiteY0-814" fmla="*/ 7337 h 3100377"/>
                  <a:gd name="connsiteX1-815" fmla="*/ 8168953 w 8168953"/>
                  <a:gd name="connsiteY1-816" fmla="*/ 1636654 h 3100377"/>
                  <a:gd name="connsiteX2-817" fmla="*/ 4118520 w 8168953"/>
                  <a:gd name="connsiteY2-818" fmla="*/ 3099826 h 3100377"/>
                  <a:gd name="connsiteX3-819" fmla="*/ 0 w 8168953"/>
                  <a:gd name="connsiteY3-820" fmla="*/ 1527651 h 3100377"/>
                  <a:gd name="connsiteX4-821" fmla="*/ 2721 w 8168953"/>
                  <a:gd name="connsiteY4-822" fmla="*/ 0 h 3100377"/>
                  <a:gd name="connsiteX5-823" fmla="*/ 4074472 w 8168953"/>
                  <a:gd name="connsiteY5-824" fmla="*/ 1465296 h 3100377"/>
                  <a:gd name="connsiteX6-825" fmla="*/ 8168119 w 8168953"/>
                  <a:gd name="connsiteY6-826" fmla="*/ 7337 h 3100377"/>
                  <a:gd name="connsiteX0-827" fmla="*/ 8168119 w 8168953"/>
                  <a:gd name="connsiteY0-828" fmla="*/ 7337 h 3100429"/>
                  <a:gd name="connsiteX1-829" fmla="*/ 8168953 w 8168953"/>
                  <a:gd name="connsiteY1-830" fmla="*/ 1636654 h 3100429"/>
                  <a:gd name="connsiteX2-831" fmla="*/ 4118520 w 8168953"/>
                  <a:gd name="connsiteY2-832" fmla="*/ 3099826 h 3100429"/>
                  <a:gd name="connsiteX3-833" fmla="*/ 0 w 8168953"/>
                  <a:gd name="connsiteY3-834" fmla="*/ 1527651 h 3100429"/>
                  <a:gd name="connsiteX4-835" fmla="*/ 2721 w 8168953"/>
                  <a:gd name="connsiteY4-836" fmla="*/ 0 h 3100429"/>
                  <a:gd name="connsiteX5-837" fmla="*/ 4074472 w 8168953"/>
                  <a:gd name="connsiteY5-838" fmla="*/ 1465296 h 3100429"/>
                  <a:gd name="connsiteX6-839" fmla="*/ 8168119 w 8168953"/>
                  <a:gd name="connsiteY6-840" fmla="*/ 7337 h 3100429"/>
                  <a:gd name="connsiteX0-841" fmla="*/ 8165849 w 8166683"/>
                  <a:gd name="connsiteY0-842" fmla="*/ 7337 h 3099826"/>
                  <a:gd name="connsiteX1-843" fmla="*/ 8166683 w 8166683"/>
                  <a:gd name="connsiteY1-844" fmla="*/ 1636654 h 3099826"/>
                  <a:gd name="connsiteX2-845" fmla="*/ 4116250 w 8166683"/>
                  <a:gd name="connsiteY2-846" fmla="*/ 3099826 h 3099826"/>
                  <a:gd name="connsiteX3-847" fmla="*/ 8764 w 8166683"/>
                  <a:gd name="connsiteY3-848" fmla="*/ 1634789 h 3099826"/>
                  <a:gd name="connsiteX4-849" fmla="*/ 451 w 8166683"/>
                  <a:gd name="connsiteY4-850" fmla="*/ 0 h 3099826"/>
                  <a:gd name="connsiteX5-851" fmla="*/ 4072202 w 8166683"/>
                  <a:gd name="connsiteY5-852" fmla="*/ 1465296 h 3099826"/>
                  <a:gd name="connsiteX6-853" fmla="*/ 8165849 w 8166683"/>
                  <a:gd name="connsiteY6-854" fmla="*/ 7337 h 3099826"/>
                  <a:gd name="connsiteX0-855" fmla="*/ 8165849 w 8166683"/>
                  <a:gd name="connsiteY0-856" fmla="*/ 7337 h 3099826"/>
                  <a:gd name="connsiteX1-857" fmla="*/ 8166683 w 8166683"/>
                  <a:gd name="connsiteY1-858" fmla="*/ 1636654 h 3099826"/>
                  <a:gd name="connsiteX2-859" fmla="*/ 4116250 w 8166683"/>
                  <a:gd name="connsiteY2-860" fmla="*/ 3099826 h 3099826"/>
                  <a:gd name="connsiteX3-861" fmla="*/ 8764 w 8166683"/>
                  <a:gd name="connsiteY3-862" fmla="*/ 1634789 h 3099826"/>
                  <a:gd name="connsiteX4-863" fmla="*/ 451 w 8166683"/>
                  <a:gd name="connsiteY4-864" fmla="*/ 0 h 3099826"/>
                  <a:gd name="connsiteX5-865" fmla="*/ 4072202 w 8166683"/>
                  <a:gd name="connsiteY5-866" fmla="*/ 1465296 h 3099826"/>
                  <a:gd name="connsiteX6-867" fmla="*/ 8165849 w 8166683"/>
                  <a:gd name="connsiteY6-868" fmla="*/ 7337 h 3099826"/>
                  <a:gd name="connsiteX0-869" fmla="*/ 8165849 w 8166683"/>
                  <a:gd name="connsiteY0-870" fmla="*/ 7337 h 3099826"/>
                  <a:gd name="connsiteX1-871" fmla="*/ 8166683 w 8166683"/>
                  <a:gd name="connsiteY1-872" fmla="*/ 1636654 h 3099826"/>
                  <a:gd name="connsiteX2-873" fmla="*/ 4116250 w 8166683"/>
                  <a:gd name="connsiteY2-874" fmla="*/ 3099826 h 3099826"/>
                  <a:gd name="connsiteX3-875" fmla="*/ 8764 w 8166683"/>
                  <a:gd name="connsiteY3-876" fmla="*/ 1634789 h 3099826"/>
                  <a:gd name="connsiteX4-877" fmla="*/ 451 w 8166683"/>
                  <a:gd name="connsiteY4-878" fmla="*/ 0 h 3099826"/>
                  <a:gd name="connsiteX5-879" fmla="*/ 4061168 w 8166683"/>
                  <a:gd name="connsiteY5-880" fmla="*/ 1438511 h 3099826"/>
                  <a:gd name="connsiteX6-881" fmla="*/ 8165849 w 8166683"/>
                  <a:gd name="connsiteY6-882" fmla="*/ 7337 h 3099826"/>
                  <a:gd name="connsiteX0-883" fmla="*/ 8165849 w 8166683"/>
                  <a:gd name="connsiteY0-884" fmla="*/ 7337 h 3099826"/>
                  <a:gd name="connsiteX1-885" fmla="*/ 8166683 w 8166683"/>
                  <a:gd name="connsiteY1-886" fmla="*/ 1636654 h 3099826"/>
                  <a:gd name="connsiteX2-887" fmla="*/ 4116250 w 8166683"/>
                  <a:gd name="connsiteY2-888" fmla="*/ 3099826 h 3099826"/>
                  <a:gd name="connsiteX3-889" fmla="*/ 8764 w 8166683"/>
                  <a:gd name="connsiteY3-890" fmla="*/ 1634789 h 3099826"/>
                  <a:gd name="connsiteX4-891" fmla="*/ 451 w 8166683"/>
                  <a:gd name="connsiteY4-892" fmla="*/ 0 h 3099826"/>
                  <a:gd name="connsiteX5-893" fmla="*/ 4061168 w 8166683"/>
                  <a:gd name="connsiteY5-894" fmla="*/ 1438511 h 3099826"/>
                  <a:gd name="connsiteX6-895" fmla="*/ 8165849 w 8166683"/>
                  <a:gd name="connsiteY6-896" fmla="*/ 7337 h 309982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96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1" name="Group 97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2" name="Freeform 98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-1" fmla="*/ 3725333 w 4641485"/>
                    <a:gd name="connsiteY0-2" fmla="*/ 0 h 1049866"/>
                    <a:gd name="connsiteX1-3" fmla="*/ 4641485 w 4641485"/>
                    <a:gd name="connsiteY1-4" fmla="*/ 239402 h 1049866"/>
                    <a:gd name="connsiteX2-5" fmla="*/ 3962400 w 4641485"/>
                    <a:gd name="connsiteY2-6" fmla="*/ 541866 h 1049866"/>
                    <a:gd name="connsiteX3-7" fmla="*/ 3742267 w 4641485"/>
                    <a:gd name="connsiteY3-8" fmla="*/ 457200 h 1049866"/>
                    <a:gd name="connsiteX4-9" fmla="*/ 2269067 w 4641485"/>
                    <a:gd name="connsiteY4-10" fmla="*/ 1049866 h 1049866"/>
                    <a:gd name="connsiteX5-11" fmla="*/ 880533 w 4641485"/>
                    <a:gd name="connsiteY5-12" fmla="*/ 457200 h 1049866"/>
                    <a:gd name="connsiteX6-13" fmla="*/ 592667 w 4641485"/>
                    <a:gd name="connsiteY6-14" fmla="*/ 541866 h 1049866"/>
                    <a:gd name="connsiteX7-15" fmla="*/ 0 w 4641485"/>
                    <a:gd name="connsiteY7-16" fmla="*/ 254000 h 1049866"/>
                    <a:gd name="connsiteX8-17" fmla="*/ 880533 w 4641485"/>
                    <a:gd name="connsiteY8-18" fmla="*/ 16933 h 1049866"/>
                    <a:gd name="connsiteX9-19" fmla="*/ 2302933 w 4641485"/>
                    <a:gd name="connsiteY9-20" fmla="*/ 626533 h 1049866"/>
                    <a:gd name="connsiteX10-21" fmla="*/ 3725333 w 4641485"/>
                    <a:gd name="connsiteY10-22" fmla="*/ 0 h 1049866"/>
                    <a:gd name="connsiteX0-23" fmla="*/ 3756864 w 4673016"/>
                    <a:gd name="connsiteY0-24" fmla="*/ 0 h 1049866"/>
                    <a:gd name="connsiteX1-25" fmla="*/ 4673016 w 4673016"/>
                    <a:gd name="connsiteY1-26" fmla="*/ 239402 h 1049866"/>
                    <a:gd name="connsiteX2-27" fmla="*/ 3993931 w 4673016"/>
                    <a:gd name="connsiteY2-28" fmla="*/ 541866 h 1049866"/>
                    <a:gd name="connsiteX3-29" fmla="*/ 3773798 w 4673016"/>
                    <a:gd name="connsiteY3-30" fmla="*/ 457200 h 1049866"/>
                    <a:gd name="connsiteX4-31" fmla="*/ 2300598 w 4673016"/>
                    <a:gd name="connsiteY4-32" fmla="*/ 1049866 h 1049866"/>
                    <a:gd name="connsiteX5-33" fmla="*/ 912064 w 4673016"/>
                    <a:gd name="connsiteY5-34" fmla="*/ 457200 h 1049866"/>
                    <a:gd name="connsiteX6-35" fmla="*/ 624198 w 4673016"/>
                    <a:gd name="connsiteY6-36" fmla="*/ 541866 h 1049866"/>
                    <a:gd name="connsiteX7-37" fmla="*/ 0 w 4673016"/>
                    <a:gd name="connsiteY7-38" fmla="*/ 232979 h 1049866"/>
                    <a:gd name="connsiteX8-39" fmla="*/ 912064 w 4673016"/>
                    <a:gd name="connsiteY8-40" fmla="*/ 16933 h 1049866"/>
                    <a:gd name="connsiteX9-41" fmla="*/ 2334464 w 4673016"/>
                    <a:gd name="connsiteY9-42" fmla="*/ 626533 h 1049866"/>
                    <a:gd name="connsiteX10-43" fmla="*/ 3756864 w 4673016"/>
                    <a:gd name="connsiteY10-44" fmla="*/ 0 h 1049866"/>
                    <a:gd name="connsiteX0-45" fmla="*/ 3756864 w 4673016"/>
                    <a:gd name="connsiteY0-46" fmla="*/ 0 h 1049866"/>
                    <a:gd name="connsiteX1-47" fmla="*/ 4673016 w 4673016"/>
                    <a:gd name="connsiteY1-48" fmla="*/ 239402 h 1049866"/>
                    <a:gd name="connsiteX2-49" fmla="*/ 3993931 w 4673016"/>
                    <a:gd name="connsiteY2-50" fmla="*/ 541866 h 1049866"/>
                    <a:gd name="connsiteX3-51" fmla="*/ 3784308 w 4673016"/>
                    <a:gd name="connsiteY3-52" fmla="*/ 404648 h 1049866"/>
                    <a:gd name="connsiteX4-53" fmla="*/ 2300598 w 4673016"/>
                    <a:gd name="connsiteY4-54" fmla="*/ 1049866 h 1049866"/>
                    <a:gd name="connsiteX5-55" fmla="*/ 912064 w 4673016"/>
                    <a:gd name="connsiteY5-56" fmla="*/ 457200 h 1049866"/>
                    <a:gd name="connsiteX6-57" fmla="*/ 624198 w 4673016"/>
                    <a:gd name="connsiteY6-58" fmla="*/ 541866 h 1049866"/>
                    <a:gd name="connsiteX7-59" fmla="*/ 0 w 4673016"/>
                    <a:gd name="connsiteY7-60" fmla="*/ 232979 h 1049866"/>
                    <a:gd name="connsiteX8-61" fmla="*/ 912064 w 4673016"/>
                    <a:gd name="connsiteY8-62" fmla="*/ 16933 h 1049866"/>
                    <a:gd name="connsiteX9-63" fmla="*/ 2334464 w 4673016"/>
                    <a:gd name="connsiteY9-64" fmla="*/ 626533 h 1049866"/>
                    <a:gd name="connsiteX10-65" fmla="*/ 3756864 w 4673016"/>
                    <a:gd name="connsiteY10-66" fmla="*/ 0 h 1049866"/>
                    <a:gd name="connsiteX0-67" fmla="*/ 3756864 w 4673016"/>
                    <a:gd name="connsiteY0-68" fmla="*/ 0 h 1049866"/>
                    <a:gd name="connsiteX1-69" fmla="*/ 4673016 w 4673016"/>
                    <a:gd name="connsiteY1-70" fmla="*/ 239402 h 1049866"/>
                    <a:gd name="connsiteX2-71" fmla="*/ 3993931 w 4673016"/>
                    <a:gd name="connsiteY2-72" fmla="*/ 541866 h 1049866"/>
                    <a:gd name="connsiteX3-73" fmla="*/ 3794818 w 4673016"/>
                    <a:gd name="connsiteY3-74" fmla="*/ 436179 h 1049866"/>
                    <a:gd name="connsiteX4-75" fmla="*/ 2300598 w 4673016"/>
                    <a:gd name="connsiteY4-76" fmla="*/ 1049866 h 1049866"/>
                    <a:gd name="connsiteX5-77" fmla="*/ 912064 w 4673016"/>
                    <a:gd name="connsiteY5-78" fmla="*/ 457200 h 1049866"/>
                    <a:gd name="connsiteX6-79" fmla="*/ 624198 w 4673016"/>
                    <a:gd name="connsiteY6-80" fmla="*/ 541866 h 1049866"/>
                    <a:gd name="connsiteX7-81" fmla="*/ 0 w 4673016"/>
                    <a:gd name="connsiteY7-82" fmla="*/ 232979 h 1049866"/>
                    <a:gd name="connsiteX8-83" fmla="*/ 912064 w 4673016"/>
                    <a:gd name="connsiteY8-84" fmla="*/ 16933 h 1049866"/>
                    <a:gd name="connsiteX9-85" fmla="*/ 2334464 w 4673016"/>
                    <a:gd name="connsiteY9-86" fmla="*/ 626533 h 1049866"/>
                    <a:gd name="connsiteX10-87" fmla="*/ 3756864 w 4673016"/>
                    <a:gd name="connsiteY10-88" fmla="*/ 0 h 1049866"/>
                    <a:gd name="connsiteX0-89" fmla="*/ 3756864 w 4673016"/>
                    <a:gd name="connsiteY0-90" fmla="*/ 0 h 1049866"/>
                    <a:gd name="connsiteX1-91" fmla="*/ 4673016 w 4673016"/>
                    <a:gd name="connsiteY1-92" fmla="*/ 239402 h 1049866"/>
                    <a:gd name="connsiteX2-93" fmla="*/ 3993931 w 4673016"/>
                    <a:gd name="connsiteY2-94" fmla="*/ 541866 h 1049866"/>
                    <a:gd name="connsiteX3-95" fmla="*/ 3794818 w 4673016"/>
                    <a:gd name="connsiteY3-96" fmla="*/ 436179 h 1049866"/>
                    <a:gd name="connsiteX4-97" fmla="*/ 2300598 w 4673016"/>
                    <a:gd name="connsiteY4-98" fmla="*/ 1049866 h 1049866"/>
                    <a:gd name="connsiteX5-99" fmla="*/ 912064 w 4673016"/>
                    <a:gd name="connsiteY5-100" fmla="*/ 457200 h 1049866"/>
                    <a:gd name="connsiteX6-101" fmla="*/ 624198 w 4673016"/>
                    <a:gd name="connsiteY6-102" fmla="*/ 541866 h 1049866"/>
                    <a:gd name="connsiteX7-103" fmla="*/ 0 w 4673016"/>
                    <a:gd name="connsiteY7-104" fmla="*/ 232979 h 1049866"/>
                    <a:gd name="connsiteX8-105" fmla="*/ 912064 w 4673016"/>
                    <a:gd name="connsiteY8-106" fmla="*/ 16933 h 1049866"/>
                    <a:gd name="connsiteX9-107" fmla="*/ 2323954 w 4673016"/>
                    <a:gd name="connsiteY9-108" fmla="*/ 616023 h 1049866"/>
                    <a:gd name="connsiteX10-109" fmla="*/ 3756864 w 4673016"/>
                    <a:gd name="connsiteY10-110" fmla="*/ 0 h 1049866"/>
                    <a:gd name="connsiteX0-111" fmla="*/ 3756864 w 4673016"/>
                    <a:gd name="connsiteY0-112" fmla="*/ 0 h 1049866"/>
                    <a:gd name="connsiteX1-113" fmla="*/ 4673016 w 4673016"/>
                    <a:gd name="connsiteY1-114" fmla="*/ 239402 h 1049866"/>
                    <a:gd name="connsiteX2-115" fmla="*/ 3993931 w 4673016"/>
                    <a:gd name="connsiteY2-116" fmla="*/ 541866 h 1049866"/>
                    <a:gd name="connsiteX3-117" fmla="*/ 3794818 w 4673016"/>
                    <a:gd name="connsiteY3-118" fmla="*/ 436179 h 1049866"/>
                    <a:gd name="connsiteX4-119" fmla="*/ 2300598 w 4673016"/>
                    <a:gd name="connsiteY4-120" fmla="*/ 1049866 h 1049866"/>
                    <a:gd name="connsiteX5-121" fmla="*/ 912064 w 4673016"/>
                    <a:gd name="connsiteY5-122" fmla="*/ 457200 h 1049866"/>
                    <a:gd name="connsiteX6-123" fmla="*/ 624198 w 4673016"/>
                    <a:gd name="connsiteY6-124" fmla="*/ 541866 h 1049866"/>
                    <a:gd name="connsiteX7-125" fmla="*/ 0 w 4673016"/>
                    <a:gd name="connsiteY7-126" fmla="*/ 275021 h 1049866"/>
                    <a:gd name="connsiteX8-127" fmla="*/ 912064 w 4673016"/>
                    <a:gd name="connsiteY8-128" fmla="*/ 16933 h 1049866"/>
                    <a:gd name="connsiteX9-129" fmla="*/ 2323954 w 4673016"/>
                    <a:gd name="connsiteY9-130" fmla="*/ 616023 h 1049866"/>
                    <a:gd name="connsiteX10-131" fmla="*/ 3756864 w 4673016"/>
                    <a:gd name="connsiteY10-132" fmla="*/ 0 h 1049866"/>
                    <a:gd name="connsiteX0-133" fmla="*/ 3756864 w 4673016"/>
                    <a:gd name="connsiteY0-134" fmla="*/ 0 h 1049866"/>
                    <a:gd name="connsiteX1-135" fmla="*/ 4673016 w 4673016"/>
                    <a:gd name="connsiteY1-136" fmla="*/ 239402 h 1049866"/>
                    <a:gd name="connsiteX2-137" fmla="*/ 3993931 w 4673016"/>
                    <a:gd name="connsiteY2-138" fmla="*/ 541866 h 1049866"/>
                    <a:gd name="connsiteX3-139" fmla="*/ 3815839 w 4673016"/>
                    <a:gd name="connsiteY3-140" fmla="*/ 467710 h 1049866"/>
                    <a:gd name="connsiteX4-141" fmla="*/ 2300598 w 4673016"/>
                    <a:gd name="connsiteY4-142" fmla="*/ 1049866 h 1049866"/>
                    <a:gd name="connsiteX5-143" fmla="*/ 912064 w 4673016"/>
                    <a:gd name="connsiteY5-144" fmla="*/ 457200 h 1049866"/>
                    <a:gd name="connsiteX6-145" fmla="*/ 624198 w 4673016"/>
                    <a:gd name="connsiteY6-146" fmla="*/ 541866 h 1049866"/>
                    <a:gd name="connsiteX7-147" fmla="*/ 0 w 4673016"/>
                    <a:gd name="connsiteY7-148" fmla="*/ 275021 h 1049866"/>
                    <a:gd name="connsiteX8-149" fmla="*/ 912064 w 4673016"/>
                    <a:gd name="connsiteY8-150" fmla="*/ 16933 h 1049866"/>
                    <a:gd name="connsiteX9-151" fmla="*/ 2323954 w 4673016"/>
                    <a:gd name="connsiteY9-152" fmla="*/ 616023 h 1049866"/>
                    <a:gd name="connsiteX10-153" fmla="*/ 3756864 w 4673016"/>
                    <a:gd name="connsiteY10-154" fmla="*/ 0 h 104986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Freeform 99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Freeform 100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Freeform 101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-1" fmla="*/ 168165 w 3731172"/>
                    <a:gd name="connsiteY0-2" fmla="*/ 73572 h 1418896"/>
                    <a:gd name="connsiteX1-3" fmla="*/ 451945 w 3731172"/>
                    <a:gd name="connsiteY1-4" fmla="*/ 0 h 1418896"/>
                    <a:gd name="connsiteX2-5" fmla="*/ 1881352 w 3731172"/>
                    <a:gd name="connsiteY2-6" fmla="*/ 599089 h 1418896"/>
                    <a:gd name="connsiteX3-7" fmla="*/ 3363310 w 3731172"/>
                    <a:gd name="connsiteY3-8" fmla="*/ 0 h 1418896"/>
                    <a:gd name="connsiteX4-9" fmla="*/ 3584027 w 3731172"/>
                    <a:gd name="connsiteY4-10" fmla="*/ 73572 h 1418896"/>
                    <a:gd name="connsiteX5-11" fmla="*/ 2627586 w 3731172"/>
                    <a:gd name="connsiteY5-12" fmla="*/ 441434 h 1418896"/>
                    <a:gd name="connsiteX6-13" fmla="*/ 2596055 w 3731172"/>
                    <a:gd name="connsiteY6-14" fmla="*/ 914400 h 1418896"/>
                    <a:gd name="connsiteX7-15" fmla="*/ 3731172 w 3731172"/>
                    <a:gd name="connsiteY7-16" fmla="*/ 1345324 h 1418896"/>
                    <a:gd name="connsiteX8-17" fmla="*/ 3447393 w 3731172"/>
                    <a:gd name="connsiteY8-18" fmla="*/ 1408386 h 1418896"/>
                    <a:gd name="connsiteX9-19" fmla="*/ 1870841 w 3731172"/>
                    <a:gd name="connsiteY9-20" fmla="*/ 746234 h 1418896"/>
                    <a:gd name="connsiteX10-21" fmla="*/ 262758 w 3731172"/>
                    <a:gd name="connsiteY10-22" fmla="*/ 1418896 h 1418896"/>
                    <a:gd name="connsiteX11-23" fmla="*/ 0 w 3731172"/>
                    <a:gd name="connsiteY11-24" fmla="*/ 1324303 h 1418896"/>
                    <a:gd name="connsiteX12-25" fmla="*/ 1145627 w 3731172"/>
                    <a:gd name="connsiteY12-26" fmla="*/ 882869 h 1418896"/>
                    <a:gd name="connsiteX13-27" fmla="*/ 1114096 w 3731172"/>
                    <a:gd name="connsiteY13-28" fmla="*/ 409903 h 1418896"/>
                    <a:gd name="connsiteX14-29" fmla="*/ 441434 w 3731172"/>
                    <a:gd name="connsiteY14-30" fmla="*/ 10510 h 1418896"/>
                    <a:gd name="connsiteX15-31" fmla="*/ 441434 w 3731172"/>
                    <a:gd name="connsiteY15-32" fmla="*/ 10510 h 1418896"/>
                    <a:gd name="connsiteX0-33" fmla="*/ 168165 w 3731172"/>
                    <a:gd name="connsiteY0-34" fmla="*/ 73572 h 1418896"/>
                    <a:gd name="connsiteX1-35" fmla="*/ 451945 w 3731172"/>
                    <a:gd name="connsiteY1-36" fmla="*/ 0 h 1418896"/>
                    <a:gd name="connsiteX2-37" fmla="*/ 1881352 w 3731172"/>
                    <a:gd name="connsiteY2-38" fmla="*/ 599089 h 1418896"/>
                    <a:gd name="connsiteX3-39" fmla="*/ 3363310 w 3731172"/>
                    <a:gd name="connsiteY3-40" fmla="*/ 0 h 1418896"/>
                    <a:gd name="connsiteX4-41" fmla="*/ 3584027 w 3731172"/>
                    <a:gd name="connsiteY4-42" fmla="*/ 73572 h 1418896"/>
                    <a:gd name="connsiteX5-43" fmla="*/ 2627586 w 3731172"/>
                    <a:gd name="connsiteY5-44" fmla="*/ 441434 h 1418896"/>
                    <a:gd name="connsiteX6-45" fmla="*/ 2596055 w 3731172"/>
                    <a:gd name="connsiteY6-46" fmla="*/ 914400 h 1418896"/>
                    <a:gd name="connsiteX7-47" fmla="*/ 3731172 w 3731172"/>
                    <a:gd name="connsiteY7-48" fmla="*/ 1345324 h 1418896"/>
                    <a:gd name="connsiteX8-49" fmla="*/ 3447393 w 3731172"/>
                    <a:gd name="connsiteY8-50" fmla="*/ 1408386 h 1418896"/>
                    <a:gd name="connsiteX9-51" fmla="*/ 1870841 w 3731172"/>
                    <a:gd name="connsiteY9-52" fmla="*/ 746234 h 1418896"/>
                    <a:gd name="connsiteX10-53" fmla="*/ 262758 w 3731172"/>
                    <a:gd name="connsiteY10-54" fmla="*/ 1418896 h 1418896"/>
                    <a:gd name="connsiteX11-55" fmla="*/ 0 w 3731172"/>
                    <a:gd name="connsiteY11-56" fmla="*/ 1324303 h 1418896"/>
                    <a:gd name="connsiteX12-57" fmla="*/ 1145627 w 3731172"/>
                    <a:gd name="connsiteY12-58" fmla="*/ 882869 h 1418896"/>
                    <a:gd name="connsiteX13-59" fmla="*/ 1114096 w 3731172"/>
                    <a:gd name="connsiteY13-60" fmla="*/ 409903 h 1418896"/>
                    <a:gd name="connsiteX14-61" fmla="*/ 441434 w 3731172"/>
                    <a:gd name="connsiteY14-62" fmla="*/ 10510 h 1418896"/>
                    <a:gd name="connsiteX0-63" fmla="*/ 168165 w 3731172"/>
                    <a:gd name="connsiteY0-64" fmla="*/ 73572 h 1418896"/>
                    <a:gd name="connsiteX1-65" fmla="*/ 451945 w 3731172"/>
                    <a:gd name="connsiteY1-66" fmla="*/ 0 h 1418896"/>
                    <a:gd name="connsiteX2-67" fmla="*/ 1881352 w 3731172"/>
                    <a:gd name="connsiteY2-68" fmla="*/ 599089 h 1418896"/>
                    <a:gd name="connsiteX3-69" fmla="*/ 3363310 w 3731172"/>
                    <a:gd name="connsiteY3-70" fmla="*/ 0 h 1418896"/>
                    <a:gd name="connsiteX4-71" fmla="*/ 3584027 w 3731172"/>
                    <a:gd name="connsiteY4-72" fmla="*/ 73572 h 1418896"/>
                    <a:gd name="connsiteX5-73" fmla="*/ 2627586 w 3731172"/>
                    <a:gd name="connsiteY5-74" fmla="*/ 441434 h 1418896"/>
                    <a:gd name="connsiteX6-75" fmla="*/ 2596055 w 3731172"/>
                    <a:gd name="connsiteY6-76" fmla="*/ 914400 h 1418896"/>
                    <a:gd name="connsiteX7-77" fmla="*/ 3731172 w 3731172"/>
                    <a:gd name="connsiteY7-78" fmla="*/ 1345324 h 1418896"/>
                    <a:gd name="connsiteX8-79" fmla="*/ 3447393 w 3731172"/>
                    <a:gd name="connsiteY8-80" fmla="*/ 1408386 h 1418896"/>
                    <a:gd name="connsiteX9-81" fmla="*/ 1870841 w 3731172"/>
                    <a:gd name="connsiteY9-82" fmla="*/ 746234 h 1418896"/>
                    <a:gd name="connsiteX10-83" fmla="*/ 262758 w 3731172"/>
                    <a:gd name="connsiteY10-84" fmla="*/ 1418896 h 1418896"/>
                    <a:gd name="connsiteX11-85" fmla="*/ 0 w 3731172"/>
                    <a:gd name="connsiteY11-86" fmla="*/ 1324303 h 1418896"/>
                    <a:gd name="connsiteX12-87" fmla="*/ 1145627 w 3731172"/>
                    <a:gd name="connsiteY12-88" fmla="*/ 882869 h 1418896"/>
                    <a:gd name="connsiteX13-89" fmla="*/ 1114096 w 3731172"/>
                    <a:gd name="connsiteY13-90" fmla="*/ 409903 h 1418896"/>
                    <a:gd name="connsiteX14-91" fmla="*/ 357351 w 3731172"/>
                    <a:gd name="connsiteY14-92" fmla="*/ 115613 h 1418896"/>
                    <a:gd name="connsiteX0-93" fmla="*/ 168165 w 3731172"/>
                    <a:gd name="connsiteY0-94" fmla="*/ 73572 h 1418896"/>
                    <a:gd name="connsiteX1-95" fmla="*/ 451945 w 3731172"/>
                    <a:gd name="connsiteY1-96" fmla="*/ 0 h 1418896"/>
                    <a:gd name="connsiteX2-97" fmla="*/ 1881352 w 3731172"/>
                    <a:gd name="connsiteY2-98" fmla="*/ 599089 h 1418896"/>
                    <a:gd name="connsiteX3-99" fmla="*/ 3363310 w 3731172"/>
                    <a:gd name="connsiteY3-100" fmla="*/ 0 h 1418896"/>
                    <a:gd name="connsiteX4-101" fmla="*/ 3584027 w 3731172"/>
                    <a:gd name="connsiteY4-102" fmla="*/ 73572 h 1418896"/>
                    <a:gd name="connsiteX5-103" fmla="*/ 2627586 w 3731172"/>
                    <a:gd name="connsiteY5-104" fmla="*/ 441434 h 1418896"/>
                    <a:gd name="connsiteX6-105" fmla="*/ 2596055 w 3731172"/>
                    <a:gd name="connsiteY6-106" fmla="*/ 914400 h 1418896"/>
                    <a:gd name="connsiteX7-107" fmla="*/ 3731172 w 3731172"/>
                    <a:gd name="connsiteY7-108" fmla="*/ 1345324 h 1418896"/>
                    <a:gd name="connsiteX8-109" fmla="*/ 3447393 w 3731172"/>
                    <a:gd name="connsiteY8-110" fmla="*/ 1408386 h 1418896"/>
                    <a:gd name="connsiteX9-111" fmla="*/ 1870841 w 3731172"/>
                    <a:gd name="connsiteY9-112" fmla="*/ 746234 h 1418896"/>
                    <a:gd name="connsiteX10-113" fmla="*/ 262758 w 3731172"/>
                    <a:gd name="connsiteY10-114" fmla="*/ 1418896 h 1418896"/>
                    <a:gd name="connsiteX11-115" fmla="*/ 0 w 3731172"/>
                    <a:gd name="connsiteY11-116" fmla="*/ 1324303 h 1418896"/>
                    <a:gd name="connsiteX12-117" fmla="*/ 1145627 w 3731172"/>
                    <a:gd name="connsiteY12-118" fmla="*/ 882869 h 1418896"/>
                    <a:gd name="connsiteX13-119" fmla="*/ 1114096 w 3731172"/>
                    <a:gd name="connsiteY13-120" fmla="*/ 409903 h 1418896"/>
                    <a:gd name="connsiteX14-121" fmla="*/ 147144 w 3731172"/>
                    <a:gd name="connsiteY14-122" fmla="*/ 63061 h 1418896"/>
                    <a:gd name="connsiteX0-123" fmla="*/ 168165 w 3731172"/>
                    <a:gd name="connsiteY0-124" fmla="*/ 73572 h 1418896"/>
                    <a:gd name="connsiteX1-125" fmla="*/ 451945 w 3731172"/>
                    <a:gd name="connsiteY1-126" fmla="*/ 0 h 1418896"/>
                    <a:gd name="connsiteX2-127" fmla="*/ 1881352 w 3731172"/>
                    <a:gd name="connsiteY2-128" fmla="*/ 599089 h 1418896"/>
                    <a:gd name="connsiteX3-129" fmla="*/ 3363310 w 3731172"/>
                    <a:gd name="connsiteY3-130" fmla="*/ 0 h 1418896"/>
                    <a:gd name="connsiteX4-131" fmla="*/ 3584027 w 3731172"/>
                    <a:gd name="connsiteY4-132" fmla="*/ 73572 h 1418896"/>
                    <a:gd name="connsiteX5-133" fmla="*/ 2627586 w 3731172"/>
                    <a:gd name="connsiteY5-134" fmla="*/ 441434 h 1418896"/>
                    <a:gd name="connsiteX6-135" fmla="*/ 2596055 w 3731172"/>
                    <a:gd name="connsiteY6-136" fmla="*/ 914400 h 1418896"/>
                    <a:gd name="connsiteX7-137" fmla="*/ 3731172 w 3731172"/>
                    <a:gd name="connsiteY7-138" fmla="*/ 1345324 h 1418896"/>
                    <a:gd name="connsiteX8-139" fmla="*/ 3447393 w 3731172"/>
                    <a:gd name="connsiteY8-140" fmla="*/ 1408386 h 1418896"/>
                    <a:gd name="connsiteX9-141" fmla="*/ 1870841 w 3731172"/>
                    <a:gd name="connsiteY9-142" fmla="*/ 746234 h 1418896"/>
                    <a:gd name="connsiteX10-143" fmla="*/ 262758 w 3731172"/>
                    <a:gd name="connsiteY10-144" fmla="*/ 1418896 h 1418896"/>
                    <a:gd name="connsiteX11-145" fmla="*/ 0 w 3731172"/>
                    <a:gd name="connsiteY11-146" fmla="*/ 1324303 h 1418896"/>
                    <a:gd name="connsiteX12-147" fmla="*/ 1145627 w 3731172"/>
                    <a:gd name="connsiteY12-148" fmla="*/ 882869 h 1418896"/>
                    <a:gd name="connsiteX13-149" fmla="*/ 1114096 w 3731172"/>
                    <a:gd name="connsiteY13-150" fmla="*/ 420413 h 1418896"/>
                    <a:gd name="connsiteX14-151" fmla="*/ 147144 w 3731172"/>
                    <a:gd name="connsiteY14-152" fmla="*/ 63061 h 1418896"/>
                    <a:gd name="connsiteX0-153" fmla="*/ 168165 w 3731172"/>
                    <a:gd name="connsiteY0-154" fmla="*/ 73572 h 1418896"/>
                    <a:gd name="connsiteX1-155" fmla="*/ 451945 w 3731172"/>
                    <a:gd name="connsiteY1-156" fmla="*/ 0 h 1418896"/>
                    <a:gd name="connsiteX2-157" fmla="*/ 1881352 w 3731172"/>
                    <a:gd name="connsiteY2-158" fmla="*/ 599089 h 1418896"/>
                    <a:gd name="connsiteX3-159" fmla="*/ 3363310 w 3731172"/>
                    <a:gd name="connsiteY3-160" fmla="*/ 0 h 1418896"/>
                    <a:gd name="connsiteX4-161" fmla="*/ 3584027 w 3731172"/>
                    <a:gd name="connsiteY4-162" fmla="*/ 73572 h 1418896"/>
                    <a:gd name="connsiteX5-163" fmla="*/ 2627586 w 3731172"/>
                    <a:gd name="connsiteY5-164" fmla="*/ 441434 h 1418896"/>
                    <a:gd name="connsiteX6-165" fmla="*/ 2596055 w 3731172"/>
                    <a:gd name="connsiteY6-166" fmla="*/ 914400 h 1418896"/>
                    <a:gd name="connsiteX7-167" fmla="*/ 3731172 w 3731172"/>
                    <a:gd name="connsiteY7-168" fmla="*/ 1345324 h 1418896"/>
                    <a:gd name="connsiteX8-169" fmla="*/ 3447393 w 3731172"/>
                    <a:gd name="connsiteY8-170" fmla="*/ 1408386 h 1418896"/>
                    <a:gd name="connsiteX9-171" fmla="*/ 1870841 w 3731172"/>
                    <a:gd name="connsiteY9-172" fmla="*/ 746234 h 1418896"/>
                    <a:gd name="connsiteX10-173" fmla="*/ 262758 w 3731172"/>
                    <a:gd name="connsiteY10-174" fmla="*/ 1418896 h 1418896"/>
                    <a:gd name="connsiteX11-175" fmla="*/ 0 w 3731172"/>
                    <a:gd name="connsiteY11-176" fmla="*/ 1324303 h 1418896"/>
                    <a:gd name="connsiteX12-177" fmla="*/ 1145627 w 3731172"/>
                    <a:gd name="connsiteY12-178" fmla="*/ 882869 h 1418896"/>
                    <a:gd name="connsiteX13-179" fmla="*/ 1114096 w 3731172"/>
                    <a:gd name="connsiteY13-180" fmla="*/ 420413 h 1418896"/>
                    <a:gd name="connsiteX14-181" fmla="*/ 189185 w 3731172"/>
                    <a:gd name="connsiteY14-182" fmla="*/ 84081 h 1418896"/>
                    <a:gd name="connsiteX0-183" fmla="*/ 168165 w 3731172"/>
                    <a:gd name="connsiteY0-184" fmla="*/ 73572 h 1418896"/>
                    <a:gd name="connsiteX1-185" fmla="*/ 451945 w 3731172"/>
                    <a:gd name="connsiteY1-186" fmla="*/ 0 h 1418896"/>
                    <a:gd name="connsiteX2-187" fmla="*/ 1881352 w 3731172"/>
                    <a:gd name="connsiteY2-188" fmla="*/ 599089 h 1418896"/>
                    <a:gd name="connsiteX3-189" fmla="*/ 3363310 w 3731172"/>
                    <a:gd name="connsiteY3-190" fmla="*/ 0 h 1418896"/>
                    <a:gd name="connsiteX4-191" fmla="*/ 3584027 w 3731172"/>
                    <a:gd name="connsiteY4-192" fmla="*/ 73572 h 1418896"/>
                    <a:gd name="connsiteX5-193" fmla="*/ 2627586 w 3731172"/>
                    <a:gd name="connsiteY5-194" fmla="*/ 441434 h 1418896"/>
                    <a:gd name="connsiteX6-195" fmla="*/ 2596055 w 3731172"/>
                    <a:gd name="connsiteY6-196" fmla="*/ 914400 h 1418896"/>
                    <a:gd name="connsiteX7-197" fmla="*/ 3731172 w 3731172"/>
                    <a:gd name="connsiteY7-198" fmla="*/ 1345324 h 1418896"/>
                    <a:gd name="connsiteX8-199" fmla="*/ 3447393 w 3731172"/>
                    <a:gd name="connsiteY8-200" fmla="*/ 1408386 h 1418896"/>
                    <a:gd name="connsiteX9-201" fmla="*/ 1870841 w 3731172"/>
                    <a:gd name="connsiteY9-202" fmla="*/ 746234 h 1418896"/>
                    <a:gd name="connsiteX10-203" fmla="*/ 262758 w 3731172"/>
                    <a:gd name="connsiteY10-204" fmla="*/ 1418896 h 1418896"/>
                    <a:gd name="connsiteX11-205" fmla="*/ 0 w 3731172"/>
                    <a:gd name="connsiteY11-206" fmla="*/ 1324303 h 1418896"/>
                    <a:gd name="connsiteX12-207" fmla="*/ 1145627 w 3731172"/>
                    <a:gd name="connsiteY12-208" fmla="*/ 882869 h 1418896"/>
                    <a:gd name="connsiteX13-209" fmla="*/ 1114096 w 3731172"/>
                    <a:gd name="connsiteY13-210" fmla="*/ 420413 h 1418896"/>
                    <a:gd name="connsiteX14-211" fmla="*/ 189185 w 3731172"/>
                    <a:gd name="connsiteY14-212" fmla="*/ 84081 h 1418896"/>
                    <a:gd name="connsiteX15-213" fmla="*/ 168165 w 3731172"/>
                    <a:gd name="connsiteY15-214" fmla="*/ 73572 h 1418896"/>
                    <a:gd name="connsiteX0-215" fmla="*/ 168165 w 3731172"/>
                    <a:gd name="connsiteY0-216" fmla="*/ 73572 h 1418896"/>
                    <a:gd name="connsiteX1-217" fmla="*/ 451945 w 3731172"/>
                    <a:gd name="connsiteY1-218" fmla="*/ 0 h 1418896"/>
                    <a:gd name="connsiteX2-219" fmla="*/ 1881352 w 3731172"/>
                    <a:gd name="connsiteY2-220" fmla="*/ 599089 h 1418896"/>
                    <a:gd name="connsiteX3-221" fmla="*/ 3363310 w 3731172"/>
                    <a:gd name="connsiteY3-222" fmla="*/ 0 h 1418896"/>
                    <a:gd name="connsiteX4-223" fmla="*/ 3584027 w 3731172"/>
                    <a:gd name="connsiteY4-224" fmla="*/ 73572 h 1418896"/>
                    <a:gd name="connsiteX5-225" fmla="*/ 2627586 w 3731172"/>
                    <a:gd name="connsiteY5-226" fmla="*/ 441434 h 1418896"/>
                    <a:gd name="connsiteX6-227" fmla="*/ 2596055 w 3731172"/>
                    <a:gd name="connsiteY6-228" fmla="*/ 914400 h 1418896"/>
                    <a:gd name="connsiteX7-229" fmla="*/ 3731172 w 3731172"/>
                    <a:gd name="connsiteY7-230" fmla="*/ 1345324 h 1418896"/>
                    <a:gd name="connsiteX8-231" fmla="*/ 3447393 w 3731172"/>
                    <a:gd name="connsiteY8-232" fmla="*/ 1408386 h 1418896"/>
                    <a:gd name="connsiteX9-233" fmla="*/ 1870841 w 3731172"/>
                    <a:gd name="connsiteY9-234" fmla="*/ 746234 h 1418896"/>
                    <a:gd name="connsiteX10-235" fmla="*/ 262758 w 3731172"/>
                    <a:gd name="connsiteY10-236" fmla="*/ 1418896 h 1418896"/>
                    <a:gd name="connsiteX11-237" fmla="*/ 0 w 3731172"/>
                    <a:gd name="connsiteY11-238" fmla="*/ 1324303 h 1418896"/>
                    <a:gd name="connsiteX12-239" fmla="*/ 1145627 w 3731172"/>
                    <a:gd name="connsiteY12-240" fmla="*/ 882869 h 1418896"/>
                    <a:gd name="connsiteX13-241" fmla="*/ 1156137 w 3731172"/>
                    <a:gd name="connsiteY13-242" fmla="*/ 441434 h 1418896"/>
                    <a:gd name="connsiteX14-243" fmla="*/ 189185 w 3731172"/>
                    <a:gd name="connsiteY14-244" fmla="*/ 84081 h 1418896"/>
                    <a:gd name="connsiteX15-245" fmla="*/ 168165 w 3731172"/>
                    <a:gd name="connsiteY15-246" fmla="*/ 73572 h 1418896"/>
                    <a:gd name="connsiteX0-247" fmla="*/ 168165 w 3731172"/>
                    <a:gd name="connsiteY0-248" fmla="*/ 73572 h 1418896"/>
                    <a:gd name="connsiteX1-249" fmla="*/ 451945 w 3731172"/>
                    <a:gd name="connsiteY1-250" fmla="*/ 0 h 1418896"/>
                    <a:gd name="connsiteX2-251" fmla="*/ 1881352 w 3731172"/>
                    <a:gd name="connsiteY2-252" fmla="*/ 599089 h 1418896"/>
                    <a:gd name="connsiteX3-253" fmla="*/ 3363310 w 3731172"/>
                    <a:gd name="connsiteY3-254" fmla="*/ 0 h 1418896"/>
                    <a:gd name="connsiteX4-255" fmla="*/ 3584027 w 3731172"/>
                    <a:gd name="connsiteY4-256" fmla="*/ 73572 h 1418896"/>
                    <a:gd name="connsiteX5-257" fmla="*/ 2627586 w 3731172"/>
                    <a:gd name="connsiteY5-258" fmla="*/ 441434 h 1418896"/>
                    <a:gd name="connsiteX6-259" fmla="*/ 2596055 w 3731172"/>
                    <a:gd name="connsiteY6-260" fmla="*/ 914400 h 1418896"/>
                    <a:gd name="connsiteX7-261" fmla="*/ 3731172 w 3731172"/>
                    <a:gd name="connsiteY7-262" fmla="*/ 1345324 h 1418896"/>
                    <a:gd name="connsiteX8-263" fmla="*/ 3447393 w 3731172"/>
                    <a:gd name="connsiteY8-264" fmla="*/ 1408386 h 1418896"/>
                    <a:gd name="connsiteX9-265" fmla="*/ 1870841 w 3731172"/>
                    <a:gd name="connsiteY9-266" fmla="*/ 746234 h 1418896"/>
                    <a:gd name="connsiteX10-267" fmla="*/ 262758 w 3731172"/>
                    <a:gd name="connsiteY10-268" fmla="*/ 1418896 h 1418896"/>
                    <a:gd name="connsiteX11-269" fmla="*/ 0 w 3731172"/>
                    <a:gd name="connsiteY11-270" fmla="*/ 1324303 h 1418896"/>
                    <a:gd name="connsiteX12-271" fmla="*/ 1145627 w 3731172"/>
                    <a:gd name="connsiteY12-272" fmla="*/ 882869 h 1418896"/>
                    <a:gd name="connsiteX13-273" fmla="*/ 1145626 w 3731172"/>
                    <a:gd name="connsiteY13-274" fmla="*/ 451945 h 1418896"/>
                    <a:gd name="connsiteX14-275" fmla="*/ 189185 w 3731172"/>
                    <a:gd name="connsiteY14-276" fmla="*/ 84081 h 1418896"/>
                    <a:gd name="connsiteX15-277" fmla="*/ 168165 w 3731172"/>
                    <a:gd name="connsiteY15-278" fmla="*/ 73572 h 1418896"/>
                    <a:gd name="connsiteX0-279" fmla="*/ 168165 w 3731172"/>
                    <a:gd name="connsiteY0-280" fmla="*/ 73572 h 1418896"/>
                    <a:gd name="connsiteX1-281" fmla="*/ 451945 w 3731172"/>
                    <a:gd name="connsiteY1-282" fmla="*/ 0 h 1418896"/>
                    <a:gd name="connsiteX2-283" fmla="*/ 1881352 w 3731172"/>
                    <a:gd name="connsiteY2-284" fmla="*/ 599089 h 1418896"/>
                    <a:gd name="connsiteX3-285" fmla="*/ 3363310 w 3731172"/>
                    <a:gd name="connsiteY3-286" fmla="*/ 0 h 1418896"/>
                    <a:gd name="connsiteX4-287" fmla="*/ 3584027 w 3731172"/>
                    <a:gd name="connsiteY4-288" fmla="*/ 73572 h 1418896"/>
                    <a:gd name="connsiteX5-289" fmla="*/ 2627586 w 3731172"/>
                    <a:gd name="connsiteY5-290" fmla="*/ 441434 h 1418896"/>
                    <a:gd name="connsiteX6-291" fmla="*/ 2596055 w 3731172"/>
                    <a:gd name="connsiteY6-292" fmla="*/ 914400 h 1418896"/>
                    <a:gd name="connsiteX7-293" fmla="*/ 3731172 w 3731172"/>
                    <a:gd name="connsiteY7-294" fmla="*/ 1345324 h 1418896"/>
                    <a:gd name="connsiteX8-295" fmla="*/ 3447393 w 3731172"/>
                    <a:gd name="connsiteY8-296" fmla="*/ 1408386 h 1418896"/>
                    <a:gd name="connsiteX9-297" fmla="*/ 1870841 w 3731172"/>
                    <a:gd name="connsiteY9-298" fmla="*/ 746234 h 1418896"/>
                    <a:gd name="connsiteX10-299" fmla="*/ 262758 w 3731172"/>
                    <a:gd name="connsiteY10-300" fmla="*/ 1418896 h 1418896"/>
                    <a:gd name="connsiteX11-301" fmla="*/ 0 w 3731172"/>
                    <a:gd name="connsiteY11-302" fmla="*/ 1324303 h 1418896"/>
                    <a:gd name="connsiteX12-303" fmla="*/ 1145627 w 3731172"/>
                    <a:gd name="connsiteY12-304" fmla="*/ 903890 h 1418896"/>
                    <a:gd name="connsiteX13-305" fmla="*/ 1145626 w 3731172"/>
                    <a:gd name="connsiteY13-306" fmla="*/ 451945 h 1418896"/>
                    <a:gd name="connsiteX14-307" fmla="*/ 189185 w 3731172"/>
                    <a:gd name="connsiteY14-308" fmla="*/ 84081 h 1418896"/>
                    <a:gd name="connsiteX15-309" fmla="*/ 168165 w 3731172"/>
                    <a:gd name="connsiteY15-310" fmla="*/ 73572 h 1418896"/>
                    <a:gd name="connsiteX0-311" fmla="*/ 147144 w 3710151"/>
                    <a:gd name="connsiteY0-312" fmla="*/ 73572 h 1418896"/>
                    <a:gd name="connsiteX1-313" fmla="*/ 430924 w 3710151"/>
                    <a:gd name="connsiteY1-314" fmla="*/ 0 h 1418896"/>
                    <a:gd name="connsiteX2-315" fmla="*/ 1860331 w 3710151"/>
                    <a:gd name="connsiteY2-316" fmla="*/ 599089 h 1418896"/>
                    <a:gd name="connsiteX3-317" fmla="*/ 3342289 w 3710151"/>
                    <a:gd name="connsiteY3-318" fmla="*/ 0 h 1418896"/>
                    <a:gd name="connsiteX4-319" fmla="*/ 3563006 w 3710151"/>
                    <a:gd name="connsiteY4-320" fmla="*/ 73572 h 1418896"/>
                    <a:gd name="connsiteX5-321" fmla="*/ 2606565 w 3710151"/>
                    <a:gd name="connsiteY5-322" fmla="*/ 441434 h 1418896"/>
                    <a:gd name="connsiteX6-323" fmla="*/ 2575034 w 3710151"/>
                    <a:gd name="connsiteY6-324" fmla="*/ 914400 h 1418896"/>
                    <a:gd name="connsiteX7-325" fmla="*/ 3710151 w 3710151"/>
                    <a:gd name="connsiteY7-326" fmla="*/ 1345324 h 1418896"/>
                    <a:gd name="connsiteX8-327" fmla="*/ 3426372 w 3710151"/>
                    <a:gd name="connsiteY8-328" fmla="*/ 1408386 h 1418896"/>
                    <a:gd name="connsiteX9-329" fmla="*/ 1849820 w 3710151"/>
                    <a:gd name="connsiteY9-330" fmla="*/ 746234 h 1418896"/>
                    <a:gd name="connsiteX10-331" fmla="*/ 241737 w 3710151"/>
                    <a:gd name="connsiteY10-332" fmla="*/ 1418896 h 1418896"/>
                    <a:gd name="connsiteX11-333" fmla="*/ 0 w 3710151"/>
                    <a:gd name="connsiteY11-334" fmla="*/ 1334814 h 1418896"/>
                    <a:gd name="connsiteX12-335" fmla="*/ 1124606 w 3710151"/>
                    <a:gd name="connsiteY12-336" fmla="*/ 903890 h 1418896"/>
                    <a:gd name="connsiteX13-337" fmla="*/ 1124605 w 3710151"/>
                    <a:gd name="connsiteY13-338" fmla="*/ 451945 h 1418896"/>
                    <a:gd name="connsiteX14-339" fmla="*/ 168164 w 3710151"/>
                    <a:gd name="connsiteY14-340" fmla="*/ 84081 h 1418896"/>
                    <a:gd name="connsiteX15-341" fmla="*/ 147144 w 3710151"/>
                    <a:gd name="connsiteY15-342" fmla="*/ 73572 h 1418896"/>
                    <a:gd name="connsiteX0-343" fmla="*/ 147144 w 3710151"/>
                    <a:gd name="connsiteY0-344" fmla="*/ 73572 h 1418896"/>
                    <a:gd name="connsiteX1-345" fmla="*/ 430924 w 3710151"/>
                    <a:gd name="connsiteY1-346" fmla="*/ 0 h 1418896"/>
                    <a:gd name="connsiteX2-347" fmla="*/ 1860331 w 3710151"/>
                    <a:gd name="connsiteY2-348" fmla="*/ 599089 h 1418896"/>
                    <a:gd name="connsiteX3-349" fmla="*/ 3342289 w 3710151"/>
                    <a:gd name="connsiteY3-350" fmla="*/ 0 h 1418896"/>
                    <a:gd name="connsiteX4-351" fmla="*/ 3563006 w 3710151"/>
                    <a:gd name="connsiteY4-352" fmla="*/ 73572 h 1418896"/>
                    <a:gd name="connsiteX5-353" fmla="*/ 2606565 w 3710151"/>
                    <a:gd name="connsiteY5-354" fmla="*/ 441434 h 1418896"/>
                    <a:gd name="connsiteX6-355" fmla="*/ 2606565 w 3710151"/>
                    <a:gd name="connsiteY6-356" fmla="*/ 924910 h 1418896"/>
                    <a:gd name="connsiteX7-357" fmla="*/ 3710151 w 3710151"/>
                    <a:gd name="connsiteY7-358" fmla="*/ 1345324 h 1418896"/>
                    <a:gd name="connsiteX8-359" fmla="*/ 3426372 w 3710151"/>
                    <a:gd name="connsiteY8-360" fmla="*/ 1408386 h 1418896"/>
                    <a:gd name="connsiteX9-361" fmla="*/ 1849820 w 3710151"/>
                    <a:gd name="connsiteY9-362" fmla="*/ 746234 h 1418896"/>
                    <a:gd name="connsiteX10-363" fmla="*/ 241737 w 3710151"/>
                    <a:gd name="connsiteY10-364" fmla="*/ 1418896 h 1418896"/>
                    <a:gd name="connsiteX11-365" fmla="*/ 0 w 3710151"/>
                    <a:gd name="connsiteY11-366" fmla="*/ 1334814 h 1418896"/>
                    <a:gd name="connsiteX12-367" fmla="*/ 1124606 w 3710151"/>
                    <a:gd name="connsiteY12-368" fmla="*/ 903890 h 1418896"/>
                    <a:gd name="connsiteX13-369" fmla="*/ 1124605 w 3710151"/>
                    <a:gd name="connsiteY13-370" fmla="*/ 451945 h 1418896"/>
                    <a:gd name="connsiteX14-371" fmla="*/ 168164 w 3710151"/>
                    <a:gd name="connsiteY14-372" fmla="*/ 84081 h 1418896"/>
                    <a:gd name="connsiteX15-373" fmla="*/ 147144 w 3710151"/>
                    <a:gd name="connsiteY15-374" fmla="*/ 73572 h 1418896"/>
                    <a:gd name="connsiteX0-375" fmla="*/ 147144 w 3710151"/>
                    <a:gd name="connsiteY0-376" fmla="*/ 73572 h 1418896"/>
                    <a:gd name="connsiteX1-377" fmla="*/ 430924 w 3710151"/>
                    <a:gd name="connsiteY1-378" fmla="*/ 0 h 1418896"/>
                    <a:gd name="connsiteX2-379" fmla="*/ 1860331 w 3710151"/>
                    <a:gd name="connsiteY2-380" fmla="*/ 599089 h 1418896"/>
                    <a:gd name="connsiteX3-381" fmla="*/ 3342289 w 3710151"/>
                    <a:gd name="connsiteY3-382" fmla="*/ 0 h 1418896"/>
                    <a:gd name="connsiteX4-383" fmla="*/ 3563006 w 3710151"/>
                    <a:gd name="connsiteY4-384" fmla="*/ 73572 h 1418896"/>
                    <a:gd name="connsiteX5-385" fmla="*/ 2606565 w 3710151"/>
                    <a:gd name="connsiteY5-386" fmla="*/ 441434 h 1418896"/>
                    <a:gd name="connsiteX6-387" fmla="*/ 2610282 w 3710151"/>
                    <a:gd name="connsiteY6-388" fmla="*/ 902607 h 1418896"/>
                    <a:gd name="connsiteX7-389" fmla="*/ 3710151 w 3710151"/>
                    <a:gd name="connsiteY7-390" fmla="*/ 1345324 h 1418896"/>
                    <a:gd name="connsiteX8-391" fmla="*/ 3426372 w 3710151"/>
                    <a:gd name="connsiteY8-392" fmla="*/ 1408386 h 1418896"/>
                    <a:gd name="connsiteX9-393" fmla="*/ 1849820 w 3710151"/>
                    <a:gd name="connsiteY9-394" fmla="*/ 746234 h 1418896"/>
                    <a:gd name="connsiteX10-395" fmla="*/ 241737 w 3710151"/>
                    <a:gd name="connsiteY10-396" fmla="*/ 1418896 h 1418896"/>
                    <a:gd name="connsiteX11-397" fmla="*/ 0 w 3710151"/>
                    <a:gd name="connsiteY11-398" fmla="*/ 1334814 h 1418896"/>
                    <a:gd name="connsiteX12-399" fmla="*/ 1124606 w 3710151"/>
                    <a:gd name="connsiteY12-400" fmla="*/ 903890 h 1418896"/>
                    <a:gd name="connsiteX13-401" fmla="*/ 1124605 w 3710151"/>
                    <a:gd name="connsiteY13-402" fmla="*/ 451945 h 1418896"/>
                    <a:gd name="connsiteX14-403" fmla="*/ 168164 w 3710151"/>
                    <a:gd name="connsiteY14-404" fmla="*/ 84081 h 1418896"/>
                    <a:gd name="connsiteX15-405" fmla="*/ 147144 w 3710151"/>
                    <a:gd name="connsiteY15-406" fmla="*/ 73572 h 1418896"/>
                    <a:gd name="connsiteX0-407" fmla="*/ 147144 w 3710151"/>
                    <a:gd name="connsiteY0-408" fmla="*/ 73572 h 1418896"/>
                    <a:gd name="connsiteX1-409" fmla="*/ 430924 w 3710151"/>
                    <a:gd name="connsiteY1-410" fmla="*/ 0 h 1418896"/>
                    <a:gd name="connsiteX2-411" fmla="*/ 1860331 w 3710151"/>
                    <a:gd name="connsiteY2-412" fmla="*/ 599089 h 1418896"/>
                    <a:gd name="connsiteX3-413" fmla="*/ 3342289 w 3710151"/>
                    <a:gd name="connsiteY3-414" fmla="*/ 0 h 1418896"/>
                    <a:gd name="connsiteX4-415" fmla="*/ 3563006 w 3710151"/>
                    <a:gd name="connsiteY4-416" fmla="*/ 73572 h 1418896"/>
                    <a:gd name="connsiteX5-417" fmla="*/ 2617717 w 3710151"/>
                    <a:gd name="connsiteY5-418" fmla="*/ 445151 h 1418896"/>
                    <a:gd name="connsiteX6-419" fmla="*/ 2610282 w 3710151"/>
                    <a:gd name="connsiteY6-420" fmla="*/ 902607 h 1418896"/>
                    <a:gd name="connsiteX7-421" fmla="*/ 3710151 w 3710151"/>
                    <a:gd name="connsiteY7-422" fmla="*/ 1345324 h 1418896"/>
                    <a:gd name="connsiteX8-423" fmla="*/ 3426372 w 3710151"/>
                    <a:gd name="connsiteY8-424" fmla="*/ 1408386 h 1418896"/>
                    <a:gd name="connsiteX9-425" fmla="*/ 1849820 w 3710151"/>
                    <a:gd name="connsiteY9-426" fmla="*/ 746234 h 1418896"/>
                    <a:gd name="connsiteX10-427" fmla="*/ 241737 w 3710151"/>
                    <a:gd name="connsiteY10-428" fmla="*/ 1418896 h 1418896"/>
                    <a:gd name="connsiteX11-429" fmla="*/ 0 w 3710151"/>
                    <a:gd name="connsiteY11-430" fmla="*/ 1334814 h 1418896"/>
                    <a:gd name="connsiteX12-431" fmla="*/ 1124606 w 3710151"/>
                    <a:gd name="connsiteY12-432" fmla="*/ 903890 h 1418896"/>
                    <a:gd name="connsiteX13-433" fmla="*/ 1124605 w 3710151"/>
                    <a:gd name="connsiteY13-434" fmla="*/ 451945 h 1418896"/>
                    <a:gd name="connsiteX14-435" fmla="*/ 168164 w 3710151"/>
                    <a:gd name="connsiteY14-436" fmla="*/ 84081 h 1418896"/>
                    <a:gd name="connsiteX15-437" fmla="*/ 147144 w 3710151"/>
                    <a:gd name="connsiteY15-438" fmla="*/ 73572 h 1418896"/>
                    <a:gd name="connsiteX0-439" fmla="*/ 147144 w 3710151"/>
                    <a:gd name="connsiteY0-440" fmla="*/ 73572 h 1418896"/>
                    <a:gd name="connsiteX1-441" fmla="*/ 430924 w 3710151"/>
                    <a:gd name="connsiteY1-442" fmla="*/ 0 h 1418896"/>
                    <a:gd name="connsiteX2-443" fmla="*/ 1860331 w 3710151"/>
                    <a:gd name="connsiteY2-444" fmla="*/ 599089 h 1418896"/>
                    <a:gd name="connsiteX3-445" fmla="*/ 3342289 w 3710151"/>
                    <a:gd name="connsiteY3-446" fmla="*/ 0 h 1418896"/>
                    <a:gd name="connsiteX4-447" fmla="*/ 3563006 w 3710151"/>
                    <a:gd name="connsiteY4-448" fmla="*/ 73572 h 1418896"/>
                    <a:gd name="connsiteX5-449" fmla="*/ 2617717 w 3710151"/>
                    <a:gd name="connsiteY5-450" fmla="*/ 448868 h 1418896"/>
                    <a:gd name="connsiteX6-451" fmla="*/ 2610282 w 3710151"/>
                    <a:gd name="connsiteY6-452" fmla="*/ 902607 h 1418896"/>
                    <a:gd name="connsiteX7-453" fmla="*/ 3710151 w 3710151"/>
                    <a:gd name="connsiteY7-454" fmla="*/ 1345324 h 1418896"/>
                    <a:gd name="connsiteX8-455" fmla="*/ 3426372 w 3710151"/>
                    <a:gd name="connsiteY8-456" fmla="*/ 1408386 h 1418896"/>
                    <a:gd name="connsiteX9-457" fmla="*/ 1849820 w 3710151"/>
                    <a:gd name="connsiteY9-458" fmla="*/ 746234 h 1418896"/>
                    <a:gd name="connsiteX10-459" fmla="*/ 241737 w 3710151"/>
                    <a:gd name="connsiteY10-460" fmla="*/ 1418896 h 1418896"/>
                    <a:gd name="connsiteX11-461" fmla="*/ 0 w 3710151"/>
                    <a:gd name="connsiteY11-462" fmla="*/ 1334814 h 1418896"/>
                    <a:gd name="connsiteX12-463" fmla="*/ 1124606 w 3710151"/>
                    <a:gd name="connsiteY12-464" fmla="*/ 903890 h 1418896"/>
                    <a:gd name="connsiteX13-465" fmla="*/ 1124605 w 3710151"/>
                    <a:gd name="connsiteY13-466" fmla="*/ 451945 h 1418896"/>
                    <a:gd name="connsiteX14-467" fmla="*/ 168164 w 3710151"/>
                    <a:gd name="connsiteY14-468" fmla="*/ 84081 h 1418896"/>
                    <a:gd name="connsiteX15-469" fmla="*/ 147144 w 3710151"/>
                    <a:gd name="connsiteY15-470" fmla="*/ 73572 h 1418896"/>
                    <a:gd name="connsiteX0-471" fmla="*/ 147144 w 3710151"/>
                    <a:gd name="connsiteY0-472" fmla="*/ 73572 h 1418896"/>
                    <a:gd name="connsiteX1-473" fmla="*/ 430924 w 3710151"/>
                    <a:gd name="connsiteY1-474" fmla="*/ 0 h 1418896"/>
                    <a:gd name="connsiteX2-475" fmla="*/ 1838028 w 3710151"/>
                    <a:gd name="connsiteY2-476" fmla="*/ 591655 h 1418896"/>
                    <a:gd name="connsiteX3-477" fmla="*/ 3342289 w 3710151"/>
                    <a:gd name="connsiteY3-478" fmla="*/ 0 h 1418896"/>
                    <a:gd name="connsiteX4-479" fmla="*/ 3563006 w 3710151"/>
                    <a:gd name="connsiteY4-480" fmla="*/ 73572 h 1418896"/>
                    <a:gd name="connsiteX5-481" fmla="*/ 2617717 w 3710151"/>
                    <a:gd name="connsiteY5-482" fmla="*/ 448868 h 1418896"/>
                    <a:gd name="connsiteX6-483" fmla="*/ 2610282 w 3710151"/>
                    <a:gd name="connsiteY6-484" fmla="*/ 902607 h 1418896"/>
                    <a:gd name="connsiteX7-485" fmla="*/ 3710151 w 3710151"/>
                    <a:gd name="connsiteY7-486" fmla="*/ 1345324 h 1418896"/>
                    <a:gd name="connsiteX8-487" fmla="*/ 3426372 w 3710151"/>
                    <a:gd name="connsiteY8-488" fmla="*/ 1408386 h 1418896"/>
                    <a:gd name="connsiteX9-489" fmla="*/ 1849820 w 3710151"/>
                    <a:gd name="connsiteY9-490" fmla="*/ 746234 h 1418896"/>
                    <a:gd name="connsiteX10-491" fmla="*/ 241737 w 3710151"/>
                    <a:gd name="connsiteY10-492" fmla="*/ 1418896 h 1418896"/>
                    <a:gd name="connsiteX11-493" fmla="*/ 0 w 3710151"/>
                    <a:gd name="connsiteY11-494" fmla="*/ 1334814 h 1418896"/>
                    <a:gd name="connsiteX12-495" fmla="*/ 1124606 w 3710151"/>
                    <a:gd name="connsiteY12-496" fmla="*/ 903890 h 1418896"/>
                    <a:gd name="connsiteX13-497" fmla="*/ 1124605 w 3710151"/>
                    <a:gd name="connsiteY13-498" fmla="*/ 451945 h 1418896"/>
                    <a:gd name="connsiteX14-499" fmla="*/ 168164 w 3710151"/>
                    <a:gd name="connsiteY14-500" fmla="*/ 84081 h 1418896"/>
                    <a:gd name="connsiteX15-501" fmla="*/ 147144 w 3710151"/>
                    <a:gd name="connsiteY15-502" fmla="*/ 73572 h 1418896"/>
                    <a:gd name="connsiteX0-503" fmla="*/ 147144 w 3710151"/>
                    <a:gd name="connsiteY0-504" fmla="*/ 73572 h 1418896"/>
                    <a:gd name="connsiteX1-505" fmla="*/ 430924 w 3710151"/>
                    <a:gd name="connsiteY1-506" fmla="*/ 0 h 1418896"/>
                    <a:gd name="connsiteX2-507" fmla="*/ 1838028 w 3710151"/>
                    <a:gd name="connsiteY2-508" fmla="*/ 591655 h 1418896"/>
                    <a:gd name="connsiteX3-509" fmla="*/ 3342289 w 3710151"/>
                    <a:gd name="connsiteY3-510" fmla="*/ 0 h 1418896"/>
                    <a:gd name="connsiteX4-511" fmla="*/ 3563006 w 3710151"/>
                    <a:gd name="connsiteY4-512" fmla="*/ 73572 h 1418896"/>
                    <a:gd name="connsiteX5-513" fmla="*/ 2617717 w 3710151"/>
                    <a:gd name="connsiteY5-514" fmla="*/ 448868 h 1418896"/>
                    <a:gd name="connsiteX6-515" fmla="*/ 2610282 w 3710151"/>
                    <a:gd name="connsiteY6-516" fmla="*/ 902607 h 1418896"/>
                    <a:gd name="connsiteX7-517" fmla="*/ 3710151 w 3710151"/>
                    <a:gd name="connsiteY7-518" fmla="*/ 1345324 h 1418896"/>
                    <a:gd name="connsiteX8-519" fmla="*/ 3426372 w 3710151"/>
                    <a:gd name="connsiteY8-520" fmla="*/ 1408386 h 1418896"/>
                    <a:gd name="connsiteX9-521" fmla="*/ 1849820 w 3710151"/>
                    <a:gd name="connsiteY9-522" fmla="*/ 746234 h 1418896"/>
                    <a:gd name="connsiteX10-523" fmla="*/ 241737 w 3710151"/>
                    <a:gd name="connsiteY10-524" fmla="*/ 1418896 h 1418896"/>
                    <a:gd name="connsiteX11-525" fmla="*/ 0 w 3710151"/>
                    <a:gd name="connsiteY11-526" fmla="*/ 1334814 h 1418896"/>
                    <a:gd name="connsiteX12-527" fmla="*/ 1124606 w 3710151"/>
                    <a:gd name="connsiteY12-528" fmla="*/ 903890 h 1418896"/>
                    <a:gd name="connsiteX13-529" fmla="*/ 1087434 w 3710151"/>
                    <a:gd name="connsiteY13-530" fmla="*/ 451945 h 1418896"/>
                    <a:gd name="connsiteX14-531" fmla="*/ 168164 w 3710151"/>
                    <a:gd name="connsiteY14-532" fmla="*/ 84081 h 1418896"/>
                    <a:gd name="connsiteX15-533" fmla="*/ 147144 w 3710151"/>
                    <a:gd name="connsiteY15-534" fmla="*/ 73572 h 1418896"/>
                    <a:gd name="connsiteX0-535" fmla="*/ 147144 w 3710151"/>
                    <a:gd name="connsiteY0-536" fmla="*/ 73572 h 1418896"/>
                    <a:gd name="connsiteX1-537" fmla="*/ 430924 w 3710151"/>
                    <a:gd name="connsiteY1-538" fmla="*/ 0 h 1418896"/>
                    <a:gd name="connsiteX2-539" fmla="*/ 1838028 w 3710151"/>
                    <a:gd name="connsiteY2-540" fmla="*/ 591655 h 1418896"/>
                    <a:gd name="connsiteX3-541" fmla="*/ 3342289 w 3710151"/>
                    <a:gd name="connsiteY3-542" fmla="*/ 0 h 1418896"/>
                    <a:gd name="connsiteX4-543" fmla="*/ 3563006 w 3710151"/>
                    <a:gd name="connsiteY4-544" fmla="*/ 73572 h 1418896"/>
                    <a:gd name="connsiteX5-545" fmla="*/ 2617717 w 3710151"/>
                    <a:gd name="connsiteY5-546" fmla="*/ 448868 h 1418896"/>
                    <a:gd name="connsiteX6-547" fmla="*/ 2610282 w 3710151"/>
                    <a:gd name="connsiteY6-548" fmla="*/ 902607 h 1418896"/>
                    <a:gd name="connsiteX7-549" fmla="*/ 3710151 w 3710151"/>
                    <a:gd name="connsiteY7-550" fmla="*/ 1345324 h 1418896"/>
                    <a:gd name="connsiteX8-551" fmla="*/ 3426372 w 3710151"/>
                    <a:gd name="connsiteY8-552" fmla="*/ 1408386 h 1418896"/>
                    <a:gd name="connsiteX9-553" fmla="*/ 1849820 w 3710151"/>
                    <a:gd name="connsiteY9-554" fmla="*/ 746234 h 1418896"/>
                    <a:gd name="connsiteX10-555" fmla="*/ 241737 w 3710151"/>
                    <a:gd name="connsiteY10-556" fmla="*/ 1418896 h 1418896"/>
                    <a:gd name="connsiteX11-557" fmla="*/ 0 w 3710151"/>
                    <a:gd name="connsiteY11-558" fmla="*/ 1334814 h 1418896"/>
                    <a:gd name="connsiteX12-559" fmla="*/ 1098586 w 3710151"/>
                    <a:gd name="connsiteY12-560" fmla="*/ 903890 h 1418896"/>
                    <a:gd name="connsiteX13-561" fmla="*/ 1087434 w 3710151"/>
                    <a:gd name="connsiteY13-562" fmla="*/ 451945 h 1418896"/>
                    <a:gd name="connsiteX14-563" fmla="*/ 168164 w 3710151"/>
                    <a:gd name="connsiteY14-564" fmla="*/ 84081 h 1418896"/>
                    <a:gd name="connsiteX15-565" fmla="*/ 147144 w 3710151"/>
                    <a:gd name="connsiteY15-566" fmla="*/ 73572 h 1418896"/>
                    <a:gd name="connsiteX0-567" fmla="*/ 162012 w 3725019"/>
                    <a:gd name="connsiteY0-568" fmla="*/ 73572 h 1418896"/>
                    <a:gd name="connsiteX1-569" fmla="*/ 445792 w 3725019"/>
                    <a:gd name="connsiteY1-570" fmla="*/ 0 h 1418896"/>
                    <a:gd name="connsiteX2-571" fmla="*/ 1852896 w 3725019"/>
                    <a:gd name="connsiteY2-572" fmla="*/ 591655 h 1418896"/>
                    <a:gd name="connsiteX3-573" fmla="*/ 3357157 w 3725019"/>
                    <a:gd name="connsiteY3-574" fmla="*/ 0 h 1418896"/>
                    <a:gd name="connsiteX4-575" fmla="*/ 3577874 w 3725019"/>
                    <a:gd name="connsiteY4-576" fmla="*/ 73572 h 1418896"/>
                    <a:gd name="connsiteX5-577" fmla="*/ 2632585 w 3725019"/>
                    <a:gd name="connsiteY5-578" fmla="*/ 448868 h 1418896"/>
                    <a:gd name="connsiteX6-579" fmla="*/ 2625150 w 3725019"/>
                    <a:gd name="connsiteY6-580" fmla="*/ 902607 h 1418896"/>
                    <a:gd name="connsiteX7-581" fmla="*/ 3725019 w 3725019"/>
                    <a:gd name="connsiteY7-582" fmla="*/ 1345324 h 1418896"/>
                    <a:gd name="connsiteX8-583" fmla="*/ 3441240 w 3725019"/>
                    <a:gd name="connsiteY8-584" fmla="*/ 1408386 h 1418896"/>
                    <a:gd name="connsiteX9-585" fmla="*/ 1864688 w 3725019"/>
                    <a:gd name="connsiteY9-586" fmla="*/ 746234 h 1418896"/>
                    <a:gd name="connsiteX10-587" fmla="*/ 256605 w 3725019"/>
                    <a:gd name="connsiteY10-588" fmla="*/ 1418896 h 1418896"/>
                    <a:gd name="connsiteX11-589" fmla="*/ 0 w 3725019"/>
                    <a:gd name="connsiteY11-590" fmla="*/ 1331097 h 1418896"/>
                    <a:gd name="connsiteX12-591" fmla="*/ 1113454 w 3725019"/>
                    <a:gd name="connsiteY12-592" fmla="*/ 903890 h 1418896"/>
                    <a:gd name="connsiteX13-593" fmla="*/ 1102302 w 3725019"/>
                    <a:gd name="connsiteY13-594" fmla="*/ 451945 h 1418896"/>
                    <a:gd name="connsiteX14-595" fmla="*/ 183032 w 3725019"/>
                    <a:gd name="connsiteY14-596" fmla="*/ 84081 h 1418896"/>
                    <a:gd name="connsiteX15-597" fmla="*/ 162012 w 3725019"/>
                    <a:gd name="connsiteY15-598" fmla="*/ 73572 h 141889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6" name="Line 68"/>
            <p:cNvSpPr>
              <a:spLocks noChangeShapeType="1"/>
            </p:cNvSpPr>
            <p:nvPr/>
          </p:nvSpPr>
          <p:spPr bwMode="auto">
            <a:xfrm flipV="1">
              <a:off x="4381040" y="4925667"/>
              <a:ext cx="819151" cy="891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7" name="Rectangle 25"/>
            <p:cNvSpPr>
              <a:spLocks noChangeArrowheads="1"/>
            </p:cNvSpPr>
            <p:nvPr/>
          </p:nvSpPr>
          <p:spPr bwMode="auto">
            <a:xfrm>
              <a:off x="4551505" y="4725643"/>
              <a:ext cx="147637" cy="200025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8" name="Rectangle 26"/>
            <p:cNvSpPr>
              <a:spLocks noChangeArrowheads="1"/>
            </p:cNvSpPr>
            <p:nvPr/>
          </p:nvSpPr>
          <p:spPr bwMode="auto">
            <a:xfrm>
              <a:off x="3860942" y="4787556"/>
              <a:ext cx="147638" cy="200025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9" name="Rectangle 27"/>
            <p:cNvSpPr>
              <a:spLocks noChangeArrowheads="1"/>
            </p:cNvSpPr>
            <p:nvPr/>
          </p:nvSpPr>
          <p:spPr bwMode="auto">
            <a:xfrm>
              <a:off x="4151455" y="4725643"/>
              <a:ext cx="147637" cy="200025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69057" y="4095153"/>
                  <a:ext cx="1740929" cy="514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  <a:cs typeface="+mn-cs"/>
                    </a:rPr>
                    <a:t>用户</a:t>
                  </a:r>
                  <a:r>
                    <a:rPr kumimoji="0" lang="en-US" altLang="zh-CN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  <a:cs typeface="+mn-cs"/>
                    </a:rPr>
                    <a:t>1</a:t>
                  </a:r>
                  <a:r>
                    <a:rPr kumimoji="0" lang="zh-CN" altLang="en-US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  <a:cs typeface="+mn-cs"/>
                    </a:rPr>
                    <a:t>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a14:m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50" name="Text 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057" y="4095153"/>
                  <a:ext cx="1740929" cy="514600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 Box 29"/>
            <p:cNvSpPr txBox="1">
              <a:spLocks noChangeArrowheads="1"/>
            </p:cNvSpPr>
            <p:nvPr/>
          </p:nvSpPr>
          <p:spPr bwMode="auto">
            <a:xfrm>
              <a:off x="2903811" y="5443553"/>
              <a:ext cx="2061901" cy="4774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350" dirty="0">
                  <a:solidFill>
                    <a:srgbClr val="000000"/>
                  </a:solidFill>
                  <a:latin typeface="+mn-ea"/>
                  <a:ea typeface="+mn-ea"/>
                </a:rPr>
                <a:t>瓶颈带宽：</a:t>
              </a:r>
              <a:r>
                <a:rPr lang="en-US" altLang="zh-CN" sz="1350" dirty="0">
                  <a:solidFill>
                    <a:srgbClr val="000000"/>
                  </a:solidFill>
                  <a:latin typeface="+mn-ea"/>
                  <a:ea typeface="+mn-ea"/>
                </a:rPr>
                <a:t>R</a:t>
              </a: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52" name="Freeform 40"/>
            <p:cNvSpPr/>
            <p:nvPr/>
          </p:nvSpPr>
          <p:spPr bwMode="auto">
            <a:xfrm>
              <a:off x="2330592" y="4140770"/>
              <a:ext cx="4227323" cy="719138"/>
            </a:xfrm>
            <a:custGeom>
              <a:avLst/>
              <a:gdLst>
                <a:gd name="T0" fmla="*/ 0 w 2412"/>
                <a:gd name="T1" fmla="*/ 0 h 453"/>
                <a:gd name="T2" fmla="*/ 2147483647 w 2412"/>
                <a:gd name="T3" fmla="*/ 2147483647 h 453"/>
                <a:gd name="T4" fmla="*/ 2147483647 w 2412"/>
                <a:gd name="T5" fmla="*/ 2147483647 h 4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12" h="453">
                  <a:moveTo>
                    <a:pt x="0" y="0"/>
                  </a:moveTo>
                  <a:cubicBezTo>
                    <a:pt x="93" y="65"/>
                    <a:pt x="156" y="318"/>
                    <a:pt x="558" y="390"/>
                  </a:cubicBezTo>
                  <a:cubicBezTo>
                    <a:pt x="959" y="453"/>
                    <a:pt x="2026" y="423"/>
                    <a:pt x="2412" y="432"/>
                  </a:cubicBezTo>
                </a:path>
              </a:pathLst>
            </a:custGeom>
            <a:noFill/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3" name="Rectangle 41"/>
            <p:cNvSpPr>
              <a:spLocks noChangeArrowheads="1"/>
            </p:cNvSpPr>
            <p:nvPr/>
          </p:nvSpPr>
          <p:spPr bwMode="auto">
            <a:xfrm>
              <a:off x="4022867" y="4787556"/>
              <a:ext cx="147638" cy="200025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4" name="Freeform 42"/>
            <p:cNvSpPr/>
            <p:nvPr/>
          </p:nvSpPr>
          <p:spPr bwMode="auto">
            <a:xfrm>
              <a:off x="2289317" y="4936781"/>
              <a:ext cx="4268598" cy="719137"/>
            </a:xfrm>
            <a:custGeom>
              <a:avLst/>
              <a:gdLst>
                <a:gd name="T0" fmla="*/ 0 w 2412"/>
                <a:gd name="T1" fmla="*/ 2147483647 h 453"/>
                <a:gd name="T2" fmla="*/ 2147483647 w 2412"/>
                <a:gd name="T3" fmla="*/ 2147483647 h 453"/>
                <a:gd name="T4" fmla="*/ 2147483647 w 2412"/>
                <a:gd name="T5" fmla="*/ 2147483647 h 4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12" h="453">
                  <a:moveTo>
                    <a:pt x="0" y="453"/>
                  </a:moveTo>
                  <a:cubicBezTo>
                    <a:pt x="93" y="388"/>
                    <a:pt x="156" y="134"/>
                    <a:pt x="558" y="63"/>
                  </a:cubicBezTo>
                  <a:cubicBezTo>
                    <a:pt x="959" y="0"/>
                    <a:pt x="2026" y="36"/>
                    <a:pt x="2412" y="29"/>
                  </a:cubicBez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9240" y="5359156"/>
                  <a:ext cx="1740929" cy="514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  <a:cs typeface="+mn-cs"/>
                    </a:rPr>
                    <a:t>用户</a:t>
                  </a:r>
                  <a:r>
                    <a:rPr kumimoji="0" lang="en-US" altLang="zh-CN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  <a:cs typeface="+mn-cs"/>
                    </a:rPr>
                    <a:t>2</a:t>
                  </a:r>
                  <a:r>
                    <a:rPr kumimoji="0" lang="zh-CN" altLang="en-US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  <a:cs typeface="+mn-cs"/>
                    </a:rPr>
                    <a:t>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a14:m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55" name="Text 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240" y="5359156"/>
                  <a:ext cx="1740929" cy="514600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69"/>
            <p:cNvGrpSpPr/>
            <p:nvPr/>
          </p:nvGrpSpPr>
          <p:grpSpPr bwMode="auto">
            <a:xfrm>
              <a:off x="1540017" y="4033493"/>
              <a:ext cx="766763" cy="704850"/>
              <a:chOff x="-44" y="1473"/>
              <a:chExt cx="981" cy="1105"/>
            </a:xfrm>
          </p:grpSpPr>
          <p:pic>
            <p:nvPicPr>
              <p:cNvPr id="57" name="Picture 7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" name="Freeform 71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59" name="Group 72"/>
            <p:cNvGrpSpPr/>
            <p:nvPr/>
          </p:nvGrpSpPr>
          <p:grpSpPr bwMode="auto">
            <a:xfrm>
              <a:off x="1543192" y="5279681"/>
              <a:ext cx="766763" cy="704850"/>
              <a:chOff x="-44" y="1473"/>
              <a:chExt cx="981" cy="1105"/>
            </a:xfrm>
          </p:grpSpPr>
          <p:pic>
            <p:nvPicPr>
              <p:cNvPr id="60" name="Picture 7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Freeform 74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</p:grpSp>
      <p:sp>
        <p:nvSpPr>
          <p:cNvPr id="8" name="矩形: 圆角 7"/>
          <p:cNvSpPr/>
          <p:nvPr/>
        </p:nvSpPr>
        <p:spPr>
          <a:xfrm>
            <a:off x="7313455" y="2952975"/>
            <a:ext cx="530790" cy="32706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拥塞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矩形: 圆角 61"/>
          <p:cNvSpPr/>
          <p:nvPr/>
        </p:nvSpPr>
        <p:spPr>
          <a:xfrm>
            <a:off x="6232354" y="4892353"/>
            <a:ext cx="530790" cy="32706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低效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5796161" y="1561586"/>
                <a:ext cx="2502224" cy="1219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sz="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altLang="zh-CN" sz="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0" i="1">
                                  <a:latin typeface="Cambria Math" panose="02040503050406030204" pitchFamily="18" charset="0"/>
                                </a:rPr>
                                <m:t>),  </m:t>
                              </m:r>
                              <m:r>
                                <a:rPr lang="zh-CN" altLang="en-US" sz="100" i="1">
                                  <a:latin typeface="Cambria Math" panose="02040503050406030204" pitchFamily="18" charset="0"/>
                                </a:rPr>
                                <m:t>无拥塞</m:t>
                              </m:r>
                            </m:e>
                            <m:e>
                              <m:r>
                                <a:rPr lang="en-US" altLang="zh-CN" sz="1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sz="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altLang="zh-CN" sz="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0" i="1">
                                  <a:latin typeface="Cambria Math" panose="02040503050406030204" pitchFamily="18" charset="0"/>
                                </a:rPr>
                                <m:t>),  </m:t>
                              </m:r>
                              <m:r>
                                <a:rPr lang="zh-CN" altLang="en-US" sz="100" i="1">
                                  <a:latin typeface="Cambria Math" panose="02040503050406030204" pitchFamily="18" charset="0"/>
                                </a:rPr>
                                <m:t>拥塞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61" y="1561586"/>
                <a:ext cx="2502224" cy="121920"/>
              </a:xfrm>
              <a:prstGeom prst="rect">
                <a:avLst/>
              </a:prstGeom>
              <a:blipFill rotWithShape="1">
                <a:blip r:embed="rId7"/>
                <a:stretch>
                  <a:fillRect l="-21" t="-99" r="8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5580645" y="1628724"/>
                <a:ext cx="3336298" cy="7042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), 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无拥塞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), 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拥塞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645" y="1628724"/>
                <a:ext cx="3336298" cy="704215"/>
              </a:xfrm>
              <a:prstGeom prst="rect">
                <a:avLst/>
              </a:prstGeom>
              <a:blipFill rotWithShape="1">
                <a:blip r:embed="rId8"/>
                <a:stretch>
                  <a:fillRect l="-8" t="-83" r="8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1" grpId="0" bldLvl="0" animBg="1"/>
      <p:bldP spid="32" grpId="0" bldLvl="0" animBg="1"/>
      <p:bldP spid="39" grpId="0"/>
      <p:bldP spid="40" grpId="0"/>
      <p:bldP spid="8" grpId="0" bldLvl="0" animBg="1"/>
      <p:bldP spid="6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乘性增</a:t>
            </a:r>
            <a:r>
              <a:rPr lang="en-US" altLang="zh-CN" dirty="0"/>
              <a:t>+</a:t>
            </a:r>
            <a:r>
              <a:rPr lang="zh-CN" altLang="en-US" dirty="0"/>
              <a:t>加性减（</a:t>
            </a:r>
            <a:r>
              <a:rPr lang="en-US" altLang="zh-CN" dirty="0"/>
              <a:t>MI+AD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385" y="2226150"/>
            <a:ext cx="7886700" cy="14312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无法收敛到最优点</a:t>
            </a:r>
            <a:endParaRPr lang="en-US" altLang="zh-CN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5346579" y="5259015"/>
            <a:ext cx="29072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5346579" y="2694719"/>
            <a:ext cx="13335" cy="2576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114762" y="5315078"/>
            <a:ext cx="159413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用户</a:t>
            </a:r>
            <a:r>
              <a:rPr lang="en-US" altLang="zh-CN" sz="1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1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</a:t>
            </a:r>
            <a:r>
              <a:rPr lang="zh-CN" sz="1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发送速率</a:t>
            </a:r>
            <a:endParaRPr lang="zh-CN" sz="1400" b="0" i="1" dirty="0" smtClean="0">
              <a:solidFill>
                <a:schemeClr val="accent1"/>
              </a:solidFill>
              <a:latin typeface="Cambria Math" panose="02040503050406030204" pitchFamily="18" charset="0"/>
              <a:ea typeface="楷体" panose="02010609060101010101" pitchFamily="49" charset="-122"/>
              <a:cs typeface="Cambria Math" panose="020405030504060302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76679" y="3348574"/>
            <a:ext cx="398145" cy="14371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用户</a:t>
            </a:r>
            <a:r>
              <a:rPr lang="en-US" altLang="zh-CN" sz="1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lang="zh-CN" altLang="en-US" sz="1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的发送速率</a:t>
            </a:r>
            <a:endParaRPr lang="en-US" altLang="zh-CN" sz="1400" b="0" i="1" dirty="0" smtClean="0">
              <a:solidFill>
                <a:schemeClr val="accent1"/>
              </a:solidFill>
              <a:latin typeface="Cambria Math" panose="02040503050406030204" pitchFamily="18" charset="0"/>
              <a:ea typeface="楷体" panose="02010609060101010101" pitchFamily="49" charset="-122"/>
              <a:cs typeface="Cambria Math" panose="02040503050406030204" pitchFamily="18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rot="2700000">
            <a:off x="4913106" y="4189114"/>
            <a:ext cx="3051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-2700000">
            <a:off x="5049307" y="4487242"/>
            <a:ext cx="21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400506" y="4151314"/>
            <a:ext cx="76200" cy="75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3" name="文本框 22"/>
          <p:cNvSpPr txBox="1"/>
          <p:nvPr/>
        </p:nvSpPr>
        <p:spPr>
          <a:xfrm>
            <a:off x="6489238" y="4073698"/>
            <a:ext cx="849630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tx1"/>
                </a:solidFill>
              </a:rPr>
              <a:t>最优分配点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5901909" y="3310246"/>
            <a:ext cx="413795" cy="82552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5380327" y="4189114"/>
            <a:ext cx="483482" cy="101384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6288111" y="3241156"/>
            <a:ext cx="76200" cy="75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32" name="椭圆 31"/>
          <p:cNvSpPr/>
          <p:nvPr/>
        </p:nvSpPr>
        <p:spPr>
          <a:xfrm>
            <a:off x="5820411" y="4189114"/>
            <a:ext cx="76200" cy="75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6287777" y="3036235"/>
                <a:ext cx="322580" cy="25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05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777" y="3036235"/>
                <a:ext cx="322580" cy="252730"/>
              </a:xfrm>
              <a:prstGeom prst="rect">
                <a:avLst/>
              </a:prstGeom>
              <a:blipFill rotWithShape="1">
                <a:blip r:embed="rId1"/>
                <a:stretch>
                  <a:fillRect l="-2" t="-119" r="2" b="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5585186" y="4087273"/>
                <a:ext cx="322580" cy="25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05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186" y="4087273"/>
                <a:ext cx="322580" cy="252730"/>
              </a:xfrm>
              <a:prstGeom prst="rect">
                <a:avLst/>
              </a:prstGeom>
              <a:blipFill rotWithShape="1">
                <a:blip r:embed="rId2"/>
                <a:stretch>
                  <a:fillRect l="-112" t="-163" r="112" b="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/>
          <p:cNvCxnSpPr/>
          <p:nvPr/>
        </p:nvCxnSpPr>
        <p:spPr>
          <a:xfrm rot="18900000">
            <a:off x="5791776" y="3871832"/>
            <a:ext cx="89100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6531983" y="3433085"/>
                <a:ext cx="322580" cy="25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105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983" y="3433085"/>
                <a:ext cx="322580" cy="252730"/>
              </a:xfrm>
              <a:prstGeom prst="rect">
                <a:avLst/>
              </a:prstGeom>
              <a:blipFill rotWithShape="1">
                <a:blip r:embed="rId3"/>
                <a:stretch>
                  <a:fillRect l="-116" t="-109" r="116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/>
          <p:cNvSpPr/>
          <p:nvPr/>
        </p:nvSpPr>
        <p:spPr>
          <a:xfrm>
            <a:off x="6537379" y="3488371"/>
            <a:ext cx="76200" cy="75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30" name="文本框 29"/>
          <p:cNvSpPr txBox="1"/>
          <p:nvPr/>
        </p:nvSpPr>
        <p:spPr>
          <a:xfrm>
            <a:off x="7074656" y="4637773"/>
            <a:ext cx="582930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1050" dirty="0">
                <a:solidFill>
                  <a:schemeClr val="tx1"/>
                </a:solidFill>
              </a:rPr>
              <a:t>效率线</a:t>
            </a:r>
            <a:endParaRPr lang="zh-CN" sz="1050" dirty="0">
              <a:solidFill>
                <a:schemeClr val="tx1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4911" y="4181046"/>
            <a:ext cx="3553916" cy="1133942"/>
            <a:chOff x="49240" y="4033493"/>
            <a:chExt cx="6508675" cy="1951038"/>
          </a:xfrm>
        </p:grpSpPr>
        <p:grpSp>
          <p:nvGrpSpPr>
            <p:cNvPr id="35" name="Group 102"/>
            <p:cNvGrpSpPr/>
            <p:nvPr/>
          </p:nvGrpSpPr>
          <p:grpSpPr>
            <a:xfrm>
              <a:off x="5158678" y="4607070"/>
              <a:ext cx="1100814" cy="719137"/>
              <a:chOff x="7493876" y="2774731"/>
              <a:chExt cx="1481958" cy="894622"/>
            </a:xfrm>
          </p:grpSpPr>
          <p:sp>
            <p:nvSpPr>
              <p:cNvPr id="62" name="Freeform 103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-1" fmla="*/ 8187558 w 8187558"/>
                  <a:gd name="connsiteY0-2" fmla="*/ 0 h 2617076"/>
                  <a:gd name="connsiteX1-3" fmla="*/ 8187558 w 8187558"/>
                  <a:gd name="connsiteY1-4" fmla="*/ 1271752 h 2617076"/>
                  <a:gd name="connsiteX2-5" fmla="*/ 4025462 w 8187558"/>
                  <a:gd name="connsiteY2-6" fmla="*/ 2617076 h 2617076"/>
                  <a:gd name="connsiteX3-7" fmla="*/ 0 w 8187558"/>
                  <a:gd name="connsiteY3-8" fmla="*/ 1229711 h 2617076"/>
                  <a:gd name="connsiteX4-9" fmla="*/ 31531 w 8187558"/>
                  <a:gd name="connsiteY4-10" fmla="*/ 147145 h 2617076"/>
                  <a:gd name="connsiteX5-11" fmla="*/ 4046482 w 8187558"/>
                  <a:gd name="connsiteY5-12" fmla="*/ 1576552 h 2617076"/>
                  <a:gd name="connsiteX6-13" fmla="*/ 8187558 w 8187558"/>
                  <a:gd name="connsiteY6-14" fmla="*/ 0 h 2617076"/>
                  <a:gd name="connsiteX0-15" fmla="*/ 8187558 w 8187558"/>
                  <a:gd name="connsiteY0-16" fmla="*/ 0 h 2617076"/>
                  <a:gd name="connsiteX1-17" fmla="*/ 8187558 w 8187558"/>
                  <a:gd name="connsiteY1-18" fmla="*/ 1271752 h 2617076"/>
                  <a:gd name="connsiteX2-19" fmla="*/ 4025462 w 8187558"/>
                  <a:gd name="connsiteY2-20" fmla="*/ 2617076 h 2617076"/>
                  <a:gd name="connsiteX3-21" fmla="*/ 0 w 8187558"/>
                  <a:gd name="connsiteY3-22" fmla="*/ 1229711 h 2617076"/>
                  <a:gd name="connsiteX4-23" fmla="*/ 31531 w 8187558"/>
                  <a:gd name="connsiteY4-24" fmla="*/ 147145 h 2617076"/>
                  <a:gd name="connsiteX5-25" fmla="*/ 4046482 w 8187558"/>
                  <a:gd name="connsiteY5-26" fmla="*/ 1576552 h 2617076"/>
                  <a:gd name="connsiteX6-27" fmla="*/ 8187558 w 8187558"/>
                  <a:gd name="connsiteY6-28" fmla="*/ 0 h 2617076"/>
                  <a:gd name="connsiteX0-29" fmla="*/ 8187558 w 8187558"/>
                  <a:gd name="connsiteY0-30" fmla="*/ 0 h 2617076"/>
                  <a:gd name="connsiteX1-31" fmla="*/ 8187558 w 8187558"/>
                  <a:gd name="connsiteY1-32" fmla="*/ 1271752 h 2617076"/>
                  <a:gd name="connsiteX2-33" fmla="*/ 4025462 w 8187558"/>
                  <a:gd name="connsiteY2-34" fmla="*/ 2617076 h 2617076"/>
                  <a:gd name="connsiteX3-35" fmla="*/ 0 w 8187558"/>
                  <a:gd name="connsiteY3-36" fmla="*/ 1229711 h 2617076"/>
                  <a:gd name="connsiteX4-37" fmla="*/ 31531 w 8187558"/>
                  <a:gd name="connsiteY4-38" fmla="*/ 147145 h 2617076"/>
                  <a:gd name="connsiteX5-39" fmla="*/ 4046482 w 8187558"/>
                  <a:gd name="connsiteY5-40" fmla="*/ 1576552 h 2617076"/>
                  <a:gd name="connsiteX6-41" fmla="*/ 8187558 w 8187558"/>
                  <a:gd name="connsiteY6-42" fmla="*/ 0 h 2617076"/>
                  <a:gd name="connsiteX0-43" fmla="*/ 8187558 w 8187558"/>
                  <a:gd name="connsiteY0-44" fmla="*/ 0 h 2617076"/>
                  <a:gd name="connsiteX1-45" fmla="*/ 8187558 w 8187558"/>
                  <a:gd name="connsiteY1-46" fmla="*/ 1271752 h 2617076"/>
                  <a:gd name="connsiteX2-47" fmla="*/ 4025462 w 8187558"/>
                  <a:gd name="connsiteY2-48" fmla="*/ 2617076 h 2617076"/>
                  <a:gd name="connsiteX3-49" fmla="*/ 0 w 8187558"/>
                  <a:gd name="connsiteY3-50" fmla="*/ 1229711 h 2617076"/>
                  <a:gd name="connsiteX4-51" fmla="*/ 31531 w 8187558"/>
                  <a:gd name="connsiteY4-52" fmla="*/ 147145 h 2617076"/>
                  <a:gd name="connsiteX5-53" fmla="*/ 4046482 w 8187558"/>
                  <a:gd name="connsiteY5-54" fmla="*/ 1576552 h 2617076"/>
                  <a:gd name="connsiteX6-55" fmla="*/ 8187558 w 8187558"/>
                  <a:gd name="connsiteY6-56" fmla="*/ 0 h 2617076"/>
                  <a:gd name="connsiteX0-57" fmla="*/ 8187558 w 8187558"/>
                  <a:gd name="connsiteY0-58" fmla="*/ 0 h 2617076"/>
                  <a:gd name="connsiteX1-59" fmla="*/ 8187558 w 8187558"/>
                  <a:gd name="connsiteY1-60" fmla="*/ 1271752 h 2617076"/>
                  <a:gd name="connsiteX2-61" fmla="*/ 4025462 w 8187558"/>
                  <a:gd name="connsiteY2-62" fmla="*/ 2617076 h 2617076"/>
                  <a:gd name="connsiteX3-63" fmla="*/ 0 w 8187558"/>
                  <a:gd name="connsiteY3-64" fmla="*/ 1229711 h 2617076"/>
                  <a:gd name="connsiteX4-65" fmla="*/ 31531 w 8187558"/>
                  <a:gd name="connsiteY4-66" fmla="*/ 147145 h 2617076"/>
                  <a:gd name="connsiteX5-67" fmla="*/ 4046482 w 8187558"/>
                  <a:gd name="connsiteY5-68" fmla="*/ 1576552 h 2617076"/>
                  <a:gd name="connsiteX6-69" fmla="*/ 8187558 w 8187558"/>
                  <a:gd name="connsiteY6-70" fmla="*/ 0 h 2617076"/>
                  <a:gd name="connsiteX0-71" fmla="*/ 8187558 w 8187558"/>
                  <a:gd name="connsiteY0-72" fmla="*/ 0 h 2617076"/>
                  <a:gd name="connsiteX1-73" fmla="*/ 8187558 w 8187558"/>
                  <a:gd name="connsiteY1-74" fmla="*/ 1271752 h 2617076"/>
                  <a:gd name="connsiteX2-75" fmla="*/ 4025462 w 8187558"/>
                  <a:gd name="connsiteY2-76" fmla="*/ 2617076 h 2617076"/>
                  <a:gd name="connsiteX3-77" fmla="*/ 0 w 8187558"/>
                  <a:gd name="connsiteY3-78" fmla="*/ 1229711 h 2617076"/>
                  <a:gd name="connsiteX4-79" fmla="*/ 31531 w 8187558"/>
                  <a:gd name="connsiteY4-80" fmla="*/ 147145 h 2617076"/>
                  <a:gd name="connsiteX5-81" fmla="*/ 4046482 w 8187558"/>
                  <a:gd name="connsiteY5-82" fmla="*/ 1576552 h 2617076"/>
                  <a:gd name="connsiteX6-83" fmla="*/ 8187558 w 8187558"/>
                  <a:gd name="connsiteY6-84" fmla="*/ 0 h 2617076"/>
                  <a:gd name="connsiteX0-85" fmla="*/ 8187558 w 8187558"/>
                  <a:gd name="connsiteY0-86" fmla="*/ 0 h 2638097"/>
                  <a:gd name="connsiteX1-87" fmla="*/ 8187558 w 8187558"/>
                  <a:gd name="connsiteY1-88" fmla="*/ 1271752 h 2638097"/>
                  <a:gd name="connsiteX2-89" fmla="*/ 4099035 w 8187558"/>
                  <a:gd name="connsiteY2-90" fmla="*/ 2638097 h 2638097"/>
                  <a:gd name="connsiteX3-91" fmla="*/ 0 w 8187558"/>
                  <a:gd name="connsiteY3-92" fmla="*/ 1229711 h 2638097"/>
                  <a:gd name="connsiteX4-93" fmla="*/ 31531 w 8187558"/>
                  <a:gd name="connsiteY4-94" fmla="*/ 147145 h 2638097"/>
                  <a:gd name="connsiteX5-95" fmla="*/ 4046482 w 8187558"/>
                  <a:gd name="connsiteY5-96" fmla="*/ 1576552 h 2638097"/>
                  <a:gd name="connsiteX6-97" fmla="*/ 8187558 w 8187558"/>
                  <a:gd name="connsiteY6-98" fmla="*/ 0 h 2638097"/>
                  <a:gd name="connsiteX0-99" fmla="*/ 8187558 w 8187558"/>
                  <a:gd name="connsiteY0-100" fmla="*/ 0 h 2638097"/>
                  <a:gd name="connsiteX1-101" fmla="*/ 8187558 w 8187558"/>
                  <a:gd name="connsiteY1-102" fmla="*/ 1271752 h 2638097"/>
                  <a:gd name="connsiteX2-103" fmla="*/ 4099035 w 8187558"/>
                  <a:gd name="connsiteY2-104" fmla="*/ 2638097 h 2638097"/>
                  <a:gd name="connsiteX3-105" fmla="*/ 0 w 8187558"/>
                  <a:gd name="connsiteY3-106" fmla="*/ 1229711 h 2638097"/>
                  <a:gd name="connsiteX4-107" fmla="*/ 31531 w 8187558"/>
                  <a:gd name="connsiteY4-108" fmla="*/ 147145 h 2638097"/>
                  <a:gd name="connsiteX5-109" fmla="*/ 4046482 w 8187558"/>
                  <a:gd name="connsiteY5-110" fmla="*/ 1576552 h 2638097"/>
                  <a:gd name="connsiteX6-111" fmla="*/ 8187558 w 8187558"/>
                  <a:gd name="connsiteY6-112" fmla="*/ 0 h 2638097"/>
                  <a:gd name="connsiteX0-113" fmla="*/ 8187558 w 8187558"/>
                  <a:gd name="connsiteY0-114" fmla="*/ 0 h 2638097"/>
                  <a:gd name="connsiteX1-115" fmla="*/ 8187558 w 8187558"/>
                  <a:gd name="connsiteY1-116" fmla="*/ 1271752 h 2638097"/>
                  <a:gd name="connsiteX2-117" fmla="*/ 4099035 w 8187558"/>
                  <a:gd name="connsiteY2-118" fmla="*/ 2638097 h 2638097"/>
                  <a:gd name="connsiteX3-119" fmla="*/ 0 w 8187558"/>
                  <a:gd name="connsiteY3-120" fmla="*/ 1229711 h 2638097"/>
                  <a:gd name="connsiteX4-121" fmla="*/ 31531 w 8187558"/>
                  <a:gd name="connsiteY4-122" fmla="*/ 147145 h 2638097"/>
                  <a:gd name="connsiteX5-123" fmla="*/ 4046482 w 8187558"/>
                  <a:gd name="connsiteY5-124" fmla="*/ 1576552 h 2638097"/>
                  <a:gd name="connsiteX6-125" fmla="*/ 8187558 w 8187558"/>
                  <a:gd name="connsiteY6-126" fmla="*/ 0 h 2638097"/>
                  <a:gd name="connsiteX0-127" fmla="*/ 8187558 w 8187558"/>
                  <a:gd name="connsiteY0-128" fmla="*/ 0 h 2638097"/>
                  <a:gd name="connsiteX1-129" fmla="*/ 8187558 w 8187558"/>
                  <a:gd name="connsiteY1-130" fmla="*/ 1271752 h 2638097"/>
                  <a:gd name="connsiteX2-131" fmla="*/ 4099035 w 8187558"/>
                  <a:gd name="connsiteY2-132" fmla="*/ 2638097 h 2638097"/>
                  <a:gd name="connsiteX3-133" fmla="*/ 0 w 8187558"/>
                  <a:gd name="connsiteY3-134" fmla="*/ 1229711 h 2638097"/>
                  <a:gd name="connsiteX4-135" fmla="*/ 31531 w 8187558"/>
                  <a:gd name="connsiteY4-136" fmla="*/ 147145 h 2638097"/>
                  <a:gd name="connsiteX5-137" fmla="*/ 4046482 w 8187558"/>
                  <a:gd name="connsiteY5-138" fmla="*/ 1576552 h 2638097"/>
                  <a:gd name="connsiteX6-139" fmla="*/ 8187558 w 8187558"/>
                  <a:gd name="connsiteY6-140" fmla="*/ 0 h 2638097"/>
                  <a:gd name="connsiteX0-141" fmla="*/ 8187558 w 8187558"/>
                  <a:gd name="connsiteY0-142" fmla="*/ 0 h 2638097"/>
                  <a:gd name="connsiteX1-143" fmla="*/ 8187558 w 8187558"/>
                  <a:gd name="connsiteY1-144" fmla="*/ 1271752 h 2638097"/>
                  <a:gd name="connsiteX2-145" fmla="*/ 4099035 w 8187558"/>
                  <a:gd name="connsiteY2-146" fmla="*/ 2638097 h 2638097"/>
                  <a:gd name="connsiteX3-147" fmla="*/ 0 w 8187558"/>
                  <a:gd name="connsiteY3-148" fmla="*/ 1229711 h 2638097"/>
                  <a:gd name="connsiteX4-149" fmla="*/ 31531 w 8187558"/>
                  <a:gd name="connsiteY4-150" fmla="*/ 147145 h 2638097"/>
                  <a:gd name="connsiteX5-151" fmla="*/ 4088524 w 8187558"/>
                  <a:gd name="connsiteY5-152" fmla="*/ 1597573 h 2638097"/>
                  <a:gd name="connsiteX6-153" fmla="*/ 8187558 w 8187558"/>
                  <a:gd name="connsiteY6-154" fmla="*/ 0 h 2638097"/>
                  <a:gd name="connsiteX0-155" fmla="*/ 8187558 w 8187558"/>
                  <a:gd name="connsiteY0-156" fmla="*/ 0 h 2638097"/>
                  <a:gd name="connsiteX1-157" fmla="*/ 8187558 w 8187558"/>
                  <a:gd name="connsiteY1-158" fmla="*/ 1271752 h 2638097"/>
                  <a:gd name="connsiteX2-159" fmla="*/ 4099035 w 8187558"/>
                  <a:gd name="connsiteY2-160" fmla="*/ 2638097 h 2638097"/>
                  <a:gd name="connsiteX3-161" fmla="*/ 0 w 8187558"/>
                  <a:gd name="connsiteY3-162" fmla="*/ 1229711 h 2638097"/>
                  <a:gd name="connsiteX4-163" fmla="*/ 31531 w 8187558"/>
                  <a:gd name="connsiteY4-164" fmla="*/ 147145 h 2638097"/>
                  <a:gd name="connsiteX5-165" fmla="*/ 4088524 w 8187558"/>
                  <a:gd name="connsiteY5-166" fmla="*/ 1597573 h 2638097"/>
                  <a:gd name="connsiteX6-167" fmla="*/ 8187558 w 8187558"/>
                  <a:gd name="connsiteY6-168" fmla="*/ 0 h 2638097"/>
                  <a:gd name="connsiteX0-169" fmla="*/ 8187558 w 8187558"/>
                  <a:gd name="connsiteY0-170" fmla="*/ 0 h 2638097"/>
                  <a:gd name="connsiteX1-171" fmla="*/ 8187558 w 8187558"/>
                  <a:gd name="connsiteY1-172" fmla="*/ 1271752 h 2638097"/>
                  <a:gd name="connsiteX2-173" fmla="*/ 4099035 w 8187558"/>
                  <a:gd name="connsiteY2-174" fmla="*/ 2638097 h 2638097"/>
                  <a:gd name="connsiteX3-175" fmla="*/ 0 w 8187558"/>
                  <a:gd name="connsiteY3-176" fmla="*/ 1229711 h 2638097"/>
                  <a:gd name="connsiteX4-177" fmla="*/ 31531 w 8187558"/>
                  <a:gd name="connsiteY4-178" fmla="*/ 147145 h 2638097"/>
                  <a:gd name="connsiteX5-179" fmla="*/ 4099035 w 8187558"/>
                  <a:gd name="connsiteY5-180" fmla="*/ 1566042 h 2638097"/>
                  <a:gd name="connsiteX6-181" fmla="*/ 8187558 w 8187558"/>
                  <a:gd name="connsiteY6-182" fmla="*/ 0 h 2638097"/>
                  <a:gd name="connsiteX0-183" fmla="*/ 8187558 w 8187558"/>
                  <a:gd name="connsiteY0-184" fmla="*/ 0 h 2638097"/>
                  <a:gd name="connsiteX1-185" fmla="*/ 8187558 w 8187558"/>
                  <a:gd name="connsiteY1-186" fmla="*/ 1271752 h 2638097"/>
                  <a:gd name="connsiteX2-187" fmla="*/ 4099035 w 8187558"/>
                  <a:gd name="connsiteY2-188" fmla="*/ 2638097 h 2638097"/>
                  <a:gd name="connsiteX3-189" fmla="*/ 0 w 8187558"/>
                  <a:gd name="connsiteY3-190" fmla="*/ 1229711 h 2638097"/>
                  <a:gd name="connsiteX4-191" fmla="*/ 31531 w 8187558"/>
                  <a:gd name="connsiteY4-192" fmla="*/ 147145 h 2638097"/>
                  <a:gd name="connsiteX5-193" fmla="*/ 4099035 w 8187558"/>
                  <a:gd name="connsiteY5-194" fmla="*/ 1566042 h 2638097"/>
                  <a:gd name="connsiteX6-195" fmla="*/ 8187558 w 8187558"/>
                  <a:gd name="connsiteY6-196" fmla="*/ 0 h 2638097"/>
                  <a:gd name="connsiteX0-197" fmla="*/ 8187558 w 8187558"/>
                  <a:gd name="connsiteY0-198" fmla="*/ 0 h 2638097"/>
                  <a:gd name="connsiteX1-199" fmla="*/ 8187558 w 8187558"/>
                  <a:gd name="connsiteY1-200" fmla="*/ 1271752 h 2638097"/>
                  <a:gd name="connsiteX2-201" fmla="*/ 4099035 w 8187558"/>
                  <a:gd name="connsiteY2-202" fmla="*/ 2638097 h 2638097"/>
                  <a:gd name="connsiteX3-203" fmla="*/ 0 w 8187558"/>
                  <a:gd name="connsiteY3-204" fmla="*/ 1229711 h 2638097"/>
                  <a:gd name="connsiteX4-205" fmla="*/ 31531 w 8187558"/>
                  <a:gd name="connsiteY4-206" fmla="*/ 147145 h 2638097"/>
                  <a:gd name="connsiteX5-207" fmla="*/ 4099035 w 8187558"/>
                  <a:gd name="connsiteY5-208" fmla="*/ 1566042 h 2638097"/>
                  <a:gd name="connsiteX6-209" fmla="*/ 8187558 w 8187558"/>
                  <a:gd name="connsiteY6-210" fmla="*/ 0 h 2638097"/>
                  <a:gd name="connsiteX0-211" fmla="*/ 8187558 w 8187558"/>
                  <a:gd name="connsiteY0-212" fmla="*/ 0 h 2638097"/>
                  <a:gd name="connsiteX1-213" fmla="*/ 8187558 w 8187558"/>
                  <a:gd name="connsiteY1-214" fmla="*/ 1271752 h 2638097"/>
                  <a:gd name="connsiteX2-215" fmla="*/ 4099035 w 8187558"/>
                  <a:gd name="connsiteY2-216" fmla="*/ 2638097 h 2638097"/>
                  <a:gd name="connsiteX3-217" fmla="*/ 0 w 8187558"/>
                  <a:gd name="connsiteY3-218" fmla="*/ 1229711 h 2638097"/>
                  <a:gd name="connsiteX4-219" fmla="*/ 31531 w 8187558"/>
                  <a:gd name="connsiteY4-220" fmla="*/ 147145 h 2638097"/>
                  <a:gd name="connsiteX5-221" fmla="*/ 4099035 w 8187558"/>
                  <a:gd name="connsiteY5-222" fmla="*/ 1566042 h 2638097"/>
                  <a:gd name="connsiteX6-223" fmla="*/ 8187558 w 8187558"/>
                  <a:gd name="connsiteY6-224" fmla="*/ 0 h 2638097"/>
                  <a:gd name="connsiteX0-225" fmla="*/ 8187558 w 8187558"/>
                  <a:gd name="connsiteY0-226" fmla="*/ 0 h 2638097"/>
                  <a:gd name="connsiteX1-227" fmla="*/ 8187558 w 8187558"/>
                  <a:gd name="connsiteY1-228" fmla="*/ 1271752 h 2638097"/>
                  <a:gd name="connsiteX2-229" fmla="*/ 4099035 w 8187558"/>
                  <a:gd name="connsiteY2-230" fmla="*/ 2638097 h 2638097"/>
                  <a:gd name="connsiteX3-231" fmla="*/ 0 w 8187558"/>
                  <a:gd name="connsiteY3-232" fmla="*/ 1229711 h 2638097"/>
                  <a:gd name="connsiteX4-233" fmla="*/ 31531 w 8187558"/>
                  <a:gd name="connsiteY4-234" fmla="*/ 147145 h 2638097"/>
                  <a:gd name="connsiteX5-235" fmla="*/ 4099035 w 8187558"/>
                  <a:gd name="connsiteY5-236" fmla="*/ 1566042 h 2638097"/>
                  <a:gd name="connsiteX6-237" fmla="*/ 8187558 w 8187558"/>
                  <a:gd name="connsiteY6-238" fmla="*/ 0 h 2638097"/>
                  <a:gd name="connsiteX0-239" fmla="*/ 8187558 w 8187558"/>
                  <a:gd name="connsiteY0-240" fmla="*/ 0 h 2638097"/>
                  <a:gd name="connsiteX1-241" fmla="*/ 8187558 w 8187558"/>
                  <a:gd name="connsiteY1-242" fmla="*/ 1271752 h 2638097"/>
                  <a:gd name="connsiteX2-243" fmla="*/ 4099035 w 8187558"/>
                  <a:gd name="connsiteY2-244" fmla="*/ 2638097 h 2638097"/>
                  <a:gd name="connsiteX3-245" fmla="*/ 0 w 8187558"/>
                  <a:gd name="connsiteY3-246" fmla="*/ 1229711 h 2638097"/>
                  <a:gd name="connsiteX4-247" fmla="*/ 31531 w 8187558"/>
                  <a:gd name="connsiteY4-248" fmla="*/ 147145 h 2638097"/>
                  <a:gd name="connsiteX5-249" fmla="*/ 4099035 w 8187558"/>
                  <a:gd name="connsiteY5-250" fmla="*/ 1566042 h 2638097"/>
                  <a:gd name="connsiteX6-251" fmla="*/ 8187558 w 8187558"/>
                  <a:gd name="connsiteY6-252" fmla="*/ 0 h 2638097"/>
                  <a:gd name="connsiteX0-253" fmla="*/ 8187558 w 8187558"/>
                  <a:gd name="connsiteY0-254" fmla="*/ 0 h 2638097"/>
                  <a:gd name="connsiteX1-255" fmla="*/ 8187558 w 8187558"/>
                  <a:gd name="connsiteY1-256" fmla="*/ 1271752 h 2638097"/>
                  <a:gd name="connsiteX2-257" fmla="*/ 4099035 w 8187558"/>
                  <a:gd name="connsiteY2-258" fmla="*/ 2638097 h 2638097"/>
                  <a:gd name="connsiteX3-259" fmla="*/ 0 w 8187558"/>
                  <a:gd name="connsiteY3-260" fmla="*/ 1229711 h 2638097"/>
                  <a:gd name="connsiteX4-261" fmla="*/ 31531 w 8187558"/>
                  <a:gd name="connsiteY4-262" fmla="*/ 147145 h 2638097"/>
                  <a:gd name="connsiteX5-263" fmla="*/ 4099035 w 8187558"/>
                  <a:gd name="connsiteY5-264" fmla="*/ 1566042 h 2638097"/>
                  <a:gd name="connsiteX6-265" fmla="*/ 8187558 w 8187558"/>
                  <a:gd name="connsiteY6-266" fmla="*/ 0 h 2638097"/>
                  <a:gd name="connsiteX0-267" fmla="*/ 8187558 w 8187558"/>
                  <a:gd name="connsiteY0-268" fmla="*/ 0 h 2638097"/>
                  <a:gd name="connsiteX1-269" fmla="*/ 8187558 w 8187558"/>
                  <a:gd name="connsiteY1-270" fmla="*/ 1271752 h 2638097"/>
                  <a:gd name="connsiteX2-271" fmla="*/ 4099035 w 8187558"/>
                  <a:gd name="connsiteY2-272" fmla="*/ 2638097 h 2638097"/>
                  <a:gd name="connsiteX3-273" fmla="*/ 0 w 8187558"/>
                  <a:gd name="connsiteY3-274" fmla="*/ 1229711 h 2638097"/>
                  <a:gd name="connsiteX4-275" fmla="*/ 31531 w 8187558"/>
                  <a:gd name="connsiteY4-276" fmla="*/ 147145 h 2638097"/>
                  <a:gd name="connsiteX5-277" fmla="*/ 4099035 w 8187558"/>
                  <a:gd name="connsiteY5-278" fmla="*/ 1566042 h 2638097"/>
                  <a:gd name="connsiteX6-279" fmla="*/ 8187558 w 8187558"/>
                  <a:gd name="connsiteY6-280" fmla="*/ 0 h 2638097"/>
                  <a:gd name="connsiteX0-281" fmla="*/ 8187558 w 8187558"/>
                  <a:gd name="connsiteY0-282" fmla="*/ 0 h 2638097"/>
                  <a:gd name="connsiteX1-283" fmla="*/ 8187558 w 8187558"/>
                  <a:gd name="connsiteY1-284" fmla="*/ 1271752 h 2638097"/>
                  <a:gd name="connsiteX2-285" fmla="*/ 4099035 w 8187558"/>
                  <a:gd name="connsiteY2-286" fmla="*/ 2638097 h 2638097"/>
                  <a:gd name="connsiteX3-287" fmla="*/ 0 w 8187558"/>
                  <a:gd name="connsiteY3-288" fmla="*/ 1229711 h 2638097"/>
                  <a:gd name="connsiteX4-289" fmla="*/ 31531 w 8187558"/>
                  <a:gd name="connsiteY4-290" fmla="*/ 147145 h 2638097"/>
                  <a:gd name="connsiteX5-291" fmla="*/ 4099035 w 8187558"/>
                  <a:gd name="connsiteY5-292" fmla="*/ 1566042 h 2638097"/>
                  <a:gd name="connsiteX6-293" fmla="*/ 8187558 w 8187558"/>
                  <a:gd name="connsiteY6-294" fmla="*/ 0 h 2638097"/>
                  <a:gd name="connsiteX0-295" fmla="*/ 8176538 w 8176538"/>
                  <a:gd name="connsiteY0-296" fmla="*/ 0 h 2638097"/>
                  <a:gd name="connsiteX1-297" fmla="*/ 8176538 w 8176538"/>
                  <a:gd name="connsiteY1-298" fmla="*/ 1271752 h 2638097"/>
                  <a:gd name="connsiteX2-299" fmla="*/ 4088015 w 8176538"/>
                  <a:gd name="connsiteY2-300" fmla="*/ 2638097 h 2638097"/>
                  <a:gd name="connsiteX3-301" fmla="*/ 0 w 8176538"/>
                  <a:gd name="connsiteY3-302" fmla="*/ 1269888 h 2638097"/>
                  <a:gd name="connsiteX4-303" fmla="*/ 20511 w 8176538"/>
                  <a:gd name="connsiteY4-304" fmla="*/ 147145 h 2638097"/>
                  <a:gd name="connsiteX5-305" fmla="*/ 4088015 w 8176538"/>
                  <a:gd name="connsiteY5-306" fmla="*/ 1566042 h 2638097"/>
                  <a:gd name="connsiteX6-307" fmla="*/ 8176538 w 8176538"/>
                  <a:gd name="connsiteY6-308" fmla="*/ 0 h 2638097"/>
                  <a:gd name="connsiteX0-309" fmla="*/ 8176538 w 8176538"/>
                  <a:gd name="connsiteY0-310" fmla="*/ 0 h 2772020"/>
                  <a:gd name="connsiteX1-311" fmla="*/ 8176538 w 8176538"/>
                  <a:gd name="connsiteY1-312" fmla="*/ 1271752 h 2772020"/>
                  <a:gd name="connsiteX2-313" fmla="*/ 4099034 w 8176538"/>
                  <a:gd name="connsiteY2-314" fmla="*/ 2772020 h 2772020"/>
                  <a:gd name="connsiteX3-315" fmla="*/ 0 w 8176538"/>
                  <a:gd name="connsiteY3-316" fmla="*/ 1269888 h 2772020"/>
                  <a:gd name="connsiteX4-317" fmla="*/ 20511 w 8176538"/>
                  <a:gd name="connsiteY4-318" fmla="*/ 147145 h 2772020"/>
                  <a:gd name="connsiteX5-319" fmla="*/ 4088015 w 8176538"/>
                  <a:gd name="connsiteY5-320" fmla="*/ 1566042 h 2772020"/>
                  <a:gd name="connsiteX6-321" fmla="*/ 8176538 w 8176538"/>
                  <a:gd name="connsiteY6-322" fmla="*/ 0 h 2772020"/>
                  <a:gd name="connsiteX0-323" fmla="*/ 8176538 w 8176538"/>
                  <a:gd name="connsiteY0-324" fmla="*/ 0 h 2772339"/>
                  <a:gd name="connsiteX1-325" fmla="*/ 8176538 w 8176538"/>
                  <a:gd name="connsiteY1-326" fmla="*/ 1378890 h 2772339"/>
                  <a:gd name="connsiteX2-327" fmla="*/ 4099034 w 8176538"/>
                  <a:gd name="connsiteY2-328" fmla="*/ 2772020 h 2772339"/>
                  <a:gd name="connsiteX3-329" fmla="*/ 0 w 8176538"/>
                  <a:gd name="connsiteY3-330" fmla="*/ 1269888 h 2772339"/>
                  <a:gd name="connsiteX4-331" fmla="*/ 20511 w 8176538"/>
                  <a:gd name="connsiteY4-332" fmla="*/ 147145 h 2772339"/>
                  <a:gd name="connsiteX5-333" fmla="*/ 4088015 w 8176538"/>
                  <a:gd name="connsiteY5-334" fmla="*/ 1566042 h 2772339"/>
                  <a:gd name="connsiteX6-335" fmla="*/ 8176538 w 8176538"/>
                  <a:gd name="connsiteY6-336" fmla="*/ 0 h 2772339"/>
                  <a:gd name="connsiteX0-337" fmla="*/ 8176538 w 8176538"/>
                  <a:gd name="connsiteY0-338" fmla="*/ 0 h 2825888"/>
                  <a:gd name="connsiteX1-339" fmla="*/ 8176538 w 8176538"/>
                  <a:gd name="connsiteY1-340" fmla="*/ 1378890 h 2825888"/>
                  <a:gd name="connsiteX2-341" fmla="*/ 4099034 w 8176538"/>
                  <a:gd name="connsiteY2-342" fmla="*/ 2825590 h 2825888"/>
                  <a:gd name="connsiteX3-343" fmla="*/ 0 w 8176538"/>
                  <a:gd name="connsiteY3-344" fmla="*/ 1269888 h 2825888"/>
                  <a:gd name="connsiteX4-345" fmla="*/ 20511 w 8176538"/>
                  <a:gd name="connsiteY4-346" fmla="*/ 147145 h 2825888"/>
                  <a:gd name="connsiteX5-347" fmla="*/ 4088015 w 8176538"/>
                  <a:gd name="connsiteY5-348" fmla="*/ 1566042 h 2825888"/>
                  <a:gd name="connsiteX6-349" fmla="*/ 8176538 w 8176538"/>
                  <a:gd name="connsiteY6-350" fmla="*/ 0 h 2825888"/>
                  <a:gd name="connsiteX0-351" fmla="*/ 8165518 w 8165518"/>
                  <a:gd name="connsiteY0-352" fmla="*/ 0 h 2825606"/>
                  <a:gd name="connsiteX1-353" fmla="*/ 8165518 w 8165518"/>
                  <a:gd name="connsiteY1-354" fmla="*/ 1378890 h 2825606"/>
                  <a:gd name="connsiteX2-355" fmla="*/ 4088014 w 8165518"/>
                  <a:gd name="connsiteY2-356" fmla="*/ 2825590 h 2825606"/>
                  <a:gd name="connsiteX3-357" fmla="*/ 0 w 8165518"/>
                  <a:gd name="connsiteY3-358" fmla="*/ 1403811 h 2825606"/>
                  <a:gd name="connsiteX4-359" fmla="*/ 9491 w 8165518"/>
                  <a:gd name="connsiteY4-360" fmla="*/ 147145 h 2825606"/>
                  <a:gd name="connsiteX5-361" fmla="*/ 4076995 w 8165518"/>
                  <a:gd name="connsiteY5-362" fmla="*/ 1566042 h 2825606"/>
                  <a:gd name="connsiteX6-363" fmla="*/ 8165518 w 8165518"/>
                  <a:gd name="connsiteY6-364" fmla="*/ 0 h 2825606"/>
                  <a:gd name="connsiteX0-365" fmla="*/ 8165518 w 8165518"/>
                  <a:gd name="connsiteY0-366" fmla="*/ 0 h 2879174"/>
                  <a:gd name="connsiteX1-367" fmla="*/ 8165518 w 8165518"/>
                  <a:gd name="connsiteY1-368" fmla="*/ 1378890 h 2879174"/>
                  <a:gd name="connsiteX2-369" fmla="*/ 4132092 w 8165518"/>
                  <a:gd name="connsiteY2-370" fmla="*/ 2879159 h 2879174"/>
                  <a:gd name="connsiteX3-371" fmla="*/ 0 w 8165518"/>
                  <a:gd name="connsiteY3-372" fmla="*/ 1403811 h 2879174"/>
                  <a:gd name="connsiteX4-373" fmla="*/ 9491 w 8165518"/>
                  <a:gd name="connsiteY4-374" fmla="*/ 147145 h 2879174"/>
                  <a:gd name="connsiteX5-375" fmla="*/ 4076995 w 8165518"/>
                  <a:gd name="connsiteY5-376" fmla="*/ 1566042 h 2879174"/>
                  <a:gd name="connsiteX6-377" fmla="*/ 8165518 w 8165518"/>
                  <a:gd name="connsiteY6-378" fmla="*/ 0 h 2879174"/>
                  <a:gd name="connsiteX0-379" fmla="*/ 8165518 w 8176537"/>
                  <a:gd name="connsiteY0-380" fmla="*/ 0 h 2879410"/>
                  <a:gd name="connsiteX1-381" fmla="*/ 8176537 w 8176537"/>
                  <a:gd name="connsiteY1-382" fmla="*/ 1499420 h 2879410"/>
                  <a:gd name="connsiteX2-383" fmla="*/ 4132092 w 8176537"/>
                  <a:gd name="connsiteY2-384" fmla="*/ 2879159 h 2879410"/>
                  <a:gd name="connsiteX3-385" fmla="*/ 0 w 8176537"/>
                  <a:gd name="connsiteY3-386" fmla="*/ 1403811 h 2879410"/>
                  <a:gd name="connsiteX4-387" fmla="*/ 9491 w 8176537"/>
                  <a:gd name="connsiteY4-388" fmla="*/ 147145 h 2879410"/>
                  <a:gd name="connsiteX5-389" fmla="*/ 4076995 w 8176537"/>
                  <a:gd name="connsiteY5-390" fmla="*/ 1566042 h 2879410"/>
                  <a:gd name="connsiteX6-391" fmla="*/ 8165518 w 8176537"/>
                  <a:gd name="connsiteY6-392" fmla="*/ 0 h 2879410"/>
                  <a:gd name="connsiteX0-393" fmla="*/ 8165518 w 8176537"/>
                  <a:gd name="connsiteY0-394" fmla="*/ 0 h 2879262"/>
                  <a:gd name="connsiteX1-395" fmla="*/ 8176537 w 8176537"/>
                  <a:gd name="connsiteY1-396" fmla="*/ 1499420 h 2879262"/>
                  <a:gd name="connsiteX2-397" fmla="*/ 4132092 w 8176537"/>
                  <a:gd name="connsiteY2-398" fmla="*/ 2879159 h 2879262"/>
                  <a:gd name="connsiteX3-399" fmla="*/ 0 w 8176537"/>
                  <a:gd name="connsiteY3-400" fmla="*/ 1403811 h 2879262"/>
                  <a:gd name="connsiteX4-401" fmla="*/ 9491 w 8176537"/>
                  <a:gd name="connsiteY4-402" fmla="*/ 147145 h 2879262"/>
                  <a:gd name="connsiteX5-403" fmla="*/ 4076995 w 8176537"/>
                  <a:gd name="connsiteY5-404" fmla="*/ 1566042 h 2879262"/>
                  <a:gd name="connsiteX6-405" fmla="*/ 8165518 w 8176537"/>
                  <a:gd name="connsiteY6-406" fmla="*/ 0 h 2879262"/>
                  <a:gd name="connsiteX0-407" fmla="*/ 8165518 w 8176537"/>
                  <a:gd name="connsiteY0-408" fmla="*/ 0 h 2879163"/>
                  <a:gd name="connsiteX1-409" fmla="*/ 8176537 w 8176537"/>
                  <a:gd name="connsiteY1-410" fmla="*/ 1499420 h 2879163"/>
                  <a:gd name="connsiteX2-411" fmla="*/ 4132092 w 8176537"/>
                  <a:gd name="connsiteY2-412" fmla="*/ 2879159 h 2879163"/>
                  <a:gd name="connsiteX3-413" fmla="*/ 0 w 8176537"/>
                  <a:gd name="connsiteY3-414" fmla="*/ 1510948 h 2879163"/>
                  <a:gd name="connsiteX4-415" fmla="*/ 9491 w 8176537"/>
                  <a:gd name="connsiteY4-416" fmla="*/ 147145 h 2879163"/>
                  <a:gd name="connsiteX5-417" fmla="*/ 4076995 w 8176537"/>
                  <a:gd name="connsiteY5-418" fmla="*/ 1566042 h 2879163"/>
                  <a:gd name="connsiteX6-419" fmla="*/ 8165518 w 8176537"/>
                  <a:gd name="connsiteY6-420" fmla="*/ 0 h 2879163"/>
                  <a:gd name="connsiteX0-421" fmla="*/ 8165518 w 8198577"/>
                  <a:gd name="connsiteY0-422" fmla="*/ 0 h 2879451"/>
                  <a:gd name="connsiteX1-423" fmla="*/ 8198577 w 8198577"/>
                  <a:gd name="connsiteY1-424" fmla="*/ 1606558 h 2879451"/>
                  <a:gd name="connsiteX2-425" fmla="*/ 4132092 w 8198577"/>
                  <a:gd name="connsiteY2-426" fmla="*/ 2879159 h 2879451"/>
                  <a:gd name="connsiteX3-427" fmla="*/ 0 w 8198577"/>
                  <a:gd name="connsiteY3-428" fmla="*/ 1510948 h 2879451"/>
                  <a:gd name="connsiteX4-429" fmla="*/ 9491 w 8198577"/>
                  <a:gd name="connsiteY4-430" fmla="*/ 147145 h 2879451"/>
                  <a:gd name="connsiteX5-431" fmla="*/ 4076995 w 8198577"/>
                  <a:gd name="connsiteY5-432" fmla="*/ 1566042 h 2879451"/>
                  <a:gd name="connsiteX6-433" fmla="*/ 8165518 w 8198577"/>
                  <a:gd name="connsiteY6-434" fmla="*/ 0 h 2879451"/>
                  <a:gd name="connsiteX0-435" fmla="*/ 8165518 w 8165518"/>
                  <a:gd name="connsiteY0-436" fmla="*/ 0 h 2880066"/>
                  <a:gd name="connsiteX1-437" fmla="*/ 8165518 w 8165518"/>
                  <a:gd name="connsiteY1-438" fmla="*/ 1673520 h 2880066"/>
                  <a:gd name="connsiteX2-439" fmla="*/ 4132092 w 8165518"/>
                  <a:gd name="connsiteY2-440" fmla="*/ 2879159 h 2880066"/>
                  <a:gd name="connsiteX3-441" fmla="*/ 0 w 8165518"/>
                  <a:gd name="connsiteY3-442" fmla="*/ 1510948 h 2880066"/>
                  <a:gd name="connsiteX4-443" fmla="*/ 9491 w 8165518"/>
                  <a:gd name="connsiteY4-444" fmla="*/ 147145 h 2880066"/>
                  <a:gd name="connsiteX5-445" fmla="*/ 4076995 w 8165518"/>
                  <a:gd name="connsiteY5-446" fmla="*/ 1566042 h 2880066"/>
                  <a:gd name="connsiteX6-447" fmla="*/ 8165518 w 8165518"/>
                  <a:gd name="connsiteY6-448" fmla="*/ 0 h 2880066"/>
                  <a:gd name="connsiteX0-449" fmla="*/ 8156794 w 8156794"/>
                  <a:gd name="connsiteY0-450" fmla="*/ 0 h 2879270"/>
                  <a:gd name="connsiteX1-451" fmla="*/ 8156794 w 8156794"/>
                  <a:gd name="connsiteY1-452" fmla="*/ 1673520 h 2879270"/>
                  <a:gd name="connsiteX2-453" fmla="*/ 4123368 w 8156794"/>
                  <a:gd name="connsiteY2-454" fmla="*/ 2879159 h 2879270"/>
                  <a:gd name="connsiteX3-455" fmla="*/ 2295 w 8156794"/>
                  <a:gd name="connsiteY3-456" fmla="*/ 1618086 h 2879270"/>
                  <a:gd name="connsiteX4-457" fmla="*/ 767 w 8156794"/>
                  <a:gd name="connsiteY4-458" fmla="*/ 147145 h 2879270"/>
                  <a:gd name="connsiteX5-459" fmla="*/ 4068271 w 8156794"/>
                  <a:gd name="connsiteY5-460" fmla="*/ 1566042 h 2879270"/>
                  <a:gd name="connsiteX6-461" fmla="*/ 8156794 w 8156794"/>
                  <a:gd name="connsiteY6-462" fmla="*/ 0 h 2879270"/>
                  <a:gd name="connsiteX0-463" fmla="*/ 8156794 w 8156794"/>
                  <a:gd name="connsiteY0-464" fmla="*/ 0 h 2973000"/>
                  <a:gd name="connsiteX1-465" fmla="*/ 8156794 w 8156794"/>
                  <a:gd name="connsiteY1-466" fmla="*/ 1673520 h 2973000"/>
                  <a:gd name="connsiteX2-467" fmla="*/ 4134388 w 8156794"/>
                  <a:gd name="connsiteY2-468" fmla="*/ 2972904 h 2973000"/>
                  <a:gd name="connsiteX3-469" fmla="*/ 2295 w 8156794"/>
                  <a:gd name="connsiteY3-470" fmla="*/ 1618086 h 2973000"/>
                  <a:gd name="connsiteX4-471" fmla="*/ 767 w 8156794"/>
                  <a:gd name="connsiteY4-472" fmla="*/ 147145 h 2973000"/>
                  <a:gd name="connsiteX5-473" fmla="*/ 4068271 w 8156794"/>
                  <a:gd name="connsiteY5-474" fmla="*/ 1566042 h 2973000"/>
                  <a:gd name="connsiteX6-475" fmla="*/ 8156794 w 8156794"/>
                  <a:gd name="connsiteY6-476" fmla="*/ 0 h 2973000"/>
                  <a:gd name="connsiteX0-477" fmla="*/ 8156794 w 8156794"/>
                  <a:gd name="connsiteY0-478" fmla="*/ 0 h 2973000"/>
                  <a:gd name="connsiteX1-479" fmla="*/ 8156794 w 8156794"/>
                  <a:gd name="connsiteY1-480" fmla="*/ 1673520 h 2973000"/>
                  <a:gd name="connsiteX2-481" fmla="*/ 4134388 w 8156794"/>
                  <a:gd name="connsiteY2-482" fmla="*/ 2972904 h 2973000"/>
                  <a:gd name="connsiteX3-483" fmla="*/ 2295 w 8156794"/>
                  <a:gd name="connsiteY3-484" fmla="*/ 1618086 h 2973000"/>
                  <a:gd name="connsiteX4-485" fmla="*/ 767 w 8156794"/>
                  <a:gd name="connsiteY4-486" fmla="*/ 147145 h 2973000"/>
                  <a:gd name="connsiteX5-487" fmla="*/ 4068271 w 8156794"/>
                  <a:gd name="connsiteY5-488" fmla="*/ 1566042 h 2973000"/>
                  <a:gd name="connsiteX6-489" fmla="*/ 8156794 w 8156794"/>
                  <a:gd name="connsiteY6-490" fmla="*/ 0 h 2973000"/>
                  <a:gd name="connsiteX0-491" fmla="*/ 8156794 w 8156794"/>
                  <a:gd name="connsiteY0-492" fmla="*/ 0 h 2973000"/>
                  <a:gd name="connsiteX1-493" fmla="*/ 8156794 w 8156794"/>
                  <a:gd name="connsiteY1-494" fmla="*/ 1673520 h 2973000"/>
                  <a:gd name="connsiteX2-495" fmla="*/ 4134388 w 8156794"/>
                  <a:gd name="connsiteY2-496" fmla="*/ 2972904 h 2973000"/>
                  <a:gd name="connsiteX3-497" fmla="*/ 2295 w 8156794"/>
                  <a:gd name="connsiteY3-498" fmla="*/ 1618086 h 2973000"/>
                  <a:gd name="connsiteX4-499" fmla="*/ 767 w 8156794"/>
                  <a:gd name="connsiteY4-500" fmla="*/ 147145 h 2973000"/>
                  <a:gd name="connsiteX5-501" fmla="*/ 4068271 w 8156794"/>
                  <a:gd name="connsiteY5-502" fmla="*/ 1566042 h 2973000"/>
                  <a:gd name="connsiteX6-503" fmla="*/ 8156794 w 8156794"/>
                  <a:gd name="connsiteY6-504" fmla="*/ 0 h 2973000"/>
                  <a:gd name="connsiteX0-505" fmla="*/ 8156794 w 8156794"/>
                  <a:gd name="connsiteY0-506" fmla="*/ 0 h 2973020"/>
                  <a:gd name="connsiteX1-507" fmla="*/ 8156794 w 8156794"/>
                  <a:gd name="connsiteY1-508" fmla="*/ 1673520 h 2973020"/>
                  <a:gd name="connsiteX2-509" fmla="*/ 4134388 w 8156794"/>
                  <a:gd name="connsiteY2-510" fmla="*/ 2972904 h 2973020"/>
                  <a:gd name="connsiteX3-511" fmla="*/ 2295 w 8156794"/>
                  <a:gd name="connsiteY3-512" fmla="*/ 1618086 h 2973020"/>
                  <a:gd name="connsiteX4-513" fmla="*/ 767 w 8156794"/>
                  <a:gd name="connsiteY4-514" fmla="*/ 147145 h 2973020"/>
                  <a:gd name="connsiteX5-515" fmla="*/ 4068271 w 8156794"/>
                  <a:gd name="connsiteY5-516" fmla="*/ 1566042 h 2973020"/>
                  <a:gd name="connsiteX6-517" fmla="*/ 8156794 w 8156794"/>
                  <a:gd name="connsiteY6-518" fmla="*/ 0 h 2973020"/>
                  <a:gd name="connsiteX0-519" fmla="*/ 8156794 w 8156794"/>
                  <a:gd name="connsiteY0-520" fmla="*/ 0 h 2973021"/>
                  <a:gd name="connsiteX1-521" fmla="*/ 8156794 w 8156794"/>
                  <a:gd name="connsiteY1-522" fmla="*/ 1673520 h 2973021"/>
                  <a:gd name="connsiteX2-523" fmla="*/ 4134388 w 8156794"/>
                  <a:gd name="connsiteY2-524" fmla="*/ 2972904 h 2973021"/>
                  <a:gd name="connsiteX3-525" fmla="*/ 2295 w 8156794"/>
                  <a:gd name="connsiteY3-526" fmla="*/ 1618086 h 2973021"/>
                  <a:gd name="connsiteX4-527" fmla="*/ 767 w 8156794"/>
                  <a:gd name="connsiteY4-528" fmla="*/ 147145 h 2973021"/>
                  <a:gd name="connsiteX5-529" fmla="*/ 4068271 w 8156794"/>
                  <a:gd name="connsiteY5-530" fmla="*/ 1566042 h 2973021"/>
                  <a:gd name="connsiteX6-531" fmla="*/ 8156794 w 8156794"/>
                  <a:gd name="connsiteY6-532" fmla="*/ 0 h 2973021"/>
                  <a:gd name="connsiteX0-533" fmla="*/ 8156794 w 8156794"/>
                  <a:gd name="connsiteY0-534" fmla="*/ 0 h 2973021"/>
                  <a:gd name="connsiteX1-535" fmla="*/ 8156794 w 8156794"/>
                  <a:gd name="connsiteY1-536" fmla="*/ 1673520 h 2973021"/>
                  <a:gd name="connsiteX2-537" fmla="*/ 4134388 w 8156794"/>
                  <a:gd name="connsiteY2-538" fmla="*/ 2972904 h 2973021"/>
                  <a:gd name="connsiteX3-539" fmla="*/ 2295 w 8156794"/>
                  <a:gd name="connsiteY3-540" fmla="*/ 1618086 h 2973021"/>
                  <a:gd name="connsiteX4-541" fmla="*/ 767 w 8156794"/>
                  <a:gd name="connsiteY4-542" fmla="*/ 147145 h 2973021"/>
                  <a:gd name="connsiteX5-543" fmla="*/ 4068271 w 8156794"/>
                  <a:gd name="connsiteY5-544" fmla="*/ 1566042 h 2973021"/>
                  <a:gd name="connsiteX6-545" fmla="*/ 8156794 w 8156794"/>
                  <a:gd name="connsiteY6-546" fmla="*/ 0 h 2973021"/>
                  <a:gd name="connsiteX0-547" fmla="*/ 8156794 w 8156794"/>
                  <a:gd name="connsiteY0-548" fmla="*/ 0 h 2973021"/>
                  <a:gd name="connsiteX1-549" fmla="*/ 8156794 w 8156794"/>
                  <a:gd name="connsiteY1-550" fmla="*/ 1673520 h 2973021"/>
                  <a:gd name="connsiteX2-551" fmla="*/ 4134388 w 8156794"/>
                  <a:gd name="connsiteY2-552" fmla="*/ 2972904 h 2973021"/>
                  <a:gd name="connsiteX3-553" fmla="*/ 2295 w 8156794"/>
                  <a:gd name="connsiteY3-554" fmla="*/ 1618086 h 2973021"/>
                  <a:gd name="connsiteX4-555" fmla="*/ 767 w 8156794"/>
                  <a:gd name="connsiteY4-556" fmla="*/ 147145 h 2973021"/>
                  <a:gd name="connsiteX5-557" fmla="*/ 4068271 w 8156794"/>
                  <a:gd name="connsiteY5-558" fmla="*/ 1566042 h 2973021"/>
                  <a:gd name="connsiteX6-559" fmla="*/ 8156794 w 8156794"/>
                  <a:gd name="connsiteY6-560" fmla="*/ 0 h 2973021"/>
                  <a:gd name="connsiteX0-561" fmla="*/ 8156794 w 8156794"/>
                  <a:gd name="connsiteY0-562" fmla="*/ 0 h 2973021"/>
                  <a:gd name="connsiteX1-563" fmla="*/ 8156794 w 8156794"/>
                  <a:gd name="connsiteY1-564" fmla="*/ 1673520 h 2973021"/>
                  <a:gd name="connsiteX2-565" fmla="*/ 4134388 w 8156794"/>
                  <a:gd name="connsiteY2-566" fmla="*/ 2972904 h 2973021"/>
                  <a:gd name="connsiteX3-567" fmla="*/ 2295 w 8156794"/>
                  <a:gd name="connsiteY3-568" fmla="*/ 1618086 h 2973021"/>
                  <a:gd name="connsiteX4-569" fmla="*/ 767 w 8156794"/>
                  <a:gd name="connsiteY4-570" fmla="*/ 147145 h 2973021"/>
                  <a:gd name="connsiteX5-571" fmla="*/ 4068271 w 8156794"/>
                  <a:gd name="connsiteY5-572" fmla="*/ 1566042 h 2973021"/>
                  <a:gd name="connsiteX6-573" fmla="*/ 8156794 w 8156794"/>
                  <a:gd name="connsiteY6-574" fmla="*/ 0 h 2973021"/>
                  <a:gd name="connsiteX0-575" fmla="*/ 8156794 w 8156794"/>
                  <a:gd name="connsiteY0-576" fmla="*/ 0 h 2973141"/>
                  <a:gd name="connsiteX1-577" fmla="*/ 8156794 w 8156794"/>
                  <a:gd name="connsiteY1-578" fmla="*/ 1673520 h 2973141"/>
                  <a:gd name="connsiteX2-579" fmla="*/ 4134388 w 8156794"/>
                  <a:gd name="connsiteY2-580" fmla="*/ 2972904 h 2973141"/>
                  <a:gd name="connsiteX3-581" fmla="*/ 2295 w 8156794"/>
                  <a:gd name="connsiteY3-582" fmla="*/ 1618086 h 2973141"/>
                  <a:gd name="connsiteX4-583" fmla="*/ 767 w 8156794"/>
                  <a:gd name="connsiteY4-584" fmla="*/ 147145 h 2973141"/>
                  <a:gd name="connsiteX5-585" fmla="*/ 4068271 w 8156794"/>
                  <a:gd name="connsiteY5-586" fmla="*/ 1566042 h 2973141"/>
                  <a:gd name="connsiteX6-587" fmla="*/ 8156794 w 8156794"/>
                  <a:gd name="connsiteY6-588" fmla="*/ 0 h 2973141"/>
                  <a:gd name="connsiteX0-589" fmla="*/ 8156794 w 8156794"/>
                  <a:gd name="connsiteY0-590" fmla="*/ 0 h 3066827"/>
                  <a:gd name="connsiteX1-591" fmla="*/ 8156794 w 8156794"/>
                  <a:gd name="connsiteY1-592" fmla="*/ 1673520 h 3066827"/>
                  <a:gd name="connsiteX2-593" fmla="*/ 4123353 w 8156794"/>
                  <a:gd name="connsiteY2-594" fmla="*/ 3066650 h 3066827"/>
                  <a:gd name="connsiteX3-595" fmla="*/ 2295 w 8156794"/>
                  <a:gd name="connsiteY3-596" fmla="*/ 1618086 h 3066827"/>
                  <a:gd name="connsiteX4-597" fmla="*/ 767 w 8156794"/>
                  <a:gd name="connsiteY4-598" fmla="*/ 147145 h 3066827"/>
                  <a:gd name="connsiteX5-599" fmla="*/ 4068271 w 8156794"/>
                  <a:gd name="connsiteY5-600" fmla="*/ 1566042 h 3066827"/>
                  <a:gd name="connsiteX6-601" fmla="*/ 8156794 w 8156794"/>
                  <a:gd name="connsiteY6-602" fmla="*/ 0 h 3066827"/>
                  <a:gd name="connsiteX0-603" fmla="*/ 8123689 w 8156794"/>
                  <a:gd name="connsiteY0-604" fmla="*/ 0 h 2999866"/>
                  <a:gd name="connsiteX1-605" fmla="*/ 8156794 w 8156794"/>
                  <a:gd name="connsiteY1-606" fmla="*/ 1606559 h 2999866"/>
                  <a:gd name="connsiteX2-607" fmla="*/ 4123353 w 8156794"/>
                  <a:gd name="connsiteY2-608" fmla="*/ 2999689 h 2999866"/>
                  <a:gd name="connsiteX3-609" fmla="*/ 2295 w 8156794"/>
                  <a:gd name="connsiteY3-610" fmla="*/ 1551125 h 2999866"/>
                  <a:gd name="connsiteX4-611" fmla="*/ 767 w 8156794"/>
                  <a:gd name="connsiteY4-612" fmla="*/ 80184 h 2999866"/>
                  <a:gd name="connsiteX5-613" fmla="*/ 4068271 w 8156794"/>
                  <a:gd name="connsiteY5-614" fmla="*/ 1499081 h 2999866"/>
                  <a:gd name="connsiteX6-615" fmla="*/ 8123689 w 8156794"/>
                  <a:gd name="connsiteY6-616" fmla="*/ 0 h 2999866"/>
                  <a:gd name="connsiteX0-617" fmla="*/ 8167828 w 8167828"/>
                  <a:gd name="connsiteY0-618" fmla="*/ 0 h 3026651"/>
                  <a:gd name="connsiteX1-619" fmla="*/ 8156794 w 8167828"/>
                  <a:gd name="connsiteY1-620" fmla="*/ 1633344 h 3026651"/>
                  <a:gd name="connsiteX2-621" fmla="*/ 4123353 w 8167828"/>
                  <a:gd name="connsiteY2-622" fmla="*/ 3026474 h 3026651"/>
                  <a:gd name="connsiteX3-623" fmla="*/ 2295 w 8167828"/>
                  <a:gd name="connsiteY3-624" fmla="*/ 1577910 h 3026651"/>
                  <a:gd name="connsiteX4-625" fmla="*/ 767 w 8167828"/>
                  <a:gd name="connsiteY4-626" fmla="*/ 106969 h 3026651"/>
                  <a:gd name="connsiteX5-627" fmla="*/ 4068271 w 8167828"/>
                  <a:gd name="connsiteY5-628" fmla="*/ 1525866 h 3026651"/>
                  <a:gd name="connsiteX6-629" fmla="*/ 8167828 w 8167828"/>
                  <a:gd name="connsiteY6-630" fmla="*/ 0 h 3026651"/>
                  <a:gd name="connsiteX0-631" fmla="*/ 8167828 w 8167828"/>
                  <a:gd name="connsiteY0-632" fmla="*/ 0 h 3027228"/>
                  <a:gd name="connsiteX1-633" fmla="*/ 8145760 w 8167828"/>
                  <a:gd name="connsiteY1-634" fmla="*/ 1686913 h 3027228"/>
                  <a:gd name="connsiteX2-635" fmla="*/ 4123353 w 8167828"/>
                  <a:gd name="connsiteY2-636" fmla="*/ 3026474 h 3027228"/>
                  <a:gd name="connsiteX3-637" fmla="*/ 2295 w 8167828"/>
                  <a:gd name="connsiteY3-638" fmla="*/ 1577910 h 3027228"/>
                  <a:gd name="connsiteX4-639" fmla="*/ 767 w 8167828"/>
                  <a:gd name="connsiteY4-640" fmla="*/ 106969 h 3027228"/>
                  <a:gd name="connsiteX5-641" fmla="*/ 4068271 w 8167828"/>
                  <a:gd name="connsiteY5-642" fmla="*/ 1525866 h 3027228"/>
                  <a:gd name="connsiteX6-643" fmla="*/ 8167828 w 8167828"/>
                  <a:gd name="connsiteY6-644" fmla="*/ 0 h 3027228"/>
                  <a:gd name="connsiteX0-645" fmla="*/ 8156794 w 8156794"/>
                  <a:gd name="connsiteY0-646" fmla="*/ 0 h 2933483"/>
                  <a:gd name="connsiteX1-647" fmla="*/ 8145760 w 8156794"/>
                  <a:gd name="connsiteY1-648" fmla="*/ 1593168 h 2933483"/>
                  <a:gd name="connsiteX2-649" fmla="*/ 4123353 w 8156794"/>
                  <a:gd name="connsiteY2-650" fmla="*/ 2932729 h 2933483"/>
                  <a:gd name="connsiteX3-651" fmla="*/ 2295 w 8156794"/>
                  <a:gd name="connsiteY3-652" fmla="*/ 1484165 h 2933483"/>
                  <a:gd name="connsiteX4-653" fmla="*/ 767 w 8156794"/>
                  <a:gd name="connsiteY4-654" fmla="*/ 13224 h 2933483"/>
                  <a:gd name="connsiteX5-655" fmla="*/ 4068271 w 8156794"/>
                  <a:gd name="connsiteY5-656" fmla="*/ 1432121 h 2933483"/>
                  <a:gd name="connsiteX6-657" fmla="*/ 8156794 w 8156794"/>
                  <a:gd name="connsiteY6-658" fmla="*/ 0 h 2933483"/>
                  <a:gd name="connsiteX0-659" fmla="*/ 8156794 w 8156794"/>
                  <a:gd name="connsiteY0-660" fmla="*/ 0 h 2933483"/>
                  <a:gd name="connsiteX1-661" fmla="*/ 8145760 w 8156794"/>
                  <a:gd name="connsiteY1-662" fmla="*/ 1593168 h 2933483"/>
                  <a:gd name="connsiteX2-663" fmla="*/ 4123353 w 8156794"/>
                  <a:gd name="connsiteY2-664" fmla="*/ 2932729 h 2933483"/>
                  <a:gd name="connsiteX3-665" fmla="*/ 2295 w 8156794"/>
                  <a:gd name="connsiteY3-666" fmla="*/ 1484165 h 2933483"/>
                  <a:gd name="connsiteX4-667" fmla="*/ 767 w 8156794"/>
                  <a:gd name="connsiteY4-668" fmla="*/ 13224 h 2933483"/>
                  <a:gd name="connsiteX5-669" fmla="*/ 4068271 w 8156794"/>
                  <a:gd name="connsiteY5-670" fmla="*/ 1432121 h 2933483"/>
                  <a:gd name="connsiteX6-671" fmla="*/ 8156794 w 8156794"/>
                  <a:gd name="connsiteY6-672" fmla="*/ 0 h 2933483"/>
                  <a:gd name="connsiteX0-673" fmla="*/ 8123689 w 8145760"/>
                  <a:gd name="connsiteY0-674" fmla="*/ 13560 h 2920259"/>
                  <a:gd name="connsiteX1-675" fmla="*/ 8145760 w 8145760"/>
                  <a:gd name="connsiteY1-676" fmla="*/ 1579944 h 2920259"/>
                  <a:gd name="connsiteX2-677" fmla="*/ 4123353 w 8145760"/>
                  <a:gd name="connsiteY2-678" fmla="*/ 2919505 h 2920259"/>
                  <a:gd name="connsiteX3-679" fmla="*/ 2295 w 8145760"/>
                  <a:gd name="connsiteY3-680" fmla="*/ 1470941 h 2920259"/>
                  <a:gd name="connsiteX4-681" fmla="*/ 767 w 8145760"/>
                  <a:gd name="connsiteY4-682" fmla="*/ 0 h 2920259"/>
                  <a:gd name="connsiteX5-683" fmla="*/ 4068271 w 8145760"/>
                  <a:gd name="connsiteY5-684" fmla="*/ 1418897 h 2920259"/>
                  <a:gd name="connsiteX6-685" fmla="*/ 8123689 w 8145760"/>
                  <a:gd name="connsiteY6-686" fmla="*/ 13560 h 2920259"/>
                  <a:gd name="connsiteX0-687" fmla="*/ 8178863 w 8178863"/>
                  <a:gd name="connsiteY0-688" fmla="*/ 26952 h 2920259"/>
                  <a:gd name="connsiteX1-689" fmla="*/ 8145760 w 8178863"/>
                  <a:gd name="connsiteY1-690" fmla="*/ 1579944 h 2920259"/>
                  <a:gd name="connsiteX2-691" fmla="*/ 4123353 w 8178863"/>
                  <a:gd name="connsiteY2-692" fmla="*/ 2919505 h 2920259"/>
                  <a:gd name="connsiteX3-693" fmla="*/ 2295 w 8178863"/>
                  <a:gd name="connsiteY3-694" fmla="*/ 1470941 h 2920259"/>
                  <a:gd name="connsiteX4-695" fmla="*/ 767 w 8178863"/>
                  <a:gd name="connsiteY4-696" fmla="*/ 0 h 2920259"/>
                  <a:gd name="connsiteX5-697" fmla="*/ 4068271 w 8178863"/>
                  <a:gd name="connsiteY5-698" fmla="*/ 1418897 h 2920259"/>
                  <a:gd name="connsiteX6-699" fmla="*/ 8178863 w 8178863"/>
                  <a:gd name="connsiteY6-700" fmla="*/ 26952 h 2920259"/>
                  <a:gd name="connsiteX0-701" fmla="*/ 8167827 w 8167827"/>
                  <a:gd name="connsiteY0-702" fmla="*/ 40343 h 2920259"/>
                  <a:gd name="connsiteX1-703" fmla="*/ 8145760 w 8167827"/>
                  <a:gd name="connsiteY1-704" fmla="*/ 1579944 h 2920259"/>
                  <a:gd name="connsiteX2-705" fmla="*/ 4123353 w 8167827"/>
                  <a:gd name="connsiteY2-706" fmla="*/ 2919505 h 2920259"/>
                  <a:gd name="connsiteX3-707" fmla="*/ 2295 w 8167827"/>
                  <a:gd name="connsiteY3-708" fmla="*/ 1470941 h 2920259"/>
                  <a:gd name="connsiteX4-709" fmla="*/ 767 w 8167827"/>
                  <a:gd name="connsiteY4-710" fmla="*/ 0 h 2920259"/>
                  <a:gd name="connsiteX5-711" fmla="*/ 4068271 w 8167827"/>
                  <a:gd name="connsiteY5-712" fmla="*/ 1418897 h 2920259"/>
                  <a:gd name="connsiteX6-713" fmla="*/ 8167827 w 8167827"/>
                  <a:gd name="connsiteY6-714" fmla="*/ 40343 h 2920259"/>
                  <a:gd name="connsiteX0-715" fmla="*/ 8123687 w 8145760"/>
                  <a:gd name="connsiteY0-716" fmla="*/ 53735 h 2920259"/>
                  <a:gd name="connsiteX1-717" fmla="*/ 8145760 w 8145760"/>
                  <a:gd name="connsiteY1-718" fmla="*/ 1579944 h 2920259"/>
                  <a:gd name="connsiteX2-719" fmla="*/ 4123353 w 8145760"/>
                  <a:gd name="connsiteY2-720" fmla="*/ 2919505 h 2920259"/>
                  <a:gd name="connsiteX3-721" fmla="*/ 2295 w 8145760"/>
                  <a:gd name="connsiteY3-722" fmla="*/ 1470941 h 2920259"/>
                  <a:gd name="connsiteX4-723" fmla="*/ 767 w 8145760"/>
                  <a:gd name="connsiteY4-724" fmla="*/ 0 h 2920259"/>
                  <a:gd name="connsiteX5-725" fmla="*/ 4068271 w 8145760"/>
                  <a:gd name="connsiteY5-726" fmla="*/ 1418897 h 2920259"/>
                  <a:gd name="connsiteX6-727" fmla="*/ 8123687 w 8145760"/>
                  <a:gd name="connsiteY6-728" fmla="*/ 53735 h 2920259"/>
                  <a:gd name="connsiteX0-729" fmla="*/ 8161918 w 8161918"/>
                  <a:gd name="connsiteY0-730" fmla="*/ 0 h 2943855"/>
                  <a:gd name="connsiteX1-731" fmla="*/ 8145760 w 8161918"/>
                  <a:gd name="connsiteY1-732" fmla="*/ 1603540 h 2943855"/>
                  <a:gd name="connsiteX2-733" fmla="*/ 4123353 w 8161918"/>
                  <a:gd name="connsiteY2-734" fmla="*/ 2943101 h 2943855"/>
                  <a:gd name="connsiteX3-735" fmla="*/ 2295 w 8161918"/>
                  <a:gd name="connsiteY3-736" fmla="*/ 1494537 h 2943855"/>
                  <a:gd name="connsiteX4-737" fmla="*/ 767 w 8161918"/>
                  <a:gd name="connsiteY4-738" fmla="*/ 23596 h 2943855"/>
                  <a:gd name="connsiteX5-739" fmla="*/ 4068271 w 8161918"/>
                  <a:gd name="connsiteY5-740" fmla="*/ 1442493 h 2943855"/>
                  <a:gd name="connsiteX6-741" fmla="*/ 8161918 w 8161918"/>
                  <a:gd name="connsiteY6-742" fmla="*/ 0 h 2943855"/>
                  <a:gd name="connsiteX0-743" fmla="*/ 8144926 w 8145760"/>
                  <a:gd name="connsiteY0-744" fmla="*/ 43424 h 2920259"/>
                  <a:gd name="connsiteX1-745" fmla="*/ 8145760 w 8145760"/>
                  <a:gd name="connsiteY1-746" fmla="*/ 1579944 h 2920259"/>
                  <a:gd name="connsiteX2-747" fmla="*/ 4123353 w 8145760"/>
                  <a:gd name="connsiteY2-748" fmla="*/ 2919505 h 2920259"/>
                  <a:gd name="connsiteX3-749" fmla="*/ 2295 w 8145760"/>
                  <a:gd name="connsiteY3-750" fmla="*/ 1470941 h 2920259"/>
                  <a:gd name="connsiteX4-751" fmla="*/ 767 w 8145760"/>
                  <a:gd name="connsiteY4-752" fmla="*/ 0 h 2920259"/>
                  <a:gd name="connsiteX5-753" fmla="*/ 4068271 w 8145760"/>
                  <a:gd name="connsiteY5-754" fmla="*/ 1418897 h 2920259"/>
                  <a:gd name="connsiteX6-755" fmla="*/ 8144926 w 8145760"/>
                  <a:gd name="connsiteY6-756" fmla="*/ 43424 h 2920259"/>
                  <a:gd name="connsiteX0-757" fmla="*/ 8161918 w 8161918"/>
                  <a:gd name="connsiteY0-758" fmla="*/ 0 h 2959321"/>
                  <a:gd name="connsiteX1-759" fmla="*/ 8145760 w 8161918"/>
                  <a:gd name="connsiteY1-760" fmla="*/ 1619006 h 2959321"/>
                  <a:gd name="connsiteX2-761" fmla="*/ 4123353 w 8161918"/>
                  <a:gd name="connsiteY2-762" fmla="*/ 2958567 h 2959321"/>
                  <a:gd name="connsiteX3-763" fmla="*/ 2295 w 8161918"/>
                  <a:gd name="connsiteY3-764" fmla="*/ 1510003 h 2959321"/>
                  <a:gd name="connsiteX4-765" fmla="*/ 767 w 8161918"/>
                  <a:gd name="connsiteY4-766" fmla="*/ 39062 h 2959321"/>
                  <a:gd name="connsiteX5-767" fmla="*/ 4068271 w 8161918"/>
                  <a:gd name="connsiteY5-768" fmla="*/ 1457959 h 2959321"/>
                  <a:gd name="connsiteX6-769" fmla="*/ 8161918 w 8161918"/>
                  <a:gd name="connsiteY6-770" fmla="*/ 0 h 2959321"/>
                  <a:gd name="connsiteX0-771" fmla="*/ 8161918 w 8162752"/>
                  <a:gd name="connsiteY0-772" fmla="*/ 0 h 2959488"/>
                  <a:gd name="connsiteX1-773" fmla="*/ 8162752 w 8162752"/>
                  <a:gd name="connsiteY1-774" fmla="*/ 1629317 h 2959488"/>
                  <a:gd name="connsiteX2-775" fmla="*/ 4123353 w 8162752"/>
                  <a:gd name="connsiteY2-776" fmla="*/ 2958567 h 2959488"/>
                  <a:gd name="connsiteX3-777" fmla="*/ 2295 w 8162752"/>
                  <a:gd name="connsiteY3-778" fmla="*/ 1510003 h 2959488"/>
                  <a:gd name="connsiteX4-779" fmla="*/ 767 w 8162752"/>
                  <a:gd name="connsiteY4-780" fmla="*/ 39062 h 2959488"/>
                  <a:gd name="connsiteX5-781" fmla="*/ 4068271 w 8162752"/>
                  <a:gd name="connsiteY5-782" fmla="*/ 1457959 h 2959488"/>
                  <a:gd name="connsiteX6-783" fmla="*/ 8161918 w 8162752"/>
                  <a:gd name="connsiteY6-784" fmla="*/ 0 h 2959488"/>
                  <a:gd name="connsiteX0-785" fmla="*/ 8165930 w 8166764"/>
                  <a:gd name="connsiteY0-786" fmla="*/ 7337 h 2966825"/>
                  <a:gd name="connsiteX1-787" fmla="*/ 8166764 w 8166764"/>
                  <a:gd name="connsiteY1-788" fmla="*/ 1636654 h 2966825"/>
                  <a:gd name="connsiteX2-789" fmla="*/ 4127365 w 8166764"/>
                  <a:gd name="connsiteY2-790" fmla="*/ 2965904 h 2966825"/>
                  <a:gd name="connsiteX3-791" fmla="*/ 6307 w 8166764"/>
                  <a:gd name="connsiteY3-792" fmla="*/ 1517340 h 2966825"/>
                  <a:gd name="connsiteX4-793" fmla="*/ 532 w 8166764"/>
                  <a:gd name="connsiteY4-794" fmla="*/ 0 h 2966825"/>
                  <a:gd name="connsiteX5-795" fmla="*/ 4072283 w 8166764"/>
                  <a:gd name="connsiteY5-796" fmla="*/ 1465296 h 2966825"/>
                  <a:gd name="connsiteX6-797" fmla="*/ 8165930 w 8166764"/>
                  <a:gd name="connsiteY6-798" fmla="*/ 7337 h 2966825"/>
                  <a:gd name="connsiteX0-799" fmla="*/ 8168119 w 8168953"/>
                  <a:gd name="connsiteY0-800" fmla="*/ 7337 h 2966682"/>
                  <a:gd name="connsiteX1-801" fmla="*/ 8168953 w 8168953"/>
                  <a:gd name="connsiteY1-802" fmla="*/ 1636654 h 2966682"/>
                  <a:gd name="connsiteX2-803" fmla="*/ 4129554 w 8168953"/>
                  <a:gd name="connsiteY2-804" fmla="*/ 2965904 h 2966682"/>
                  <a:gd name="connsiteX3-805" fmla="*/ 0 w 8168953"/>
                  <a:gd name="connsiteY3-806" fmla="*/ 1527651 h 2966682"/>
                  <a:gd name="connsiteX4-807" fmla="*/ 2721 w 8168953"/>
                  <a:gd name="connsiteY4-808" fmla="*/ 0 h 2966682"/>
                  <a:gd name="connsiteX5-809" fmla="*/ 4074472 w 8168953"/>
                  <a:gd name="connsiteY5-810" fmla="*/ 1465296 h 2966682"/>
                  <a:gd name="connsiteX6-811" fmla="*/ 8168119 w 8168953"/>
                  <a:gd name="connsiteY6-812" fmla="*/ 7337 h 2966682"/>
                  <a:gd name="connsiteX0-813" fmla="*/ 8168119 w 8168953"/>
                  <a:gd name="connsiteY0-814" fmla="*/ 7337 h 3100377"/>
                  <a:gd name="connsiteX1-815" fmla="*/ 8168953 w 8168953"/>
                  <a:gd name="connsiteY1-816" fmla="*/ 1636654 h 3100377"/>
                  <a:gd name="connsiteX2-817" fmla="*/ 4118520 w 8168953"/>
                  <a:gd name="connsiteY2-818" fmla="*/ 3099826 h 3100377"/>
                  <a:gd name="connsiteX3-819" fmla="*/ 0 w 8168953"/>
                  <a:gd name="connsiteY3-820" fmla="*/ 1527651 h 3100377"/>
                  <a:gd name="connsiteX4-821" fmla="*/ 2721 w 8168953"/>
                  <a:gd name="connsiteY4-822" fmla="*/ 0 h 3100377"/>
                  <a:gd name="connsiteX5-823" fmla="*/ 4074472 w 8168953"/>
                  <a:gd name="connsiteY5-824" fmla="*/ 1465296 h 3100377"/>
                  <a:gd name="connsiteX6-825" fmla="*/ 8168119 w 8168953"/>
                  <a:gd name="connsiteY6-826" fmla="*/ 7337 h 3100377"/>
                  <a:gd name="connsiteX0-827" fmla="*/ 8168119 w 8168953"/>
                  <a:gd name="connsiteY0-828" fmla="*/ 7337 h 3100429"/>
                  <a:gd name="connsiteX1-829" fmla="*/ 8168953 w 8168953"/>
                  <a:gd name="connsiteY1-830" fmla="*/ 1636654 h 3100429"/>
                  <a:gd name="connsiteX2-831" fmla="*/ 4118520 w 8168953"/>
                  <a:gd name="connsiteY2-832" fmla="*/ 3099826 h 3100429"/>
                  <a:gd name="connsiteX3-833" fmla="*/ 0 w 8168953"/>
                  <a:gd name="connsiteY3-834" fmla="*/ 1527651 h 3100429"/>
                  <a:gd name="connsiteX4-835" fmla="*/ 2721 w 8168953"/>
                  <a:gd name="connsiteY4-836" fmla="*/ 0 h 3100429"/>
                  <a:gd name="connsiteX5-837" fmla="*/ 4074472 w 8168953"/>
                  <a:gd name="connsiteY5-838" fmla="*/ 1465296 h 3100429"/>
                  <a:gd name="connsiteX6-839" fmla="*/ 8168119 w 8168953"/>
                  <a:gd name="connsiteY6-840" fmla="*/ 7337 h 3100429"/>
                  <a:gd name="connsiteX0-841" fmla="*/ 8165849 w 8166683"/>
                  <a:gd name="connsiteY0-842" fmla="*/ 7337 h 3099826"/>
                  <a:gd name="connsiteX1-843" fmla="*/ 8166683 w 8166683"/>
                  <a:gd name="connsiteY1-844" fmla="*/ 1636654 h 3099826"/>
                  <a:gd name="connsiteX2-845" fmla="*/ 4116250 w 8166683"/>
                  <a:gd name="connsiteY2-846" fmla="*/ 3099826 h 3099826"/>
                  <a:gd name="connsiteX3-847" fmla="*/ 8764 w 8166683"/>
                  <a:gd name="connsiteY3-848" fmla="*/ 1634789 h 3099826"/>
                  <a:gd name="connsiteX4-849" fmla="*/ 451 w 8166683"/>
                  <a:gd name="connsiteY4-850" fmla="*/ 0 h 3099826"/>
                  <a:gd name="connsiteX5-851" fmla="*/ 4072202 w 8166683"/>
                  <a:gd name="connsiteY5-852" fmla="*/ 1465296 h 3099826"/>
                  <a:gd name="connsiteX6-853" fmla="*/ 8165849 w 8166683"/>
                  <a:gd name="connsiteY6-854" fmla="*/ 7337 h 3099826"/>
                  <a:gd name="connsiteX0-855" fmla="*/ 8165849 w 8166683"/>
                  <a:gd name="connsiteY0-856" fmla="*/ 7337 h 3099826"/>
                  <a:gd name="connsiteX1-857" fmla="*/ 8166683 w 8166683"/>
                  <a:gd name="connsiteY1-858" fmla="*/ 1636654 h 3099826"/>
                  <a:gd name="connsiteX2-859" fmla="*/ 4116250 w 8166683"/>
                  <a:gd name="connsiteY2-860" fmla="*/ 3099826 h 3099826"/>
                  <a:gd name="connsiteX3-861" fmla="*/ 8764 w 8166683"/>
                  <a:gd name="connsiteY3-862" fmla="*/ 1634789 h 3099826"/>
                  <a:gd name="connsiteX4-863" fmla="*/ 451 w 8166683"/>
                  <a:gd name="connsiteY4-864" fmla="*/ 0 h 3099826"/>
                  <a:gd name="connsiteX5-865" fmla="*/ 4072202 w 8166683"/>
                  <a:gd name="connsiteY5-866" fmla="*/ 1465296 h 3099826"/>
                  <a:gd name="connsiteX6-867" fmla="*/ 8165849 w 8166683"/>
                  <a:gd name="connsiteY6-868" fmla="*/ 7337 h 3099826"/>
                  <a:gd name="connsiteX0-869" fmla="*/ 8165849 w 8166683"/>
                  <a:gd name="connsiteY0-870" fmla="*/ 7337 h 3099826"/>
                  <a:gd name="connsiteX1-871" fmla="*/ 8166683 w 8166683"/>
                  <a:gd name="connsiteY1-872" fmla="*/ 1636654 h 3099826"/>
                  <a:gd name="connsiteX2-873" fmla="*/ 4116250 w 8166683"/>
                  <a:gd name="connsiteY2-874" fmla="*/ 3099826 h 3099826"/>
                  <a:gd name="connsiteX3-875" fmla="*/ 8764 w 8166683"/>
                  <a:gd name="connsiteY3-876" fmla="*/ 1634789 h 3099826"/>
                  <a:gd name="connsiteX4-877" fmla="*/ 451 w 8166683"/>
                  <a:gd name="connsiteY4-878" fmla="*/ 0 h 3099826"/>
                  <a:gd name="connsiteX5-879" fmla="*/ 4061168 w 8166683"/>
                  <a:gd name="connsiteY5-880" fmla="*/ 1438511 h 3099826"/>
                  <a:gd name="connsiteX6-881" fmla="*/ 8165849 w 8166683"/>
                  <a:gd name="connsiteY6-882" fmla="*/ 7337 h 3099826"/>
                  <a:gd name="connsiteX0-883" fmla="*/ 8165849 w 8166683"/>
                  <a:gd name="connsiteY0-884" fmla="*/ 7337 h 3099826"/>
                  <a:gd name="connsiteX1-885" fmla="*/ 8166683 w 8166683"/>
                  <a:gd name="connsiteY1-886" fmla="*/ 1636654 h 3099826"/>
                  <a:gd name="connsiteX2-887" fmla="*/ 4116250 w 8166683"/>
                  <a:gd name="connsiteY2-888" fmla="*/ 3099826 h 3099826"/>
                  <a:gd name="connsiteX3-889" fmla="*/ 8764 w 8166683"/>
                  <a:gd name="connsiteY3-890" fmla="*/ 1634789 h 3099826"/>
                  <a:gd name="connsiteX4-891" fmla="*/ 451 w 8166683"/>
                  <a:gd name="connsiteY4-892" fmla="*/ 0 h 3099826"/>
                  <a:gd name="connsiteX5-893" fmla="*/ 4061168 w 8166683"/>
                  <a:gd name="connsiteY5-894" fmla="*/ 1438511 h 3099826"/>
                  <a:gd name="connsiteX6-895" fmla="*/ 8165849 w 8166683"/>
                  <a:gd name="connsiteY6-896" fmla="*/ 7337 h 309982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104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4" name="Group 105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65" name="Freeform 106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-1" fmla="*/ 3725333 w 4641485"/>
                    <a:gd name="connsiteY0-2" fmla="*/ 0 h 1049866"/>
                    <a:gd name="connsiteX1-3" fmla="*/ 4641485 w 4641485"/>
                    <a:gd name="connsiteY1-4" fmla="*/ 239402 h 1049866"/>
                    <a:gd name="connsiteX2-5" fmla="*/ 3962400 w 4641485"/>
                    <a:gd name="connsiteY2-6" fmla="*/ 541866 h 1049866"/>
                    <a:gd name="connsiteX3-7" fmla="*/ 3742267 w 4641485"/>
                    <a:gd name="connsiteY3-8" fmla="*/ 457200 h 1049866"/>
                    <a:gd name="connsiteX4-9" fmla="*/ 2269067 w 4641485"/>
                    <a:gd name="connsiteY4-10" fmla="*/ 1049866 h 1049866"/>
                    <a:gd name="connsiteX5-11" fmla="*/ 880533 w 4641485"/>
                    <a:gd name="connsiteY5-12" fmla="*/ 457200 h 1049866"/>
                    <a:gd name="connsiteX6-13" fmla="*/ 592667 w 4641485"/>
                    <a:gd name="connsiteY6-14" fmla="*/ 541866 h 1049866"/>
                    <a:gd name="connsiteX7-15" fmla="*/ 0 w 4641485"/>
                    <a:gd name="connsiteY7-16" fmla="*/ 254000 h 1049866"/>
                    <a:gd name="connsiteX8-17" fmla="*/ 880533 w 4641485"/>
                    <a:gd name="connsiteY8-18" fmla="*/ 16933 h 1049866"/>
                    <a:gd name="connsiteX9-19" fmla="*/ 2302933 w 4641485"/>
                    <a:gd name="connsiteY9-20" fmla="*/ 626533 h 1049866"/>
                    <a:gd name="connsiteX10-21" fmla="*/ 3725333 w 4641485"/>
                    <a:gd name="connsiteY10-22" fmla="*/ 0 h 1049866"/>
                    <a:gd name="connsiteX0-23" fmla="*/ 3756864 w 4673016"/>
                    <a:gd name="connsiteY0-24" fmla="*/ 0 h 1049866"/>
                    <a:gd name="connsiteX1-25" fmla="*/ 4673016 w 4673016"/>
                    <a:gd name="connsiteY1-26" fmla="*/ 239402 h 1049866"/>
                    <a:gd name="connsiteX2-27" fmla="*/ 3993931 w 4673016"/>
                    <a:gd name="connsiteY2-28" fmla="*/ 541866 h 1049866"/>
                    <a:gd name="connsiteX3-29" fmla="*/ 3773798 w 4673016"/>
                    <a:gd name="connsiteY3-30" fmla="*/ 457200 h 1049866"/>
                    <a:gd name="connsiteX4-31" fmla="*/ 2300598 w 4673016"/>
                    <a:gd name="connsiteY4-32" fmla="*/ 1049866 h 1049866"/>
                    <a:gd name="connsiteX5-33" fmla="*/ 912064 w 4673016"/>
                    <a:gd name="connsiteY5-34" fmla="*/ 457200 h 1049866"/>
                    <a:gd name="connsiteX6-35" fmla="*/ 624198 w 4673016"/>
                    <a:gd name="connsiteY6-36" fmla="*/ 541866 h 1049866"/>
                    <a:gd name="connsiteX7-37" fmla="*/ 0 w 4673016"/>
                    <a:gd name="connsiteY7-38" fmla="*/ 232979 h 1049866"/>
                    <a:gd name="connsiteX8-39" fmla="*/ 912064 w 4673016"/>
                    <a:gd name="connsiteY8-40" fmla="*/ 16933 h 1049866"/>
                    <a:gd name="connsiteX9-41" fmla="*/ 2334464 w 4673016"/>
                    <a:gd name="connsiteY9-42" fmla="*/ 626533 h 1049866"/>
                    <a:gd name="connsiteX10-43" fmla="*/ 3756864 w 4673016"/>
                    <a:gd name="connsiteY10-44" fmla="*/ 0 h 1049866"/>
                    <a:gd name="connsiteX0-45" fmla="*/ 3756864 w 4673016"/>
                    <a:gd name="connsiteY0-46" fmla="*/ 0 h 1049866"/>
                    <a:gd name="connsiteX1-47" fmla="*/ 4673016 w 4673016"/>
                    <a:gd name="connsiteY1-48" fmla="*/ 239402 h 1049866"/>
                    <a:gd name="connsiteX2-49" fmla="*/ 3993931 w 4673016"/>
                    <a:gd name="connsiteY2-50" fmla="*/ 541866 h 1049866"/>
                    <a:gd name="connsiteX3-51" fmla="*/ 3784308 w 4673016"/>
                    <a:gd name="connsiteY3-52" fmla="*/ 404648 h 1049866"/>
                    <a:gd name="connsiteX4-53" fmla="*/ 2300598 w 4673016"/>
                    <a:gd name="connsiteY4-54" fmla="*/ 1049866 h 1049866"/>
                    <a:gd name="connsiteX5-55" fmla="*/ 912064 w 4673016"/>
                    <a:gd name="connsiteY5-56" fmla="*/ 457200 h 1049866"/>
                    <a:gd name="connsiteX6-57" fmla="*/ 624198 w 4673016"/>
                    <a:gd name="connsiteY6-58" fmla="*/ 541866 h 1049866"/>
                    <a:gd name="connsiteX7-59" fmla="*/ 0 w 4673016"/>
                    <a:gd name="connsiteY7-60" fmla="*/ 232979 h 1049866"/>
                    <a:gd name="connsiteX8-61" fmla="*/ 912064 w 4673016"/>
                    <a:gd name="connsiteY8-62" fmla="*/ 16933 h 1049866"/>
                    <a:gd name="connsiteX9-63" fmla="*/ 2334464 w 4673016"/>
                    <a:gd name="connsiteY9-64" fmla="*/ 626533 h 1049866"/>
                    <a:gd name="connsiteX10-65" fmla="*/ 3756864 w 4673016"/>
                    <a:gd name="connsiteY10-66" fmla="*/ 0 h 1049866"/>
                    <a:gd name="connsiteX0-67" fmla="*/ 3756864 w 4673016"/>
                    <a:gd name="connsiteY0-68" fmla="*/ 0 h 1049866"/>
                    <a:gd name="connsiteX1-69" fmla="*/ 4673016 w 4673016"/>
                    <a:gd name="connsiteY1-70" fmla="*/ 239402 h 1049866"/>
                    <a:gd name="connsiteX2-71" fmla="*/ 3993931 w 4673016"/>
                    <a:gd name="connsiteY2-72" fmla="*/ 541866 h 1049866"/>
                    <a:gd name="connsiteX3-73" fmla="*/ 3794818 w 4673016"/>
                    <a:gd name="connsiteY3-74" fmla="*/ 436179 h 1049866"/>
                    <a:gd name="connsiteX4-75" fmla="*/ 2300598 w 4673016"/>
                    <a:gd name="connsiteY4-76" fmla="*/ 1049866 h 1049866"/>
                    <a:gd name="connsiteX5-77" fmla="*/ 912064 w 4673016"/>
                    <a:gd name="connsiteY5-78" fmla="*/ 457200 h 1049866"/>
                    <a:gd name="connsiteX6-79" fmla="*/ 624198 w 4673016"/>
                    <a:gd name="connsiteY6-80" fmla="*/ 541866 h 1049866"/>
                    <a:gd name="connsiteX7-81" fmla="*/ 0 w 4673016"/>
                    <a:gd name="connsiteY7-82" fmla="*/ 232979 h 1049866"/>
                    <a:gd name="connsiteX8-83" fmla="*/ 912064 w 4673016"/>
                    <a:gd name="connsiteY8-84" fmla="*/ 16933 h 1049866"/>
                    <a:gd name="connsiteX9-85" fmla="*/ 2334464 w 4673016"/>
                    <a:gd name="connsiteY9-86" fmla="*/ 626533 h 1049866"/>
                    <a:gd name="connsiteX10-87" fmla="*/ 3756864 w 4673016"/>
                    <a:gd name="connsiteY10-88" fmla="*/ 0 h 1049866"/>
                    <a:gd name="connsiteX0-89" fmla="*/ 3756864 w 4673016"/>
                    <a:gd name="connsiteY0-90" fmla="*/ 0 h 1049866"/>
                    <a:gd name="connsiteX1-91" fmla="*/ 4673016 w 4673016"/>
                    <a:gd name="connsiteY1-92" fmla="*/ 239402 h 1049866"/>
                    <a:gd name="connsiteX2-93" fmla="*/ 3993931 w 4673016"/>
                    <a:gd name="connsiteY2-94" fmla="*/ 541866 h 1049866"/>
                    <a:gd name="connsiteX3-95" fmla="*/ 3794818 w 4673016"/>
                    <a:gd name="connsiteY3-96" fmla="*/ 436179 h 1049866"/>
                    <a:gd name="connsiteX4-97" fmla="*/ 2300598 w 4673016"/>
                    <a:gd name="connsiteY4-98" fmla="*/ 1049866 h 1049866"/>
                    <a:gd name="connsiteX5-99" fmla="*/ 912064 w 4673016"/>
                    <a:gd name="connsiteY5-100" fmla="*/ 457200 h 1049866"/>
                    <a:gd name="connsiteX6-101" fmla="*/ 624198 w 4673016"/>
                    <a:gd name="connsiteY6-102" fmla="*/ 541866 h 1049866"/>
                    <a:gd name="connsiteX7-103" fmla="*/ 0 w 4673016"/>
                    <a:gd name="connsiteY7-104" fmla="*/ 232979 h 1049866"/>
                    <a:gd name="connsiteX8-105" fmla="*/ 912064 w 4673016"/>
                    <a:gd name="connsiteY8-106" fmla="*/ 16933 h 1049866"/>
                    <a:gd name="connsiteX9-107" fmla="*/ 2323954 w 4673016"/>
                    <a:gd name="connsiteY9-108" fmla="*/ 616023 h 1049866"/>
                    <a:gd name="connsiteX10-109" fmla="*/ 3756864 w 4673016"/>
                    <a:gd name="connsiteY10-110" fmla="*/ 0 h 1049866"/>
                    <a:gd name="connsiteX0-111" fmla="*/ 3756864 w 4673016"/>
                    <a:gd name="connsiteY0-112" fmla="*/ 0 h 1049866"/>
                    <a:gd name="connsiteX1-113" fmla="*/ 4673016 w 4673016"/>
                    <a:gd name="connsiteY1-114" fmla="*/ 239402 h 1049866"/>
                    <a:gd name="connsiteX2-115" fmla="*/ 3993931 w 4673016"/>
                    <a:gd name="connsiteY2-116" fmla="*/ 541866 h 1049866"/>
                    <a:gd name="connsiteX3-117" fmla="*/ 3794818 w 4673016"/>
                    <a:gd name="connsiteY3-118" fmla="*/ 436179 h 1049866"/>
                    <a:gd name="connsiteX4-119" fmla="*/ 2300598 w 4673016"/>
                    <a:gd name="connsiteY4-120" fmla="*/ 1049866 h 1049866"/>
                    <a:gd name="connsiteX5-121" fmla="*/ 912064 w 4673016"/>
                    <a:gd name="connsiteY5-122" fmla="*/ 457200 h 1049866"/>
                    <a:gd name="connsiteX6-123" fmla="*/ 624198 w 4673016"/>
                    <a:gd name="connsiteY6-124" fmla="*/ 541866 h 1049866"/>
                    <a:gd name="connsiteX7-125" fmla="*/ 0 w 4673016"/>
                    <a:gd name="connsiteY7-126" fmla="*/ 275021 h 1049866"/>
                    <a:gd name="connsiteX8-127" fmla="*/ 912064 w 4673016"/>
                    <a:gd name="connsiteY8-128" fmla="*/ 16933 h 1049866"/>
                    <a:gd name="connsiteX9-129" fmla="*/ 2323954 w 4673016"/>
                    <a:gd name="connsiteY9-130" fmla="*/ 616023 h 1049866"/>
                    <a:gd name="connsiteX10-131" fmla="*/ 3756864 w 4673016"/>
                    <a:gd name="connsiteY10-132" fmla="*/ 0 h 1049866"/>
                    <a:gd name="connsiteX0-133" fmla="*/ 3756864 w 4673016"/>
                    <a:gd name="connsiteY0-134" fmla="*/ 0 h 1049866"/>
                    <a:gd name="connsiteX1-135" fmla="*/ 4673016 w 4673016"/>
                    <a:gd name="connsiteY1-136" fmla="*/ 239402 h 1049866"/>
                    <a:gd name="connsiteX2-137" fmla="*/ 3993931 w 4673016"/>
                    <a:gd name="connsiteY2-138" fmla="*/ 541866 h 1049866"/>
                    <a:gd name="connsiteX3-139" fmla="*/ 3815839 w 4673016"/>
                    <a:gd name="connsiteY3-140" fmla="*/ 467710 h 1049866"/>
                    <a:gd name="connsiteX4-141" fmla="*/ 2300598 w 4673016"/>
                    <a:gd name="connsiteY4-142" fmla="*/ 1049866 h 1049866"/>
                    <a:gd name="connsiteX5-143" fmla="*/ 912064 w 4673016"/>
                    <a:gd name="connsiteY5-144" fmla="*/ 457200 h 1049866"/>
                    <a:gd name="connsiteX6-145" fmla="*/ 624198 w 4673016"/>
                    <a:gd name="connsiteY6-146" fmla="*/ 541866 h 1049866"/>
                    <a:gd name="connsiteX7-147" fmla="*/ 0 w 4673016"/>
                    <a:gd name="connsiteY7-148" fmla="*/ 275021 h 1049866"/>
                    <a:gd name="connsiteX8-149" fmla="*/ 912064 w 4673016"/>
                    <a:gd name="connsiteY8-150" fmla="*/ 16933 h 1049866"/>
                    <a:gd name="connsiteX9-151" fmla="*/ 2323954 w 4673016"/>
                    <a:gd name="connsiteY9-152" fmla="*/ 616023 h 1049866"/>
                    <a:gd name="connsiteX10-153" fmla="*/ 3756864 w 4673016"/>
                    <a:gd name="connsiteY10-154" fmla="*/ 0 h 104986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107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Freeform 108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Freeform 109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-1" fmla="*/ 168165 w 3731172"/>
                    <a:gd name="connsiteY0-2" fmla="*/ 73572 h 1418896"/>
                    <a:gd name="connsiteX1-3" fmla="*/ 451945 w 3731172"/>
                    <a:gd name="connsiteY1-4" fmla="*/ 0 h 1418896"/>
                    <a:gd name="connsiteX2-5" fmla="*/ 1881352 w 3731172"/>
                    <a:gd name="connsiteY2-6" fmla="*/ 599089 h 1418896"/>
                    <a:gd name="connsiteX3-7" fmla="*/ 3363310 w 3731172"/>
                    <a:gd name="connsiteY3-8" fmla="*/ 0 h 1418896"/>
                    <a:gd name="connsiteX4-9" fmla="*/ 3584027 w 3731172"/>
                    <a:gd name="connsiteY4-10" fmla="*/ 73572 h 1418896"/>
                    <a:gd name="connsiteX5-11" fmla="*/ 2627586 w 3731172"/>
                    <a:gd name="connsiteY5-12" fmla="*/ 441434 h 1418896"/>
                    <a:gd name="connsiteX6-13" fmla="*/ 2596055 w 3731172"/>
                    <a:gd name="connsiteY6-14" fmla="*/ 914400 h 1418896"/>
                    <a:gd name="connsiteX7-15" fmla="*/ 3731172 w 3731172"/>
                    <a:gd name="connsiteY7-16" fmla="*/ 1345324 h 1418896"/>
                    <a:gd name="connsiteX8-17" fmla="*/ 3447393 w 3731172"/>
                    <a:gd name="connsiteY8-18" fmla="*/ 1408386 h 1418896"/>
                    <a:gd name="connsiteX9-19" fmla="*/ 1870841 w 3731172"/>
                    <a:gd name="connsiteY9-20" fmla="*/ 746234 h 1418896"/>
                    <a:gd name="connsiteX10-21" fmla="*/ 262758 w 3731172"/>
                    <a:gd name="connsiteY10-22" fmla="*/ 1418896 h 1418896"/>
                    <a:gd name="connsiteX11-23" fmla="*/ 0 w 3731172"/>
                    <a:gd name="connsiteY11-24" fmla="*/ 1324303 h 1418896"/>
                    <a:gd name="connsiteX12-25" fmla="*/ 1145627 w 3731172"/>
                    <a:gd name="connsiteY12-26" fmla="*/ 882869 h 1418896"/>
                    <a:gd name="connsiteX13-27" fmla="*/ 1114096 w 3731172"/>
                    <a:gd name="connsiteY13-28" fmla="*/ 409903 h 1418896"/>
                    <a:gd name="connsiteX14-29" fmla="*/ 441434 w 3731172"/>
                    <a:gd name="connsiteY14-30" fmla="*/ 10510 h 1418896"/>
                    <a:gd name="connsiteX15-31" fmla="*/ 441434 w 3731172"/>
                    <a:gd name="connsiteY15-32" fmla="*/ 10510 h 1418896"/>
                    <a:gd name="connsiteX0-33" fmla="*/ 168165 w 3731172"/>
                    <a:gd name="connsiteY0-34" fmla="*/ 73572 h 1418896"/>
                    <a:gd name="connsiteX1-35" fmla="*/ 451945 w 3731172"/>
                    <a:gd name="connsiteY1-36" fmla="*/ 0 h 1418896"/>
                    <a:gd name="connsiteX2-37" fmla="*/ 1881352 w 3731172"/>
                    <a:gd name="connsiteY2-38" fmla="*/ 599089 h 1418896"/>
                    <a:gd name="connsiteX3-39" fmla="*/ 3363310 w 3731172"/>
                    <a:gd name="connsiteY3-40" fmla="*/ 0 h 1418896"/>
                    <a:gd name="connsiteX4-41" fmla="*/ 3584027 w 3731172"/>
                    <a:gd name="connsiteY4-42" fmla="*/ 73572 h 1418896"/>
                    <a:gd name="connsiteX5-43" fmla="*/ 2627586 w 3731172"/>
                    <a:gd name="connsiteY5-44" fmla="*/ 441434 h 1418896"/>
                    <a:gd name="connsiteX6-45" fmla="*/ 2596055 w 3731172"/>
                    <a:gd name="connsiteY6-46" fmla="*/ 914400 h 1418896"/>
                    <a:gd name="connsiteX7-47" fmla="*/ 3731172 w 3731172"/>
                    <a:gd name="connsiteY7-48" fmla="*/ 1345324 h 1418896"/>
                    <a:gd name="connsiteX8-49" fmla="*/ 3447393 w 3731172"/>
                    <a:gd name="connsiteY8-50" fmla="*/ 1408386 h 1418896"/>
                    <a:gd name="connsiteX9-51" fmla="*/ 1870841 w 3731172"/>
                    <a:gd name="connsiteY9-52" fmla="*/ 746234 h 1418896"/>
                    <a:gd name="connsiteX10-53" fmla="*/ 262758 w 3731172"/>
                    <a:gd name="connsiteY10-54" fmla="*/ 1418896 h 1418896"/>
                    <a:gd name="connsiteX11-55" fmla="*/ 0 w 3731172"/>
                    <a:gd name="connsiteY11-56" fmla="*/ 1324303 h 1418896"/>
                    <a:gd name="connsiteX12-57" fmla="*/ 1145627 w 3731172"/>
                    <a:gd name="connsiteY12-58" fmla="*/ 882869 h 1418896"/>
                    <a:gd name="connsiteX13-59" fmla="*/ 1114096 w 3731172"/>
                    <a:gd name="connsiteY13-60" fmla="*/ 409903 h 1418896"/>
                    <a:gd name="connsiteX14-61" fmla="*/ 441434 w 3731172"/>
                    <a:gd name="connsiteY14-62" fmla="*/ 10510 h 1418896"/>
                    <a:gd name="connsiteX0-63" fmla="*/ 168165 w 3731172"/>
                    <a:gd name="connsiteY0-64" fmla="*/ 73572 h 1418896"/>
                    <a:gd name="connsiteX1-65" fmla="*/ 451945 w 3731172"/>
                    <a:gd name="connsiteY1-66" fmla="*/ 0 h 1418896"/>
                    <a:gd name="connsiteX2-67" fmla="*/ 1881352 w 3731172"/>
                    <a:gd name="connsiteY2-68" fmla="*/ 599089 h 1418896"/>
                    <a:gd name="connsiteX3-69" fmla="*/ 3363310 w 3731172"/>
                    <a:gd name="connsiteY3-70" fmla="*/ 0 h 1418896"/>
                    <a:gd name="connsiteX4-71" fmla="*/ 3584027 w 3731172"/>
                    <a:gd name="connsiteY4-72" fmla="*/ 73572 h 1418896"/>
                    <a:gd name="connsiteX5-73" fmla="*/ 2627586 w 3731172"/>
                    <a:gd name="connsiteY5-74" fmla="*/ 441434 h 1418896"/>
                    <a:gd name="connsiteX6-75" fmla="*/ 2596055 w 3731172"/>
                    <a:gd name="connsiteY6-76" fmla="*/ 914400 h 1418896"/>
                    <a:gd name="connsiteX7-77" fmla="*/ 3731172 w 3731172"/>
                    <a:gd name="connsiteY7-78" fmla="*/ 1345324 h 1418896"/>
                    <a:gd name="connsiteX8-79" fmla="*/ 3447393 w 3731172"/>
                    <a:gd name="connsiteY8-80" fmla="*/ 1408386 h 1418896"/>
                    <a:gd name="connsiteX9-81" fmla="*/ 1870841 w 3731172"/>
                    <a:gd name="connsiteY9-82" fmla="*/ 746234 h 1418896"/>
                    <a:gd name="connsiteX10-83" fmla="*/ 262758 w 3731172"/>
                    <a:gd name="connsiteY10-84" fmla="*/ 1418896 h 1418896"/>
                    <a:gd name="connsiteX11-85" fmla="*/ 0 w 3731172"/>
                    <a:gd name="connsiteY11-86" fmla="*/ 1324303 h 1418896"/>
                    <a:gd name="connsiteX12-87" fmla="*/ 1145627 w 3731172"/>
                    <a:gd name="connsiteY12-88" fmla="*/ 882869 h 1418896"/>
                    <a:gd name="connsiteX13-89" fmla="*/ 1114096 w 3731172"/>
                    <a:gd name="connsiteY13-90" fmla="*/ 409903 h 1418896"/>
                    <a:gd name="connsiteX14-91" fmla="*/ 357351 w 3731172"/>
                    <a:gd name="connsiteY14-92" fmla="*/ 115613 h 1418896"/>
                    <a:gd name="connsiteX0-93" fmla="*/ 168165 w 3731172"/>
                    <a:gd name="connsiteY0-94" fmla="*/ 73572 h 1418896"/>
                    <a:gd name="connsiteX1-95" fmla="*/ 451945 w 3731172"/>
                    <a:gd name="connsiteY1-96" fmla="*/ 0 h 1418896"/>
                    <a:gd name="connsiteX2-97" fmla="*/ 1881352 w 3731172"/>
                    <a:gd name="connsiteY2-98" fmla="*/ 599089 h 1418896"/>
                    <a:gd name="connsiteX3-99" fmla="*/ 3363310 w 3731172"/>
                    <a:gd name="connsiteY3-100" fmla="*/ 0 h 1418896"/>
                    <a:gd name="connsiteX4-101" fmla="*/ 3584027 w 3731172"/>
                    <a:gd name="connsiteY4-102" fmla="*/ 73572 h 1418896"/>
                    <a:gd name="connsiteX5-103" fmla="*/ 2627586 w 3731172"/>
                    <a:gd name="connsiteY5-104" fmla="*/ 441434 h 1418896"/>
                    <a:gd name="connsiteX6-105" fmla="*/ 2596055 w 3731172"/>
                    <a:gd name="connsiteY6-106" fmla="*/ 914400 h 1418896"/>
                    <a:gd name="connsiteX7-107" fmla="*/ 3731172 w 3731172"/>
                    <a:gd name="connsiteY7-108" fmla="*/ 1345324 h 1418896"/>
                    <a:gd name="connsiteX8-109" fmla="*/ 3447393 w 3731172"/>
                    <a:gd name="connsiteY8-110" fmla="*/ 1408386 h 1418896"/>
                    <a:gd name="connsiteX9-111" fmla="*/ 1870841 w 3731172"/>
                    <a:gd name="connsiteY9-112" fmla="*/ 746234 h 1418896"/>
                    <a:gd name="connsiteX10-113" fmla="*/ 262758 w 3731172"/>
                    <a:gd name="connsiteY10-114" fmla="*/ 1418896 h 1418896"/>
                    <a:gd name="connsiteX11-115" fmla="*/ 0 w 3731172"/>
                    <a:gd name="connsiteY11-116" fmla="*/ 1324303 h 1418896"/>
                    <a:gd name="connsiteX12-117" fmla="*/ 1145627 w 3731172"/>
                    <a:gd name="connsiteY12-118" fmla="*/ 882869 h 1418896"/>
                    <a:gd name="connsiteX13-119" fmla="*/ 1114096 w 3731172"/>
                    <a:gd name="connsiteY13-120" fmla="*/ 409903 h 1418896"/>
                    <a:gd name="connsiteX14-121" fmla="*/ 147144 w 3731172"/>
                    <a:gd name="connsiteY14-122" fmla="*/ 63061 h 1418896"/>
                    <a:gd name="connsiteX0-123" fmla="*/ 168165 w 3731172"/>
                    <a:gd name="connsiteY0-124" fmla="*/ 73572 h 1418896"/>
                    <a:gd name="connsiteX1-125" fmla="*/ 451945 w 3731172"/>
                    <a:gd name="connsiteY1-126" fmla="*/ 0 h 1418896"/>
                    <a:gd name="connsiteX2-127" fmla="*/ 1881352 w 3731172"/>
                    <a:gd name="connsiteY2-128" fmla="*/ 599089 h 1418896"/>
                    <a:gd name="connsiteX3-129" fmla="*/ 3363310 w 3731172"/>
                    <a:gd name="connsiteY3-130" fmla="*/ 0 h 1418896"/>
                    <a:gd name="connsiteX4-131" fmla="*/ 3584027 w 3731172"/>
                    <a:gd name="connsiteY4-132" fmla="*/ 73572 h 1418896"/>
                    <a:gd name="connsiteX5-133" fmla="*/ 2627586 w 3731172"/>
                    <a:gd name="connsiteY5-134" fmla="*/ 441434 h 1418896"/>
                    <a:gd name="connsiteX6-135" fmla="*/ 2596055 w 3731172"/>
                    <a:gd name="connsiteY6-136" fmla="*/ 914400 h 1418896"/>
                    <a:gd name="connsiteX7-137" fmla="*/ 3731172 w 3731172"/>
                    <a:gd name="connsiteY7-138" fmla="*/ 1345324 h 1418896"/>
                    <a:gd name="connsiteX8-139" fmla="*/ 3447393 w 3731172"/>
                    <a:gd name="connsiteY8-140" fmla="*/ 1408386 h 1418896"/>
                    <a:gd name="connsiteX9-141" fmla="*/ 1870841 w 3731172"/>
                    <a:gd name="connsiteY9-142" fmla="*/ 746234 h 1418896"/>
                    <a:gd name="connsiteX10-143" fmla="*/ 262758 w 3731172"/>
                    <a:gd name="connsiteY10-144" fmla="*/ 1418896 h 1418896"/>
                    <a:gd name="connsiteX11-145" fmla="*/ 0 w 3731172"/>
                    <a:gd name="connsiteY11-146" fmla="*/ 1324303 h 1418896"/>
                    <a:gd name="connsiteX12-147" fmla="*/ 1145627 w 3731172"/>
                    <a:gd name="connsiteY12-148" fmla="*/ 882869 h 1418896"/>
                    <a:gd name="connsiteX13-149" fmla="*/ 1114096 w 3731172"/>
                    <a:gd name="connsiteY13-150" fmla="*/ 420413 h 1418896"/>
                    <a:gd name="connsiteX14-151" fmla="*/ 147144 w 3731172"/>
                    <a:gd name="connsiteY14-152" fmla="*/ 63061 h 1418896"/>
                    <a:gd name="connsiteX0-153" fmla="*/ 168165 w 3731172"/>
                    <a:gd name="connsiteY0-154" fmla="*/ 73572 h 1418896"/>
                    <a:gd name="connsiteX1-155" fmla="*/ 451945 w 3731172"/>
                    <a:gd name="connsiteY1-156" fmla="*/ 0 h 1418896"/>
                    <a:gd name="connsiteX2-157" fmla="*/ 1881352 w 3731172"/>
                    <a:gd name="connsiteY2-158" fmla="*/ 599089 h 1418896"/>
                    <a:gd name="connsiteX3-159" fmla="*/ 3363310 w 3731172"/>
                    <a:gd name="connsiteY3-160" fmla="*/ 0 h 1418896"/>
                    <a:gd name="connsiteX4-161" fmla="*/ 3584027 w 3731172"/>
                    <a:gd name="connsiteY4-162" fmla="*/ 73572 h 1418896"/>
                    <a:gd name="connsiteX5-163" fmla="*/ 2627586 w 3731172"/>
                    <a:gd name="connsiteY5-164" fmla="*/ 441434 h 1418896"/>
                    <a:gd name="connsiteX6-165" fmla="*/ 2596055 w 3731172"/>
                    <a:gd name="connsiteY6-166" fmla="*/ 914400 h 1418896"/>
                    <a:gd name="connsiteX7-167" fmla="*/ 3731172 w 3731172"/>
                    <a:gd name="connsiteY7-168" fmla="*/ 1345324 h 1418896"/>
                    <a:gd name="connsiteX8-169" fmla="*/ 3447393 w 3731172"/>
                    <a:gd name="connsiteY8-170" fmla="*/ 1408386 h 1418896"/>
                    <a:gd name="connsiteX9-171" fmla="*/ 1870841 w 3731172"/>
                    <a:gd name="connsiteY9-172" fmla="*/ 746234 h 1418896"/>
                    <a:gd name="connsiteX10-173" fmla="*/ 262758 w 3731172"/>
                    <a:gd name="connsiteY10-174" fmla="*/ 1418896 h 1418896"/>
                    <a:gd name="connsiteX11-175" fmla="*/ 0 w 3731172"/>
                    <a:gd name="connsiteY11-176" fmla="*/ 1324303 h 1418896"/>
                    <a:gd name="connsiteX12-177" fmla="*/ 1145627 w 3731172"/>
                    <a:gd name="connsiteY12-178" fmla="*/ 882869 h 1418896"/>
                    <a:gd name="connsiteX13-179" fmla="*/ 1114096 w 3731172"/>
                    <a:gd name="connsiteY13-180" fmla="*/ 420413 h 1418896"/>
                    <a:gd name="connsiteX14-181" fmla="*/ 189185 w 3731172"/>
                    <a:gd name="connsiteY14-182" fmla="*/ 84081 h 1418896"/>
                    <a:gd name="connsiteX0-183" fmla="*/ 168165 w 3731172"/>
                    <a:gd name="connsiteY0-184" fmla="*/ 73572 h 1418896"/>
                    <a:gd name="connsiteX1-185" fmla="*/ 451945 w 3731172"/>
                    <a:gd name="connsiteY1-186" fmla="*/ 0 h 1418896"/>
                    <a:gd name="connsiteX2-187" fmla="*/ 1881352 w 3731172"/>
                    <a:gd name="connsiteY2-188" fmla="*/ 599089 h 1418896"/>
                    <a:gd name="connsiteX3-189" fmla="*/ 3363310 w 3731172"/>
                    <a:gd name="connsiteY3-190" fmla="*/ 0 h 1418896"/>
                    <a:gd name="connsiteX4-191" fmla="*/ 3584027 w 3731172"/>
                    <a:gd name="connsiteY4-192" fmla="*/ 73572 h 1418896"/>
                    <a:gd name="connsiteX5-193" fmla="*/ 2627586 w 3731172"/>
                    <a:gd name="connsiteY5-194" fmla="*/ 441434 h 1418896"/>
                    <a:gd name="connsiteX6-195" fmla="*/ 2596055 w 3731172"/>
                    <a:gd name="connsiteY6-196" fmla="*/ 914400 h 1418896"/>
                    <a:gd name="connsiteX7-197" fmla="*/ 3731172 w 3731172"/>
                    <a:gd name="connsiteY7-198" fmla="*/ 1345324 h 1418896"/>
                    <a:gd name="connsiteX8-199" fmla="*/ 3447393 w 3731172"/>
                    <a:gd name="connsiteY8-200" fmla="*/ 1408386 h 1418896"/>
                    <a:gd name="connsiteX9-201" fmla="*/ 1870841 w 3731172"/>
                    <a:gd name="connsiteY9-202" fmla="*/ 746234 h 1418896"/>
                    <a:gd name="connsiteX10-203" fmla="*/ 262758 w 3731172"/>
                    <a:gd name="connsiteY10-204" fmla="*/ 1418896 h 1418896"/>
                    <a:gd name="connsiteX11-205" fmla="*/ 0 w 3731172"/>
                    <a:gd name="connsiteY11-206" fmla="*/ 1324303 h 1418896"/>
                    <a:gd name="connsiteX12-207" fmla="*/ 1145627 w 3731172"/>
                    <a:gd name="connsiteY12-208" fmla="*/ 882869 h 1418896"/>
                    <a:gd name="connsiteX13-209" fmla="*/ 1114096 w 3731172"/>
                    <a:gd name="connsiteY13-210" fmla="*/ 420413 h 1418896"/>
                    <a:gd name="connsiteX14-211" fmla="*/ 189185 w 3731172"/>
                    <a:gd name="connsiteY14-212" fmla="*/ 84081 h 1418896"/>
                    <a:gd name="connsiteX15-213" fmla="*/ 168165 w 3731172"/>
                    <a:gd name="connsiteY15-214" fmla="*/ 73572 h 1418896"/>
                    <a:gd name="connsiteX0-215" fmla="*/ 168165 w 3731172"/>
                    <a:gd name="connsiteY0-216" fmla="*/ 73572 h 1418896"/>
                    <a:gd name="connsiteX1-217" fmla="*/ 451945 w 3731172"/>
                    <a:gd name="connsiteY1-218" fmla="*/ 0 h 1418896"/>
                    <a:gd name="connsiteX2-219" fmla="*/ 1881352 w 3731172"/>
                    <a:gd name="connsiteY2-220" fmla="*/ 599089 h 1418896"/>
                    <a:gd name="connsiteX3-221" fmla="*/ 3363310 w 3731172"/>
                    <a:gd name="connsiteY3-222" fmla="*/ 0 h 1418896"/>
                    <a:gd name="connsiteX4-223" fmla="*/ 3584027 w 3731172"/>
                    <a:gd name="connsiteY4-224" fmla="*/ 73572 h 1418896"/>
                    <a:gd name="connsiteX5-225" fmla="*/ 2627586 w 3731172"/>
                    <a:gd name="connsiteY5-226" fmla="*/ 441434 h 1418896"/>
                    <a:gd name="connsiteX6-227" fmla="*/ 2596055 w 3731172"/>
                    <a:gd name="connsiteY6-228" fmla="*/ 914400 h 1418896"/>
                    <a:gd name="connsiteX7-229" fmla="*/ 3731172 w 3731172"/>
                    <a:gd name="connsiteY7-230" fmla="*/ 1345324 h 1418896"/>
                    <a:gd name="connsiteX8-231" fmla="*/ 3447393 w 3731172"/>
                    <a:gd name="connsiteY8-232" fmla="*/ 1408386 h 1418896"/>
                    <a:gd name="connsiteX9-233" fmla="*/ 1870841 w 3731172"/>
                    <a:gd name="connsiteY9-234" fmla="*/ 746234 h 1418896"/>
                    <a:gd name="connsiteX10-235" fmla="*/ 262758 w 3731172"/>
                    <a:gd name="connsiteY10-236" fmla="*/ 1418896 h 1418896"/>
                    <a:gd name="connsiteX11-237" fmla="*/ 0 w 3731172"/>
                    <a:gd name="connsiteY11-238" fmla="*/ 1324303 h 1418896"/>
                    <a:gd name="connsiteX12-239" fmla="*/ 1145627 w 3731172"/>
                    <a:gd name="connsiteY12-240" fmla="*/ 882869 h 1418896"/>
                    <a:gd name="connsiteX13-241" fmla="*/ 1156137 w 3731172"/>
                    <a:gd name="connsiteY13-242" fmla="*/ 441434 h 1418896"/>
                    <a:gd name="connsiteX14-243" fmla="*/ 189185 w 3731172"/>
                    <a:gd name="connsiteY14-244" fmla="*/ 84081 h 1418896"/>
                    <a:gd name="connsiteX15-245" fmla="*/ 168165 w 3731172"/>
                    <a:gd name="connsiteY15-246" fmla="*/ 73572 h 1418896"/>
                    <a:gd name="connsiteX0-247" fmla="*/ 168165 w 3731172"/>
                    <a:gd name="connsiteY0-248" fmla="*/ 73572 h 1418896"/>
                    <a:gd name="connsiteX1-249" fmla="*/ 451945 w 3731172"/>
                    <a:gd name="connsiteY1-250" fmla="*/ 0 h 1418896"/>
                    <a:gd name="connsiteX2-251" fmla="*/ 1881352 w 3731172"/>
                    <a:gd name="connsiteY2-252" fmla="*/ 599089 h 1418896"/>
                    <a:gd name="connsiteX3-253" fmla="*/ 3363310 w 3731172"/>
                    <a:gd name="connsiteY3-254" fmla="*/ 0 h 1418896"/>
                    <a:gd name="connsiteX4-255" fmla="*/ 3584027 w 3731172"/>
                    <a:gd name="connsiteY4-256" fmla="*/ 73572 h 1418896"/>
                    <a:gd name="connsiteX5-257" fmla="*/ 2627586 w 3731172"/>
                    <a:gd name="connsiteY5-258" fmla="*/ 441434 h 1418896"/>
                    <a:gd name="connsiteX6-259" fmla="*/ 2596055 w 3731172"/>
                    <a:gd name="connsiteY6-260" fmla="*/ 914400 h 1418896"/>
                    <a:gd name="connsiteX7-261" fmla="*/ 3731172 w 3731172"/>
                    <a:gd name="connsiteY7-262" fmla="*/ 1345324 h 1418896"/>
                    <a:gd name="connsiteX8-263" fmla="*/ 3447393 w 3731172"/>
                    <a:gd name="connsiteY8-264" fmla="*/ 1408386 h 1418896"/>
                    <a:gd name="connsiteX9-265" fmla="*/ 1870841 w 3731172"/>
                    <a:gd name="connsiteY9-266" fmla="*/ 746234 h 1418896"/>
                    <a:gd name="connsiteX10-267" fmla="*/ 262758 w 3731172"/>
                    <a:gd name="connsiteY10-268" fmla="*/ 1418896 h 1418896"/>
                    <a:gd name="connsiteX11-269" fmla="*/ 0 w 3731172"/>
                    <a:gd name="connsiteY11-270" fmla="*/ 1324303 h 1418896"/>
                    <a:gd name="connsiteX12-271" fmla="*/ 1145627 w 3731172"/>
                    <a:gd name="connsiteY12-272" fmla="*/ 882869 h 1418896"/>
                    <a:gd name="connsiteX13-273" fmla="*/ 1145626 w 3731172"/>
                    <a:gd name="connsiteY13-274" fmla="*/ 451945 h 1418896"/>
                    <a:gd name="connsiteX14-275" fmla="*/ 189185 w 3731172"/>
                    <a:gd name="connsiteY14-276" fmla="*/ 84081 h 1418896"/>
                    <a:gd name="connsiteX15-277" fmla="*/ 168165 w 3731172"/>
                    <a:gd name="connsiteY15-278" fmla="*/ 73572 h 1418896"/>
                    <a:gd name="connsiteX0-279" fmla="*/ 168165 w 3731172"/>
                    <a:gd name="connsiteY0-280" fmla="*/ 73572 h 1418896"/>
                    <a:gd name="connsiteX1-281" fmla="*/ 451945 w 3731172"/>
                    <a:gd name="connsiteY1-282" fmla="*/ 0 h 1418896"/>
                    <a:gd name="connsiteX2-283" fmla="*/ 1881352 w 3731172"/>
                    <a:gd name="connsiteY2-284" fmla="*/ 599089 h 1418896"/>
                    <a:gd name="connsiteX3-285" fmla="*/ 3363310 w 3731172"/>
                    <a:gd name="connsiteY3-286" fmla="*/ 0 h 1418896"/>
                    <a:gd name="connsiteX4-287" fmla="*/ 3584027 w 3731172"/>
                    <a:gd name="connsiteY4-288" fmla="*/ 73572 h 1418896"/>
                    <a:gd name="connsiteX5-289" fmla="*/ 2627586 w 3731172"/>
                    <a:gd name="connsiteY5-290" fmla="*/ 441434 h 1418896"/>
                    <a:gd name="connsiteX6-291" fmla="*/ 2596055 w 3731172"/>
                    <a:gd name="connsiteY6-292" fmla="*/ 914400 h 1418896"/>
                    <a:gd name="connsiteX7-293" fmla="*/ 3731172 w 3731172"/>
                    <a:gd name="connsiteY7-294" fmla="*/ 1345324 h 1418896"/>
                    <a:gd name="connsiteX8-295" fmla="*/ 3447393 w 3731172"/>
                    <a:gd name="connsiteY8-296" fmla="*/ 1408386 h 1418896"/>
                    <a:gd name="connsiteX9-297" fmla="*/ 1870841 w 3731172"/>
                    <a:gd name="connsiteY9-298" fmla="*/ 746234 h 1418896"/>
                    <a:gd name="connsiteX10-299" fmla="*/ 262758 w 3731172"/>
                    <a:gd name="connsiteY10-300" fmla="*/ 1418896 h 1418896"/>
                    <a:gd name="connsiteX11-301" fmla="*/ 0 w 3731172"/>
                    <a:gd name="connsiteY11-302" fmla="*/ 1324303 h 1418896"/>
                    <a:gd name="connsiteX12-303" fmla="*/ 1145627 w 3731172"/>
                    <a:gd name="connsiteY12-304" fmla="*/ 903890 h 1418896"/>
                    <a:gd name="connsiteX13-305" fmla="*/ 1145626 w 3731172"/>
                    <a:gd name="connsiteY13-306" fmla="*/ 451945 h 1418896"/>
                    <a:gd name="connsiteX14-307" fmla="*/ 189185 w 3731172"/>
                    <a:gd name="connsiteY14-308" fmla="*/ 84081 h 1418896"/>
                    <a:gd name="connsiteX15-309" fmla="*/ 168165 w 3731172"/>
                    <a:gd name="connsiteY15-310" fmla="*/ 73572 h 1418896"/>
                    <a:gd name="connsiteX0-311" fmla="*/ 147144 w 3710151"/>
                    <a:gd name="connsiteY0-312" fmla="*/ 73572 h 1418896"/>
                    <a:gd name="connsiteX1-313" fmla="*/ 430924 w 3710151"/>
                    <a:gd name="connsiteY1-314" fmla="*/ 0 h 1418896"/>
                    <a:gd name="connsiteX2-315" fmla="*/ 1860331 w 3710151"/>
                    <a:gd name="connsiteY2-316" fmla="*/ 599089 h 1418896"/>
                    <a:gd name="connsiteX3-317" fmla="*/ 3342289 w 3710151"/>
                    <a:gd name="connsiteY3-318" fmla="*/ 0 h 1418896"/>
                    <a:gd name="connsiteX4-319" fmla="*/ 3563006 w 3710151"/>
                    <a:gd name="connsiteY4-320" fmla="*/ 73572 h 1418896"/>
                    <a:gd name="connsiteX5-321" fmla="*/ 2606565 w 3710151"/>
                    <a:gd name="connsiteY5-322" fmla="*/ 441434 h 1418896"/>
                    <a:gd name="connsiteX6-323" fmla="*/ 2575034 w 3710151"/>
                    <a:gd name="connsiteY6-324" fmla="*/ 914400 h 1418896"/>
                    <a:gd name="connsiteX7-325" fmla="*/ 3710151 w 3710151"/>
                    <a:gd name="connsiteY7-326" fmla="*/ 1345324 h 1418896"/>
                    <a:gd name="connsiteX8-327" fmla="*/ 3426372 w 3710151"/>
                    <a:gd name="connsiteY8-328" fmla="*/ 1408386 h 1418896"/>
                    <a:gd name="connsiteX9-329" fmla="*/ 1849820 w 3710151"/>
                    <a:gd name="connsiteY9-330" fmla="*/ 746234 h 1418896"/>
                    <a:gd name="connsiteX10-331" fmla="*/ 241737 w 3710151"/>
                    <a:gd name="connsiteY10-332" fmla="*/ 1418896 h 1418896"/>
                    <a:gd name="connsiteX11-333" fmla="*/ 0 w 3710151"/>
                    <a:gd name="connsiteY11-334" fmla="*/ 1334814 h 1418896"/>
                    <a:gd name="connsiteX12-335" fmla="*/ 1124606 w 3710151"/>
                    <a:gd name="connsiteY12-336" fmla="*/ 903890 h 1418896"/>
                    <a:gd name="connsiteX13-337" fmla="*/ 1124605 w 3710151"/>
                    <a:gd name="connsiteY13-338" fmla="*/ 451945 h 1418896"/>
                    <a:gd name="connsiteX14-339" fmla="*/ 168164 w 3710151"/>
                    <a:gd name="connsiteY14-340" fmla="*/ 84081 h 1418896"/>
                    <a:gd name="connsiteX15-341" fmla="*/ 147144 w 3710151"/>
                    <a:gd name="connsiteY15-342" fmla="*/ 73572 h 1418896"/>
                    <a:gd name="connsiteX0-343" fmla="*/ 147144 w 3710151"/>
                    <a:gd name="connsiteY0-344" fmla="*/ 73572 h 1418896"/>
                    <a:gd name="connsiteX1-345" fmla="*/ 430924 w 3710151"/>
                    <a:gd name="connsiteY1-346" fmla="*/ 0 h 1418896"/>
                    <a:gd name="connsiteX2-347" fmla="*/ 1860331 w 3710151"/>
                    <a:gd name="connsiteY2-348" fmla="*/ 599089 h 1418896"/>
                    <a:gd name="connsiteX3-349" fmla="*/ 3342289 w 3710151"/>
                    <a:gd name="connsiteY3-350" fmla="*/ 0 h 1418896"/>
                    <a:gd name="connsiteX4-351" fmla="*/ 3563006 w 3710151"/>
                    <a:gd name="connsiteY4-352" fmla="*/ 73572 h 1418896"/>
                    <a:gd name="connsiteX5-353" fmla="*/ 2606565 w 3710151"/>
                    <a:gd name="connsiteY5-354" fmla="*/ 441434 h 1418896"/>
                    <a:gd name="connsiteX6-355" fmla="*/ 2606565 w 3710151"/>
                    <a:gd name="connsiteY6-356" fmla="*/ 924910 h 1418896"/>
                    <a:gd name="connsiteX7-357" fmla="*/ 3710151 w 3710151"/>
                    <a:gd name="connsiteY7-358" fmla="*/ 1345324 h 1418896"/>
                    <a:gd name="connsiteX8-359" fmla="*/ 3426372 w 3710151"/>
                    <a:gd name="connsiteY8-360" fmla="*/ 1408386 h 1418896"/>
                    <a:gd name="connsiteX9-361" fmla="*/ 1849820 w 3710151"/>
                    <a:gd name="connsiteY9-362" fmla="*/ 746234 h 1418896"/>
                    <a:gd name="connsiteX10-363" fmla="*/ 241737 w 3710151"/>
                    <a:gd name="connsiteY10-364" fmla="*/ 1418896 h 1418896"/>
                    <a:gd name="connsiteX11-365" fmla="*/ 0 w 3710151"/>
                    <a:gd name="connsiteY11-366" fmla="*/ 1334814 h 1418896"/>
                    <a:gd name="connsiteX12-367" fmla="*/ 1124606 w 3710151"/>
                    <a:gd name="connsiteY12-368" fmla="*/ 903890 h 1418896"/>
                    <a:gd name="connsiteX13-369" fmla="*/ 1124605 w 3710151"/>
                    <a:gd name="connsiteY13-370" fmla="*/ 451945 h 1418896"/>
                    <a:gd name="connsiteX14-371" fmla="*/ 168164 w 3710151"/>
                    <a:gd name="connsiteY14-372" fmla="*/ 84081 h 1418896"/>
                    <a:gd name="connsiteX15-373" fmla="*/ 147144 w 3710151"/>
                    <a:gd name="connsiteY15-374" fmla="*/ 73572 h 1418896"/>
                    <a:gd name="connsiteX0-375" fmla="*/ 147144 w 3710151"/>
                    <a:gd name="connsiteY0-376" fmla="*/ 73572 h 1418896"/>
                    <a:gd name="connsiteX1-377" fmla="*/ 430924 w 3710151"/>
                    <a:gd name="connsiteY1-378" fmla="*/ 0 h 1418896"/>
                    <a:gd name="connsiteX2-379" fmla="*/ 1860331 w 3710151"/>
                    <a:gd name="connsiteY2-380" fmla="*/ 599089 h 1418896"/>
                    <a:gd name="connsiteX3-381" fmla="*/ 3342289 w 3710151"/>
                    <a:gd name="connsiteY3-382" fmla="*/ 0 h 1418896"/>
                    <a:gd name="connsiteX4-383" fmla="*/ 3563006 w 3710151"/>
                    <a:gd name="connsiteY4-384" fmla="*/ 73572 h 1418896"/>
                    <a:gd name="connsiteX5-385" fmla="*/ 2606565 w 3710151"/>
                    <a:gd name="connsiteY5-386" fmla="*/ 441434 h 1418896"/>
                    <a:gd name="connsiteX6-387" fmla="*/ 2610282 w 3710151"/>
                    <a:gd name="connsiteY6-388" fmla="*/ 902607 h 1418896"/>
                    <a:gd name="connsiteX7-389" fmla="*/ 3710151 w 3710151"/>
                    <a:gd name="connsiteY7-390" fmla="*/ 1345324 h 1418896"/>
                    <a:gd name="connsiteX8-391" fmla="*/ 3426372 w 3710151"/>
                    <a:gd name="connsiteY8-392" fmla="*/ 1408386 h 1418896"/>
                    <a:gd name="connsiteX9-393" fmla="*/ 1849820 w 3710151"/>
                    <a:gd name="connsiteY9-394" fmla="*/ 746234 h 1418896"/>
                    <a:gd name="connsiteX10-395" fmla="*/ 241737 w 3710151"/>
                    <a:gd name="connsiteY10-396" fmla="*/ 1418896 h 1418896"/>
                    <a:gd name="connsiteX11-397" fmla="*/ 0 w 3710151"/>
                    <a:gd name="connsiteY11-398" fmla="*/ 1334814 h 1418896"/>
                    <a:gd name="connsiteX12-399" fmla="*/ 1124606 w 3710151"/>
                    <a:gd name="connsiteY12-400" fmla="*/ 903890 h 1418896"/>
                    <a:gd name="connsiteX13-401" fmla="*/ 1124605 w 3710151"/>
                    <a:gd name="connsiteY13-402" fmla="*/ 451945 h 1418896"/>
                    <a:gd name="connsiteX14-403" fmla="*/ 168164 w 3710151"/>
                    <a:gd name="connsiteY14-404" fmla="*/ 84081 h 1418896"/>
                    <a:gd name="connsiteX15-405" fmla="*/ 147144 w 3710151"/>
                    <a:gd name="connsiteY15-406" fmla="*/ 73572 h 1418896"/>
                    <a:gd name="connsiteX0-407" fmla="*/ 147144 w 3710151"/>
                    <a:gd name="connsiteY0-408" fmla="*/ 73572 h 1418896"/>
                    <a:gd name="connsiteX1-409" fmla="*/ 430924 w 3710151"/>
                    <a:gd name="connsiteY1-410" fmla="*/ 0 h 1418896"/>
                    <a:gd name="connsiteX2-411" fmla="*/ 1860331 w 3710151"/>
                    <a:gd name="connsiteY2-412" fmla="*/ 599089 h 1418896"/>
                    <a:gd name="connsiteX3-413" fmla="*/ 3342289 w 3710151"/>
                    <a:gd name="connsiteY3-414" fmla="*/ 0 h 1418896"/>
                    <a:gd name="connsiteX4-415" fmla="*/ 3563006 w 3710151"/>
                    <a:gd name="connsiteY4-416" fmla="*/ 73572 h 1418896"/>
                    <a:gd name="connsiteX5-417" fmla="*/ 2617717 w 3710151"/>
                    <a:gd name="connsiteY5-418" fmla="*/ 445151 h 1418896"/>
                    <a:gd name="connsiteX6-419" fmla="*/ 2610282 w 3710151"/>
                    <a:gd name="connsiteY6-420" fmla="*/ 902607 h 1418896"/>
                    <a:gd name="connsiteX7-421" fmla="*/ 3710151 w 3710151"/>
                    <a:gd name="connsiteY7-422" fmla="*/ 1345324 h 1418896"/>
                    <a:gd name="connsiteX8-423" fmla="*/ 3426372 w 3710151"/>
                    <a:gd name="connsiteY8-424" fmla="*/ 1408386 h 1418896"/>
                    <a:gd name="connsiteX9-425" fmla="*/ 1849820 w 3710151"/>
                    <a:gd name="connsiteY9-426" fmla="*/ 746234 h 1418896"/>
                    <a:gd name="connsiteX10-427" fmla="*/ 241737 w 3710151"/>
                    <a:gd name="connsiteY10-428" fmla="*/ 1418896 h 1418896"/>
                    <a:gd name="connsiteX11-429" fmla="*/ 0 w 3710151"/>
                    <a:gd name="connsiteY11-430" fmla="*/ 1334814 h 1418896"/>
                    <a:gd name="connsiteX12-431" fmla="*/ 1124606 w 3710151"/>
                    <a:gd name="connsiteY12-432" fmla="*/ 903890 h 1418896"/>
                    <a:gd name="connsiteX13-433" fmla="*/ 1124605 w 3710151"/>
                    <a:gd name="connsiteY13-434" fmla="*/ 451945 h 1418896"/>
                    <a:gd name="connsiteX14-435" fmla="*/ 168164 w 3710151"/>
                    <a:gd name="connsiteY14-436" fmla="*/ 84081 h 1418896"/>
                    <a:gd name="connsiteX15-437" fmla="*/ 147144 w 3710151"/>
                    <a:gd name="connsiteY15-438" fmla="*/ 73572 h 1418896"/>
                    <a:gd name="connsiteX0-439" fmla="*/ 147144 w 3710151"/>
                    <a:gd name="connsiteY0-440" fmla="*/ 73572 h 1418896"/>
                    <a:gd name="connsiteX1-441" fmla="*/ 430924 w 3710151"/>
                    <a:gd name="connsiteY1-442" fmla="*/ 0 h 1418896"/>
                    <a:gd name="connsiteX2-443" fmla="*/ 1860331 w 3710151"/>
                    <a:gd name="connsiteY2-444" fmla="*/ 599089 h 1418896"/>
                    <a:gd name="connsiteX3-445" fmla="*/ 3342289 w 3710151"/>
                    <a:gd name="connsiteY3-446" fmla="*/ 0 h 1418896"/>
                    <a:gd name="connsiteX4-447" fmla="*/ 3563006 w 3710151"/>
                    <a:gd name="connsiteY4-448" fmla="*/ 73572 h 1418896"/>
                    <a:gd name="connsiteX5-449" fmla="*/ 2617717 w 3710151"/>
                    <a:gd name="connsiteY5-450" fmla="*/ 448868 h 1418896"/>
                    <a:gd name="connsiteX6-451" fmla="*/ 2610282 w 3710151"/>
                    <a:gd name="connsiteY6-452" fmla="*/ 902607 h 1418896"/>
                    <a:gd name="connsiteX7-453" fmla="*/ 3710151 w 3710151"/>
                    <a:gd name="connsiteY7-454" fmla="*/ 1345324 h 1418896"/>
                    <a:gd name="connsiteX8-455" fmla="*/ 3426372 w 3710151"/>
                    <a:gd name="connsiteY8-456" fmla="*/ 1408386 h 1418896"/>
                    <a:gd name="connsiteX9-457" fmla="*/ 1849820 w 3710151"/>
                    <a:gd name="connsiteY9-458" fmla="*/ 746234 h 1418896"/>
                    <a:gd name="connsiteX10-459" fmla="*/ 241737 w 3710151"/>
                    <a:gd name="connsiteY10-460" fmla="*/ 1418896 h 1418896"/>
                    <a:gd name="connsiteX11-461" fmla="*/ 0 w 3710151"/>
                    <a:gd name="connsiteY11-462" fmla="*/ 1334814 h 1418896"/>
                    <a:gd name="connsiteX12-463" fmla="*/ 1124606 w 3710151"/>
                    <a:gd name="connsiteY12-464" fmla="*/ 903890 h 1418896"/>
                    <a:gd name="connsiteX13-465" fmla="*/ 1124605 w 3710151"/>
                    <a:gd name="connsiteY13-466" fmla="*/ 451945 h 1418896"/>
                    <a:gd name="connsiteX14-467" fmla="*/ 168164 w 3710151"/>
                    <a:gd name="connsiteY14-468" fmla="*/ 84081 h 1418896"/>
                    <a:gd name="connsiteX15-469" fmla="*/ 147144 w 3710151"/>
                    <a:gd name="connsiteY15-470" fmla="*/ 73572 h 1418896"/>
                    <a:gd name="connsiteX0-471" fmla="*/ 147144 w 3710151"/>
                    <a:gd name="connsiteY0-472" fmla="*/ 73572 h 1418896"/>
                    <a:gd name="connsiteX1-473" fmla="*/ 430924 w 3710151"/>
                    <a:gd name="connsiteY1-474" fmla="*/ 0 h 1418896"/>
                    <a:gd name="connsiteX2-475" fmla="*/ 1838028 w 3710151"/>
                    <a:gd name="connsiteY2-476" fmla="*/ 591655 h 1418896"/>
                    <a:gd name="connsiteX3-477" fmla="*/ 3342289 w 3710151"/>
                    <a:gd name="connsiteY3-478" fmla="*/ 0 h 1418896"/>
                    <a:gd name="connsiteX4-479" fmla="*/ 3563006 w 3710151"/>
                    <a:gd name="connsiteY4-480" fmla="*/ 73572 h 1418896"/>
                    <a:gd name="connsiteX5-481" fmla="*/ 2617717 w 3710151"/>
                    <a:gd name="connsiteY5-482" fmla="*/ 448868 h 1418896"/>
                    <a:gd name="connsiteX6-483" fmla="*/ 2610282 w 3710151"/>
                    <a:gd name="connsiteY6-484" fmla="*/ 902607 h 1418896"/>
                    <a:gd name="connsiteX7-485" fmla="*/ 3710151 w 3710151"/>
                    <a:gd name="connsiteY7-486" fmla="*/ 1345324 h 1418896"/>
                    <a:gd name="connsiteX8-487" fmla="*/ 3426372 w 3710151"/>
                    <a:gd name="connsiteY8-488" fmla="*/ 1408386 h 1418896"/>
                    <a:gd name="connsiteX9-489" fmla="*/ 1849820 w 3710151"/>
                    <a:gd name="connsiteY9-490" fmla="*/ 746234 h 1418896"/>
                    <a:gd name="connsiteX10-491" fmla="*/ 241737 w 3710151"/>
                    <a:gd name="connsiteY10-492" fmla="*/ 1418896 h 1418896"/>
                    <a:gd name="connsiteX11-493" fmla="*/ 0 w 3710151"/>
                    <a:gd name="connsiteY11-494" fmla="*/ 1334814 h 1418896"/>
                    <a:gd name="connsiteX12-495" fmla="*/ 1124606 w 3710151"/>
                    <a:gd name="connsiteY12-496" fmla="*/ 903890 h 1418896"/>
                    <a:gd name="connsiteX13-497" fmla="*/ 1124605 w 3710151"/>
                    <a:gd name="connsiteY13-498" fmla="*/ 451945 h 1418896"/>
                    <a:gd name="connsiteX14-499" fmla="*/ 168164 w 3710151"/>
                    <a:gd name="connsiteY14-500" fmla="*/ 84081 h 1418896"/>
                    <a:gd name="connsiteX15-501" fmla="*/ 147144 w 3710151"/>
                    <a:gd name="connsiteY15-502" fmla="*/ 73572 h 1418896"/>
                    <a:gd name="connsiteX0-503" fmla="*/ 147144 w 3710151"/>
                    <a:gd name="connsiteY0-504" fmla="*/ 73572 h 1418896"/>
                    <a:gd name="connsiteX1-505" fmla="*/ 430924 w 3710151"/>
                    <a:gd name="connsiteY1-506" fmla="*/ 0 h 1418896"/>
                    <a:gd name="connsiteX2-507" fmla="*/ 1838028 w 3710151"/>
                    <a:gd name="connsiteY2-508" fmla="*/ 591655 h 1418896"/>
                    <a:gd name="connsiteX3-509" fmla="*/ 3342289 w 3710151"/>
                    <a:gd name="connsiteY3-510" fmla="*/ 0 h 1418896"/>
                    <a:gd name="connsiteX4-511" fmla="*/ 3563006 w 3710151"/>
                    <a:gd name="connsiteY4-512" fmla="*/ 73572 h 1418896"/>
                    <a:gd name="connsiteX5-513" fmla="*/ 2617717 w 3710151"/>
                    <a:gd name="connsiteY5-514" fmla="*/ 448868 h 1418896"/>
                    <a:gd name="connsiteX6-515" fmla="*/ 2610282 w 3710151"/>
                    <a:gd name="connsiteY6-516" fmla="*/ 902607 h 1418896"/>
                    <a:gd name="connsiteX7-517" fmla="*/ 3710151 w 3710151"/>
                    <a:gd name="connsiteY7-518" fmla="*/ 1345324 h 1418896"/>
                    <a:gd name="connsiteX8-519" fmla="*/ 3426372 w 3710151"/>
                    <a:gd name="connsiteY8-520" fmla="*/ 1408386 h 1418896"/>
                    <a:gd name="connsiteX9-521" fmla="*/ 1849820 w 3710151"/>
                    <a:gd name="connsiteY9-522" fmla="*/ 746234 h 1418896"/>
                    <a:gd name="connsiteX10-523" fmla="*/ 241737 w 3710151"/>
                    <a:gd name="connsiteY10-524" fmla="*/ 1418896 h 1418896"/>
                    <a:gd name="connsiteX11-525" fmla="*/ 0 w 3710151"/>
                    <a:gd name="connsiteY11-526" fmla="*/ 1334814 h 1418896"/>
                    <a:gd name="connsiteX12-527" fmla="*/ 1124606 w 3710151"/>
                    <a:gd name="connsiteY12-528" fmla="*/ 903890 h 1418896"/>
                    <a:gd name="connsiteX13-529" fmla="*/ 1087434 w 3710151"/>
                    <a:gd name="connsiteY13-530" fmla="*/ 451945 h 1418896"/>
                    <a:gd name="connsiteX14-531" fmla="*/ 168164 w 3710151"/>
                    <a:gd name="connsiteY14-532" fmla="*/ 84081 h 1418896"/>
                    <a:gd name="connsiteX15-533" fmla="*/ 147144 w 3710151"/>
                    <a:gd name="connsiteY15-534" fmla="*/ 73572 h 1418896"/>
                    <a:gd name="connsiteX0-535" fmla="*/ 147144 w 3710151"/>
                    <a:gd name="connsiteY0-536" fmla="*/ 73572 h 1418896"/>
                    <a:gd name="connsiteX1-537" fmla="*/ 430924 w 3710151"/>
                    <a:gd name="connsiteY1-538" fmla="*/ 0 h 1418896"/>
                    <a:gd name="connsiteX2-539" fmla="*/ 1838028 w 3710151"/>
                    <a:gd name="connsiteY2-540" fmla="*/ 591655 h 1418896"/>
                    <a:gd name="connsiteX3-541" fmla="*/ 3342289 w 3710151"/>
                    <a:gd name="connsiteY3-542" fmla="*/ 0 h 1418896"/>
                    <a:gd name="connsiteX4-543" fmla="*/ 3563006 w 3710151"/>
                    <a:gd name="connsiteY4-544" fmla="*/ 73572 h 1418896"/>
                    <a:gd name="connsiteX5-545" fmla="*/ 2617717 w 3710151"/>
                    <a:gd name="connsiteY5-546" fmla="*/ 448868 h 1418896"/>
                    <a:gd name="connsiteX6-547" fmla="*/ 2610282 w 3710151"/>
                    <a:gd name="connsiteY6-548" fmla="*/ 902607 h 1418896"/>
                    <a:gd name="connsiteX7-549" fmla="*/ 3710151 w 3710151"/>
                    <a:gd name="connsiteY7-550" fmla="*/ 1345324 h 1418896"/>
                    <a:gd name="connsiteX8-551" fmla="*/ 3426372 w 3710151"/>
                    <a:gd name="connsiteY8-552" fmla="*/ 1408386 h 1418896"/>
                    <a:gd name="connsiteX9-553" fmla="*/ 1849820 w 3710151"/>
                    <a:gd name="connsiteY9-554" fmla="*/ 746234 h 1418896"/>
                    <a:gd name="connsiteX10-555" fmla="*/ 241737 w 3710151"/>
                    <a:gd name="connsiteY10-556" fmla="*/ 1418896 h 1418896"/>
                    <a:gd name="connsiteX11-557" fmla="*/ 0 w 3710151"/>
                    <a:gd name="connsiteY11-558" fmla="*/ 1334814 h 1418896"/>
                    <a:gd name="connsiteX12-559" fmla="*/ 1098586 w 3710151"/>
                    <a:gd name="connsiteY12-560" fmla="*/ 903890 h 1418896"/>
                    <a:gd name="connsiteX13-561" fmla="*/ 1087434 w 3710151"/>
                    <a:gd name="connsiteY13-562" fmla="*/ 451945 h 1418896"/>
                    <a:gd name="connsiteX14-563" fmla="*/ 168164 w 3710151"/>
                    <a:gd name="connsiteY14-564" fmla="*/ 84081 h 1418896"/>
                    <a:gd name="connsiteX15-565" fmla="*/ 147144 w 3710151"/>
                    <a:gd name="connsiteY15-566" fmla="*/ 73572 h 1418896"/>
                    <a:gd name="connsiteX0-567" fmla="*/ 162012 w 3725019"/>
                    <a:gd name="connsiteY0-568" fmla="*/ 73572 h 1418896"/>
                    <a:gd name="connsiteX1-569" fmla="*/ 445792 w 3725019"/>
                    <a:gd name="connsiteY1-570" fmla="*/ 0 h 1418896"/>
                    <a:gd name="connsiteX2-571" fmla="*/ 1852896 w 3725019"/>
                    <a:gd name="connsiteY2-572" fmla="*/ 591655 h 1418896"/>
                    <a:gd name="connsiteX3-573" fmla="*/ 3357157 w 3725019"/>
                    <a:gd name="connsiteY3-574" fmla="*/ 0 h 1418896"/>
                    <a:gd name="connsiteX4-575" fmla="*/ 3577874 w 3725019"/>
                    <a:gd name="connsiteY4-576" fmla="*/ 73572 h 1418896"/>
                    <a:gd name="connsiteX5-577" fmla="*/ 2632585 w 3725019"/>
                    <a:gd name="connsiteY5-578" fmla="*/ 448868 h 1418896"/>
                    <a:gd name="connsiteX6-579" fmla="*/ 2625150 w 3725019"/>
                    <a:gd name="connsiteY6-580" fmla="*/ 902607 h 1418896"/>
                    <a:gd name="connsiteX7-581" fmla="*/ 3725019 w 3725019"/>
                    <a:gd name="connsiteY7-582" fmla="*/ 1345324 h 1418896"/>
                    <a:gd name="connsiteX8-583" fmla="*/ 3441240 w 3725019"/>
                    <a:gd name="connsiteY8-584" fmla="*/ 1408386 h 1418896"/>
                    <a:gd name="connsiteX9-585" fmla="*/ 1864688 w 3725019"/>
                    <a:gd name="connsiteY9-586" fmla="*/ 746234 h 1418896"/>
                    <a:gd name="connsiteX10-587" fmla="*/ 256605 w 3725019"/>
                    <a:gd name="connsiteY10-588" fmla="*/ 1418896 h 1418896"/>
                    <a:gd name="connsiteX11-589" fmla="*/ 0 w 3725019"/>
                    <a:gd name="connsiteY11-590" fmla="*/ 1331097 h 1418896"/>
                    <a:gd name="connsiteX12-591" fmla="*/ 1113454 w 3725019"/>
                    <a:gd name="connsiteY12-592" fmla="*/ 903890 h 1418896"/>
                    <a:gd name="connsiteX13-593" fmla="*/ 1102302 w 3725019"/>
                    <a:gd name="connsiteY13-594" fmla="*/ 451945 h 1418896"/>
                    <a:gd name="connsiteX14-595" fmla="*/ 183032 w 3725019"/>
                    <a:gd name="connsiteY14-596" fmla="*/ 84081 h 1418896"/>
                    <a:gd name="connsiteX15-597" fmla="*/ 162012 w 3725019"/>
                    <a:gd name="connsiteY15-598" fmla="*/ 73572 h 141889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6" name="Group 94"/>
            <p:cNvGrpSpPr/>
            <p:nvPr/>
          </p:nvGrpSpPr>
          <p:grpSpPr>
            <a:xfrm>
              <a:off x="3285044" y="4611451"/>
              <a:ext cx="1100814" cy="719137"/>
              <a:chOff x="7493876" y="2774731"/>
              <a:chExt cx="1481958" cy="894622"/>
            </a:xfrm>
          </p:grpSpPr>
          <p:sp>
            <p:nvSpPr>
              <p:cNvPr id="55" name="Freeform 95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-1" fmla="*/ 8187558 w 8187558"/>
                  <a:gd name="connsiteY0-2" fmla="*/ 0 h 2617076"/>
                  <a:gd name="connsiteX1-3" fmla="*/ 8187558 w 8187558"/>
                  <a:gd name="connsiteY1-4" fmla="*/ 1271752 h 2617076"/>
                  <a:gd name="connsiteX2-5" fmla="*/ 4025462 w 8187558"/>
                  <a:gd name="connsiteY2-6" fmla="*/ 2617076 h 2617076"/>
                  <a:gd name="connsiteX3-7" fmla="*/ 0 w 8187558"/>
                  <a:gd name="connsiteY3-8" fmla="*/ 1229711 h 2617076"/>
                  <a:gd name="connsiteX4-9" fmla="*/ 31531 w 8187558"/>
                  <a:gd name="connsiteY4-10" fmla="*/ 147145 h 2617076"/>
                  <a:gd name="connsiteX5-11" fmla="*/ 4046482 w 8187558"/>
                  <a:gd name="connsiteY5-12" fmla="*/ 1576552 h 2617076"/>
                  <a:gd name="connsiteX6-13" fmla="*/ 8187558 w 8187558"/>
                  <a:gd name="connsiteY6-14" fmla="*/ 0 h 2617076"/>
                  <a:gd name="connsiteX0-15" fmla="*/ 8187558 w 8187558"/>
                  <a:gd name="connsiteY0-16" fmla="*/ 0 h 2617076"/>
                  <a:gd name="connsiteX1-17" fmla="*/ 8187558 w 8187558"/>
                  <a:gd name="connsiteY1-18" fmla="*/ 1271752 h 2617076"/>
                  <a:gd name="connsiteX2-19" fmla="*/ 4025462 w 8187558"/>
                  <a:gd name="connsiteY2-20" fmla="*/ 2617076 h 2617076"/>
                  <a:gd name="connsiteX3-21" fmla="*/ 0 w 8187558"/>
                  <a:gd name="connsiteY3-22" fmla="*/ 1229711 h 2617076"/>
                  <a:gd name="connsiteX4-23" fmla="*/ 31531 w 8187558"/>
                  <a:gd name="connsiteY4-24" fmla="*/ 147145 h 2617076"/>
                  <a:gd name="connsiteX5-25" fmla="*/ 4046482 w 8187558"/>
                  <a:gd name="connsiteY5-26" fmla="*/ 1576552 h 2617076"/>
                  <a:gd name="connsiteX6-27" fmla="*/ 8187558 w 8187558"/>
                  <a:gd name="connsiteY6-28" fmla="*/ 0 h 2617076"/>
                  <a:gd name="connsiteX0-29" fmla="*/ 8187558 w 8187558"/>
                  <a:gd name="connsiteY0-30" fmla="*/ 0 h 2617076"/>
                  <a:gd name="connsiteX1-31" fmla="*/ 8187558 w 8187558"/>
                  <a:gd name="connsiteY1-32" fmla="*/ 1271752 h 2617076"/>
                  <a:gd name="connsiteX2-33" fmla="*/ 4025462 w 8187558"/>
                  <a:gd name="connsiteY2-34" fmla="*/ 2617076 h 2617076"/>
                  <a:gd name="connsiteX3-35" fmla="*/ 0 w 8187558"/>
                  <a:gd name="connsiteY3-36" fmla="*/ 1229711 h 2617076"/>
                  <a:gd name="connsiteX4-37" fmla="*/ 31531 w 8187558"/>
                  <a:gd name="connsiteY4-38" fmla="*/ 147145 h 2617076"/>
                  <a:gd name="connsiteX5-39" fmla="*/ 4046482 w 8187558"/>
                  <a:gd name="connsiteY5-40" fmla="*/ 1576552 h 2617076"/>
                  <a:gd name="connsiteX6-41" fmla="*/ 8187558 w 8187558"/>
                  <a:gd name="connsiteY6-42" fmla="*/ 0 h 2617076"/>
                  <a:gd name="connsiteX0-43" fmla="*/ 8187558 w 8187558"/>
                  <a:gd name="connsiteY0-44" fmla="*/ 0 h 2617076"/>
                  <a:gd name="connsiteX1-45" fmla="*/ 8187558 w 8187558"/>
                  <a:gd name="connsiteY1-46" fmla="*/ 1271752 h 2617076"/>
                  <a:gd name="connsiteX2-47" fmla="*/ 4025462 w 8187558"/>
                  <a:gd name="connsiteY2-48" fmla="*/ 2617076 h 2617076"/>
                  <a:gd name="connsiteX3-49" fmla="*/ 0 w 8187558"/>
                  <a:gd name="connsiteY3-50" fmla="*/ 1229711 h 2617076"/>
                  <a:gd name="connsiteX4-51" fmla="*/ 31531 w 8187558"/>
                  <a:gd name="connsiteY4-52" fmla="*/ 147145 h 2617076"/>
                  <a:gd name="connsiteX5-53" fmla="*/ 4046482 w 8187558"/>
                  <a:gd name="connsiteY5-54" fmla="*/ 1576552 h 2617076"/>
                  <a:gd name="connsiteX6-55" fmla="*/ 8187558 w 8187558"/>
                  <a:gd name="connsiteY6-56" fmla="*/ 0 h 2617076"/>
                  <a:gd name="connsiteX0-57" fmla="*/ 8187558 w 8187558"/>
                  <a:gd name="connsiteY0-58" fmla="*/ 0 h 2617076"/>
                  <a:gd name="connsiteX1-59" fmla="*/ 8187558 w 8187558"/>
                  <a:gd name="connsiteY1-60" fmla="*/ 1271752 h 2617076"/>
                  <a:gd name="connsiteX2-61" fmla="*/ 4025462 w 8187558"/>
                  <a:gd name="connsiteY2-62" fmla="*/ 2617076 h 2617076"/>
                  <a:gd name="connsiteX3-63" fmla="*/ 0 w 8187558"/>
                  <a:gd name="connsiteY3-64" fmla="*/ 1229711 h 2617076"/>
                  <a:gd name="connsiteX4-65" fmla="*/ 31531 w 8187558"/>
                  <a:gd name="connsiteY4-66" fmla="*/ 147145 h 2617076"/>
                  <a:gd name="connsiteX5-67" fmla="*/ 4046482 w 8187558"/>
                  <a:gd name="connsiteY5-68" fmla="*/ 1576552 h 2617076"/>
                  <a:gd name="connsiteX6-69" fmla="*/ 8187558 w 8187558"/>
                  <a:gd name="connsiteY6-70" fmla="*/ 0 h 2617076"/>
                  <a:gd name="connsiteX0-71" fmla="*/ 8187558 w 8187558"/>
                  <a:gd name="connsiteY0-72" fmla="*/ 0 h 2617076"/>
                  <a:gd name="connsiteX1-73" fmla="*/ 8187558 w 8187558"/>
                  <a:gd name="connsiteY1-74" fmla="*/ 1271752 h 2617076"/>
                  <a:gd name="connsiteX2-75" fmla="*/ 4025462 w 8187558"/>
                  <a:gd name="connsiteY2-76" fmla="*/ 2617076 h 2617076"/>
                  <a:gd name="connsiteX3-77" fmla="*/ 0 w 8187558"/>
                  <a:gd name="connsiteY3-78" fmla="*/ 1229711 h 2617076"/>
                  <a:gd name="connsiteX4-79" fmla="*/ 31531 w 8187558"/>
                  <a:gd name="connsiteY4-80" fmla="*/ 147145 h 2617076"/>
                  <a:gd name="connsiteX5-81" fmla="*/ 4046482 w 8187558"/>
                  <a:gd name="connsiteY5-82" fmla="*/ 1576552 h 2617076"/>
                  <a:gd name="connsiteX6-83" fmla="*/ 8187558 w 8187558"/>
                  <a:gd name="connsiteY6-84" fmla="*/ 0 h 2617076"/>
                  <a:gd name="connsiteX0-85" fmla="*/ 8187558 w 8187558"/>
                  <a:gd name="connsiteY0-86" fmla="*/ 0 h 2638097"/>
                  <a:gd name="connsiteX1-87" fmla="*/ 8187558 w 8187558"/>
                  <a:gd name="connsiteY1-88" fmla="*/ 1271752 h 2638097"/>
                  <a:gd name="connsiteX2-89" fmla="*/ 4099035 w 8187558"/>
                  <a:gd name="connsiteY2-90" fmla="*/ 2638097 h 2638097"/>
                  <a:gd name="connsiteX3-91" fmla="*/ 0 w 8187558"/>
                  <a:gd name="connsiteY3-92" fmla="*/ 1229711 h 2638097"/>
                  <a:gd name="connsiteX4-93" fmla="*/ 31531 w 8187558"/>
                  <a:gd name="connsiteY4-94" fmla="*/ 147145 h 2638097"/>
                  <a:gd name="connsiteX5-95" fmla="*/ 4046482 w 8187558"/>
                  <a:gd name="connsiteY5-96" fmla="*/ 1576552 h 2638097"/>
                  <a:gd name="connsiteX6-97" fmla="*/ 8187558 w 8187558"/>
                  <a:gd name="connsiteY6-98" fmla="*/ 0 h 2638097"/>
                  <a:gd name="connsiteX0-99" fmla="*/ 8187558 w 8187558"/>
                  <a:gd name="connsiteY0-100" fmla="*/ 0 h 2638097"/>
                  <a:gd name="connsiteX1-101" fmla="*/ 8187558 w 8187558"/>
                  <a:gd name="connsiteY1-102" fmla="*/ 1271752 h 2638097"/>
                  <a:gd name="connsiteX2-103" fmla="*/ 4099035 w 8187558"/>
                  <a:gd name="connsiteY2-104" fmla="*/ 2638097 h 2638097"/>
                  <a:gd name="connsiteX3-105" fmla="*/ 0 w 8187558"/>
                  <a:gd name="connsiteY3-106" fmla="*/ 1229711 h 2638097"/>
                  <a:gd name="connsiteX4-107" fmla="*/ 31531 w 8187558"/>
                  <a:gd name="connsiteY4-108" fmla="*/ 147145 h 2638097"/>
                  <a:gd name="connsiteX5-109" fmla="*/ 4046482 w 8187558"/>
                  <a:gd name="connsiteY5-110" fmla="*/ 1576552 h 2638097"/>
                  <a:gd name="connsiteX6-111" fmla="*/ 8187558 w 8187558"/>
                  <a:gd name="connsiteY6-112" fmla="*/ 0 h 2638097"/>
                  <a:gd name="connsiteX0-113" fmla="*/ 8187558 w 8187558"/>
                  <a:gd name="connsiteY0-114" fmla="*/ 0 h 2638097"/>
                  <a:gd name="connsiteX1-115" fmla="*/ 8187558 w 8187558"/>
                  <a:gd name="connsiteY1-116" fmla="*/ 1271752 h 2638097"/>
                  <a:gd name="connsiteX2-117" fmla="*/ 4099035 w 8187558"/>
                  <a:gd name="connsiteY2-118" fmla="*/ 2638097 h 2638097"/>
                  <a:gd name="connsiteX3-119" fmla="*/ 0 w 8187558"/>
                  <a:gd name="connsiteY3-120" fmla="*/ 1229711 h 2638097"/>
                  <a:gd name="connsiteX4-121" fmla="*/ 31531 w 8187558"/>
                  <a:gd name="connsiteY4-122" fmla="*/ 147145 h 2638097"/>
                  <a:gd name="connsiteX5-123" fmla="*/ 4046482 w 8187558"/>
                  <a:gd name="connsiteY5-124" fmla="*/ 1576552 h 2638097"/>
                  <a:gd name="connsiteX6-125" fmla="*/ 8187558 w 8187558"/>
                  <a:gd name="connsiteY6-126" fmla="*/ 0 h 2638097"/>
                  <a:gd name="connsiteX0-127" fmla="*/ 8187558 w 8187558"/>
                  <a:gd name="connsiteY0-128" fmla="*/ 0 h 2638097"/>
                  <a:gd name="connsiteX1-129" fmla="*/ 8187558 w 8187558"/>
                  <a:gd name="connsiteY1-130" fmla="*/ 1271752 h 2638097"/>
                  <a:gd name="connsiteX2-131" fmla="*/ 4099035 w 8187558"/>
                  <a:gd name="connsiteY2-132" fmla="*/ 2638097 h 2638097"/>
                  <a:gd name="connsiteX3-133" fmla="*/ 0 w 8187558"/>
                  <a:gd name="connsiteY3-134" fmla="*/ 1229711 h 2638097"/>
                  <a:gd name="connsiteX4-135" fmla="*/ 31531 w 8187558"/>
                  <a:gd name="connsiteY4-136" fmla="*/ 147145 h 2638097"/>
                  <a:gd name="connsiteX5-137" fmla="*/ 4046482 w 8187558"/>
                  <a:gd name="connsiteY5-138" fmla="*/ 1576552 h 2638097"/>
                  <a:gd name="connsiteX6-139" fmla="*/ 8187558 w 8187558"/>
                  <a:gd name="connsiteY6-140" fmla="*/ 0 h 2638097"/>
                  <a:gd name="connsiteX0-141" fmla="*/ 8187558 w 8187558"/>
                  <a:gd name="connsiteY0-142" fmla="*/ 0 h 2638097"/>
                  <a:gd name="connsiteX1-143" fmla="*/ 8187558 w 8187558"/>
                  <a:gd name="connsiteY1-144" fmla="*/ 1271752 h 2638097"/>
                  <a:gd name="connsiteX2-145" fmla="*/ 4099035 w 8187558"/>
                  <a:gd name="connsiteY2-146" fmla="*/ 2638097 h 2638097"/>
                  <a:gd name="connsiteX3-147" fmla="*/ 0 w 8187558"/>
                  <a:gd name="connsiteY3-148" fmla="*/ 1229711 h 2638097"/>
                  <a:gd name="connsiteX4-149" fmla="*/ 31531 w 8187558"/>
                  <a:gd name="connsiteY4-150" fmla="*/ 147145 h 2638097"/>
                  <a:gd name="connsiteX5-151" fmla="*/ 4088524 w 8187558"/>
                  <a:gd name="connsiteY5-152" fmla="*/ 1597573 h 2638097"/>
                  <a:gd name="connsiteX6-153" fmla="*/ 8187558 w 8187558"/>
                  <a:gd name="connsiteY6-154" fmla="*/ 0 h 2638097"/>
                  <a:gd name="connsiteX0-155" fmla="*/ 8187558 w 8187558"/>
                  <a:gd name="connsiteY0-156" fmla="*/ 0 h 2638097"/>
                  <a:gd name="connsiteX1-157" fmla="*/ 8187558 w 8187558"/>
                  <a:gd name="connsiteY1-158" fmla="*/ 1271752 h 2638097"/>
                  <a:gd name="connsiteX2-159" fmla="*/ 4099035 w 8187558"/>
                  <a:gd name="connsiteY2-160" fmla="*/ 2638097 h 2638097"/>
                  <a:gd name="connsiteX3-161" fmla="*/ 0 w 8187558"/>
                  <a:gd name="connsiteY3-162" fmla="*/ 1229711 h 2638097"/>
                  <a:gd name="connsiteX4-163" fmla="*/ 31531 w 8187558"/>
                  <a:gd name="connsiteY4-164" fmla="*/ 147145 h 2638097"/>
                  <a:gd name="connsiteX5-165" fmla="*/ 4088524 w 8187558"/>
                  <a:gd name="connsiteY5-166" fmla="*/ 1597573 h 2638097"/>
                  <a:gd name="connsiteX6-167" fmla="*/ 8187558 w 8187558"/>
                  <a:gd name="connsiteY6-168" fmla="*/ 0 h 2638097"/>
                  <a:gd name="connsiteX0-169" fmla="*/ 8187558 w 8187558"/>
                  <a:gd name="connsiteY0-170" fmla="*/ 0 h 2638097"/>
                  <a:gd name="connsiteX1-171" fmla="*/ 8187558 w 8187558"/>
                  <a:gd name="connsiteY1-172" fmla="*/ 1271752 h 2638097"/>
                  <a:gd name="connsiteX2-173" fmla="*/ 4099035 w 8187558"/>
                  <a:gd name="connsiteY2-174" fmla="*/ 2638097 h 2638097"/>
                  <a:gd name="connsiteX3-175" fmla="*/ 0 w 8187558"/>
                  <a:gd name="connsiteY3-176" fmla="*/ 1229711 h 2638097"/>
                  <a:gd name="connsiteX4-177" fmla="*/ 31531 w 8187558"/>
                  <a:gd name="connsiteY4-178" fmla="*/ 147145 h 2638097"/>
                  <a:gd name="connsiteX5-179" fmla="*/ 4099035 w 8187558"/>
                  <a:gd name="connsiteY5-180" fmla="*/ 1566042 h 2638097"/>
                  <a:gd name="connsiteX6-181" fmla="*/ 8187558 w 8187558"/>
                  <a:gd name="connsiteY6-182" fmla="*/ 0 h 2638097"/>
                  <a:gd name="connsiteX0-183" fmla="*/ 8187558 w 8187558"/>
                  <a:gd name="connsiteY0-184" fmla="*/ 0 h 2638097"/>
                  <a:gd name="connsiteX1-185" fmla="*/ 8187558 w 8187558"/>
                  <a:gd name="connsiteY1-186" fmla="*/ 1271752 h 2638097"/>
                  <a:gd name="connsiteX2-187" fmla="*/ 4099035 w 8187558"/>
                  <a:gd name="connsiteY2-188" fmla="*/ 2638097 h 2638097"/>
                  <a:gd name="connsiteX3-189" fmla="*/ 0 w 8187558"/>
                  <a:gd name="connsiteY3-190" fmla="*/ 1229711 h 2638097"/>
                  <a:gd name="connsiteX4-191" fmla="*/ 31531 w 8187558"/>
                  <a:gd name="connsiteY4-192" fmla="*/ 147145 h 2638097"/>
                  <a:gd name="connsiteX5-193" fmla="*/ 4099035 w 8187558"/>
                  <a:gd name="connsiteY5-194" fmla="*/ 1566042 h 2638097"/>
                  <a:gd name="connsiteX6-195" fmla="*/ 8187558 w 8187558"/>
                  <a:gd name="connsiteY6-196" fmla="*/ 0 h 2638097"/>
                  <a:gd name="connsiteX0-197" fmla="*/ 8187558 w 8187558"/>
                  <a:gd name="connsiteY0-198" fmla="*/ 0 h 2638097"/>
                  <a:gd name="connsiteX1-199" fmla="*/ 8187558 w 8187558"/>
                  <a:gd name="connsiteY1-200" fmla="*/ 1271752 h 2638097"/>
                  <a:gd name="connsiteX2-201" fmla="*/ 4099035 w 8187558"/>
                  <a:gd name="connsiteY2-202" fmla="*/ 2638097 h 2638097"/>
                  <a:gd name="connsiteX3-203" fmla="*/ 0 w 8187558"/>
                  <a:gd name="connsiteY3-204" fmla="*/ 1229711 h 2638097"/>
                  <a:gd name="connsiteX4-205" fmla="*/ 31531 w 8187558"/>
                  <a:gd name="connsiteY4-206" fmla="*/ 147145 h 2638097"/>
                  <a:gd name="connsiteX5-207" fmla="*/ 4099035 w 8187558"/>
                  <a:gd name="connsiteY5-208" fmla="*/ 1566042 h 2638097"/>
                  <a:gd name="connsiteX6-209" fmla="*/ 8187558 w 8187558"/>
                  <a:gd name="connsiteY6-210" fmla="*/ 0 h 2638097"/>
                  <a:gd name="connsiteX0-211" fmla="*/ 8187558 w 8187558"/>
                  <a:gd name="connsiteY0-212" fmla="*/ 0 h 2638097"/>
                  <a:gd name="connsiteX1-213" fmla="*/ 8187558 w 8187558"/>
                  <a:gd name="connsiteY1-214" fmla="*/ 1271752 h 2638097"/>
                  <a:gd name="connsiteX2-215" fmla="*/ 4099035 w 8187558"/>
                  <a:gd name="connsiteY2-216" fmla="*/ 2638097 h 2638097"/>
                  <a:gd name="connsiteX3-217" fmla="*/ 0 w 8187558"/>
                  <a:gd name="connsiteY3-218" fmla="*/ 1229711 h 2638097"/>
                  <a:gd name="connsiteX4-219" fmla="*/ 31531 w 8187558"/>
                  <a:gd name="connsiteY4-220" fmla="*/ 147145 h 2638097"/>
                  <a:gd name="connsiteX5-221" fmla="*/ 4099035 w 8187558"/>
                  <a:gd name="connsiteY5-222" fmla="*/ 1566042 h 2638097"/>
                  <a:gd name="connsiteX6-223" fmla="*/ 8187558 w 8187558"/>
                  <a:gd name="connsiteY6-224" fmla="*/ 0 h 2638097"/>
                  <a:gd name="connsiteX0-225" fmla="*/ 8187558 w 8187558"/>
                  <a:gd name="connsiteY0-226" fmla="*/ 0 h 2638097"/>
                  <a:gd name="connsiteX1-227" fmla="*/ 8187558 w 8187558"/>
                  <a:gd name="connsiteY1-228" fmla="*/ 1271752 h 2638097"/>
                  <a:gd name="connsiteX2-229" fmla="*/ 4099035 w 8187558"/>
                  <a:gd name="connsiteY2-230" fmla="*/ 2638097 h 2638097"/>
                  <a:gd name="connsiteX3-231" fmla="*/ 0 w 8187558"/>
                  <a:gd name="connsiteY3-232" fmla="*/ 1229711 h 2638097"/>
                  <a:gd name="connsiteX4-233" fmla="*/ 31531 w 8187558"/>
                  <a:gd name="connsiteY4-234" fmla="*/ 147145 h 2638097"/>
                  <a:gd name="connsiteX5-235" fmla="*/ 4099035 w 8187558"/>
                  <a:gd name="connsiteY5-236" fmla="*/ 1566042 h 2638097"/>
                  <a:gd name="connsiteX6-237" fmla="*/ 8187558 w 8187558"/>
                  <a:gd name="connsiteY6-238" fmla="*/ 0 h 2638097"/>
                  <a:gd name="connsiteX0-239" fmla="*/ 8187558 w 8187558"/>
                  <a:gd name="connsiteY0-240" fmla="*/ 0 h 2638097"/>
                  <a:gd name="connsiteX1-241" fmla="*/ 8187558 w 8187558"/>
                  <a:gd name="connsiteY1-242" fmla="*/ 1271752 h 2638097"/>
                  <a:gd name="connsiteX2-243" fmla="*/ 4099035 w 8187558"/>
                  <a:gd name="connsiteY2-244" fmla="*/ 2638097 h 2638097"/>
                  <a:gd name="connsiteX3-245" fmla="*/ 0 w 8187558"/>
                  <a:gd name="connsiteY3-246" fmla="*/ 1229711 h 2638097"/>
                  <a:gd name="connsiteX4-247" fmla="*/ 31531 w 8187558"/>
                  <a:gd name="connsiteY4-248" fmla="*/ 147145 h 2638097"/>
                  <a:gd name="connsiteX5-249" fmla="*/ 4099035 w 8187558"/>
                  <a:gd name="connsiteY5-250" fmla="*/ 1566042 h 2638097"/>
                  <a:gd name="connsiteX6-251" fmla="*/ 8187558 w 8187558"/>
                  <a:gd name="connsiteY6-252" fmla="*/ 0 h 2638097"/>
                  <a:gd name="connsiteX0-253" fmla="*/ 8187558 w 8187558"/>
                  <a:gd name="connsiteY0-254" fmla="*/ 0 h 2638097"/>
                  <a:gd name="connsiteX1-255" fmla="*/ 8187558 w 8187558"/>
                  <a:gd name="connsiteY1-256" fmla="*/ 1271752 h 2638097"/>
                  <a:gd name="connsiteX2-257" fmla="*/ 4099035 w 8187558"/>
                  <a:gd name="connsiteY2-258" fmla="*/ 2638097 h 2638097"/>
                  <a:gd name="connsiteX3-259" fmla="*/ 0 w 8187558"/>
                  <a:gd name="connsiteY3-260" fmla="*/ 1229711 h 2638097"/>
                  <a:gd name="connsiteX4-261" fmla="*/ 31531 w 8187558"/>
                  <a:gd name="connsiteY4-262" fmla="*/ 147145 h 2638097"/>
                  <a:gd name="connsiteX5-263" fmla="*/ 4099035 w 8187558"/>
                  <a:gd name="connsiteY5-264" fmla="*/ 1566042 h 2638097"/>
                  <a:gd name="connsiteX6-265" fmla="*/ 8187558 w 8187558"/>
                  <a:gd name="connsiteY6-266" fmla="*/ 0 h 2638097"/>
                  <a:gd name="connsiteX0-267" fmla="*/ 8187558 w 8187558"/>
                  <a:gd name="connsiteY0-268" fmla="*/ 0 h 2638097"/>
                  <a:gd name="connsiteX1-269" fmla="*/ 8187558 w 8187558"/>
                  <a:gd name="connsiteY1-270" fmla="*/ 1271752 h 2638097"/>
                  <a:gd name="connsiteX2-271" fmla="*/ 4099035 w 8187558"/>
                  <a:gd name="connsiteY2-272" fmla="*/ 2638097 h 2638097"/>
                  <a:gd name="connsiteX3-273" fmla="*/ 0 w 8187558"/>
                  <a:gd name="connsiteY3-274" fmla="*/ 1229711 h 2638097"/>
                  <a:gd name="connsiteX4-275" fmla="*/ 31531 w 8187558"/>
                  <a:gd name="connsiteY4-276" fmla="*/ 147145 h 2638097"/>
                  <a:gd name="connsiteX5-277" fmla="*/ 4099035 w 8187558"/>
                  <a:gd name="connsiteY5-278" fmla="*/ 1566042 h 2638097"/>
                  <a:gd name="connsiteX6-279" fmla="*/ 8187558 w 8187558"/>
                  <a:gd name="connsiteY6-280" fmla="*/ 0 h 2638097"/>
                  <a:gd name="connsiteX0-281" fmla="*/ 8187558 w 8187558"/>
                  <a:gd name="connsiteY0-282" fmla="*/ 0 h 2638097"/>
                  <a:gd name="connsiteX1-283" fmla="*/ 8187558 w 8187558"/>
                  <a:gd name="connsiteY1-284" fmla="*/ 1271752 h 2638097"/>
                  <a:gd name="connsiteX2-285" fmla="*/ 4099035 w 8187558"/>
                  <a:gd name="connsiteY2-286" fmla="*/ 2638097 h 2638097"/>
                  <a:gd name="connsiteX3-287" fmla="*/ 0 w 8187558"/>
                  <a:gd name="connsiteY3-288" fmla="*/ 1229711 h 2638097"/>
                  <a:gd name="connsiteX4-289" fmla="*/ 31531 w 8187558"/>
                  <a:gd name="connsiteY4-290" fmla="*/ 147145 h 2638097"/>
                  <a:gd name="connsiteX5-291" fmla="*/ 4099035 w 8187558"/>
                  <a:gd name="connsiteY5-292" fmla="*/ 1566042 h 2638097"/>
                  <a:gd name="connsiteX6-293" fmla="*/ 8187558 w 8187558"/>
                  <a:gd name="connsiteY6-294" fmla="*/ 0 h 2638097"/>
                  <a:gd name="connsiteX0-295" fmla="*/ 8176538 w 8176538"/>
                  <a:gd name="connsiteY0-296" fmla="*/ 0 h 2638097"/>
                  <a:gd name="connsiteX1-297" fmla="*/ 8176538 w 8176538"/>
                  <a:gd name="connsiteY1-298" fmla="*/ 1271752 h 2638097"/>
                  <a:gd name="connsiteX2-299" fmla="*/ 4088015 w 8176538"/>
                  <a:gd name="connsiteY2-300" fmla="*/ 2638097 h 2638097"/>
                  <a:gd name="connsiteX3-301" fmla="*/ 0 w 8176538"/>
                  <a:gd name="connsiteY3-302" fmla="*/ 1269888 h 2638097"/>
                  <a:gd name="connsiteX4-303" fmla="*/ 20511 w 8176538"/>
                  <a:gd name="connsiteY4-304" fmla="*/ 147145 h 2638097"/>
                  <a:gd name="connsiteX5-305" fmla="*/ 4088015 w 8176538"/>
                  <a:gd name="connsiteY5-306" fmla="*/ 1566042 h 2638097"/>
                  <a:gd name="connsiteX6-307" fmla="*/ 8176538 w 8176538"/>
                  <a:gd name="connsiteY6-308" fmla="*/ 0 h 2638097"/>
                  <a:gd name="connsiteX0-309" fmla="*/ 8176538 w 8176538"/>
                  <a:gd name="connsiteY0-310" fmla="*/ 0 h 2772020"/>
                  <a:gd name="connsiteX1-311" fmla="*/ 8176538 w 8176538"/>
                  <a:gd name="connsiteY1-312" fmla="*/ 1271752 h 2772020"/>
                  <a:gd name="connsiteX2-313" fmla="*/ 4099034 w 8176538"/>
                  <a:gd name="connsiteY2-314" fmla="*/ 2772020 h 2772020"/>
                  <a:gd name="connsiteX3-315" fmla="*/ 0 w 8176538"/>
                  <a:gd name="connsiteY3-316" fmla="*/ 1269888 h 2772020"/>
                  <a:gd name="connsiteX4-317" fmla="*/ 20511 w 8176538"/>
                  <a:gd name="connsiteY4-318" fmla="*/ 147145 h 2772020"/>
                  <a:gd name="connsiteX5-319" fmla="*/ 4088015 w 8176538"/>
                  <a:gd name="connsiteY5-320" fmla="*/ 1566042 h 2772020"/>
                  <a:gd name="connsiteX6-321" fmla="*/ 8176538 w 8176538"/>
                  <a:gd name="connsiteY6-322" fmla="*/ 0 h 2772020"/>
                  <a:gd name="connsiteX0-323" fmla="*/ 8176538 w 8176538"/>
                  <a:gd name="connsiteY0-324" fmla="*/ 0 h 2772339"/>
                  <a:gd name="connsiteX1-325" fmla="*/ 8176538 w 8176538"/>
                  <a:gd name="connsiteY1-326" fmla="*/ 1378890 h 2772339"/>
                  <a:gd name="connsiteX2-327" fmla="*/ 4099034 w 8176538"/>
                  <a:gd name="connsiteY2-328" fmla="*/ 2772020 h 2772339"/>
                  <a:gd name="connsiteX3-329" fmla="*/ 0 w 8176538"/>
                  <a:gd name="connsiteY3-330" fmla="*/ 1269888 h 2772339"/>
                  <a:gd name="connsiteX4-331" fmla="*/ 20511 w 8176538"/>
                  <a:gd name="connsiteY4-332" fmla="*/ 147145 h 2772339"/>
                  <a:gd name="connsiteX5-333" fmla="*/ 4088015 w 8176538"/>
                  <a:gd name="connsiteY5-334" fmla="*/ 1566042 h 2772339"/>
                  <a:gd name="connsiteX6-335" fmla="*/ 8176538 w 8176538"/>
                  <a:gd name="connsiteY6-336" fmla="*/ 0 h 2772339"/>
                  <a:gd name="connsiteX0-337" fmla="*/ 8176538 w 8176538"/>
                  <a:gd name="connsiteY0-338" fmla="*/ 0 h 2825888"/>
                  <a:gd name="connsiteX1-339" fmla="*/ 8176538 w 8176538"/>
                  <a:gd name="connsiteY1-340" fmla="*/ 1378890 h 2825888"/>
                  <a:gd name="connsiteX2-341" fmla="*/ 4099034 w 8176538"/>
                  <a:gd name="connsiteY2-342" fmla="*/ 2825590 h 2825888"/>
                  <a:gd name="connsiteX3-343" fmla="*/ 0 w 8176538"/>
                  <a:gd name="connsiteY3-344" fmla="*/ 1269888 h 2825888"/>
                  <a:gd name="connsiteX4-345" fmla="*/ 20511 w 8176538"/>
                  <a:gd name="connsiteY4-346" fmla="*/ 147145 h 2825888"/>
                  <a:gd name="connsiteX5-347" fmla="*/ 4088015 w 8176538"/>
                  <a:gd name="connsiteY5-348" fmla="*/ 1566042 h 2825888"/>
                  <a:gd name="connsiteX6-349" fmla="*/ 8176538 w 8176538"/>
                  <a:gd name="connsiteY6-350" fmla="*/ 0 h 2825888"/>
                  <a:gd name="connsiteX0-351" fmla="*/ 8165518 w 8165518"/>
                  <a:gd name="connsiteY0-352" fmla="*/ 0 h 2825606"/>
                  <a:gd name="connsiteX1-353" fmla="*/ 8165518 w 8165518"/>
                  <a:gd name="connsiteY1-354" fmla="*/ 1378890 h 2825606"/>
                  <a:gd name="connsiteX2-355" fmla="*/ 4088014 w 8165518"/>
                  <a:gd name="connsiteY2-356" fmla="*/ 2825590 h 2825606"/>
                  <a:gd name="connsiteX3-357" fmla="*/ 0 w 8165518"/>
                  <a:gd name="connsiteY3-358" fmla="*/ 1403811 h 2825606"/>
                  <a:gd name="connsiteX4-359" fmla="*/ 9491 w 8165518"/>
                  <a:gd name="connsiteY4-360" fmla="*/ 147145 h 2825606"/>
                  <a:gd name="connsiteX5-361" fmla="*/ 4076995 w 8165518"/>
                  <a:gd name="connsiteY5-362" fmla="*/ 1566042 h 2825606"/>
                  <a:gd name="connsiteX6-363" fmla="*/ 8165518 w 8165518"/>
                  <a:gd name="connsiteY6-364" fmla="*/ 0 h 2825606"/>
                  <a:gd name="connsiteX0-365" fmla="*/ 8165518 w 8165518"/>
                  <a:gd name="connsiteY0-366" fmla="*/ 0 h 2879174"/>
                  <a:gd name="connsiteX1-367" fmla="*/ 8165518 w 8165518"/>
                  <a:gd name="connsiteY1-368" fmla="*/ 1378890 h 2879174"/>
                  <a:gd name="connsiteX2-369" fmla="*/ 4132092 w 8165518"/>
                  <a:gd name="connsiteY2-370" fmla="*/ 2879159 h 2879174"/>
                  <a:gd name="connsiteX3-371" fmla="*/ 0 w 8165518"/>
                  <a:gd name="connsiteY3-372" fmla="*/ 1403811 h 2879174"/>
                  <a:gd name="connsiteX4-373" fmla="*/ 9491 w 8165518"/>
                  <a:gd name="connsiteY4-374" fmla="*/ 147145 h 2879174"/>
                  <a:gd name="connsiteX5-375" fmla="*/ 4076995 w 8165518"/>
                  <a:gd name="connsiteY5-376" fmla="*/ 1566042 h 2879174"/>
                  <a:gd name="connsiteX6-377" fmla="*/ 8165518 w 8165518"/>
                  <a:gd name="connsiteY6-378" fmla="*/ 0 h 2879174"/>
                  <a:gd name="connsiteX0-379" fmla="*/ 8165518 w 8176537"/>
                  <a:gd name="connsiteY0-380" fmla="*/ 0 h 2879410"/>
                  <a:gd name="connsiteX1-381" fmla="*/ 8176537 w 8176537"/>
                  <a:gd name="connsiteY1-382" fmla="*/ 1499420 h 2879410"/>
                  <a:gd name="connsiteX2-383" fmla="*/ 4132092 w 8176537"/>
                  <a:gd name="connsiteY2-384" fmla="*/ 2879159 h 2879410"/>
                  <a:gd name="connsiteX3-385" fmla="*/ 0 w 8176537"/>
                  <a:gd name="connsiteY3-386" fmla="*/ 1403811 h 2879410"/>
                  <a:gd name="connsiteX4-387" fmla="*/ 9491 w 8176537"/>
                  <a:gd name="connsiteY4-388" fmla="*/ 147145 h 2879410"/>
                  <a:gd name="connsiteX5-389" fmla="*/ 4076995 w 8176537"/>
                  <a:gd name="connsiteY5-390" fmla="*/ 1566042 h 2879410"/>
                  <a:gd name="connsiteX6-391" fmla="*/ 8165518 w 8176537"/>
                  <a:gd name="connsiteY6-392" fmla="*/ 0 h 2879410"/>
                  <a:gd name="connsiteX0-393" fmla="*/ 8165518 w 8176537"/>
                  <a:gd name="connsiteY0-394" fmla="*/ 0 h 2879262"/>
                  <a:gd name="connsiteX1-395" fmla="*/ 8176537 w 8176537"/>
                  <a:gd name="connsiteY1-396" fmla="*/ 1499420 h 2879262"/>
                  <a:gd name="connsiteX2-397" fmla="*/ 4132092 w 8176537"/>
                  <a:gd name="connsiteY2-398" fmla="*/ 2879159 h 2879262"/>
                  <a:gd name="connsiteX3-399" fmla="*/ 0 w 8176537"/>
                  <a:gd name="connsiteY3-400" fmla="*/ 1403811 h 2879262"/>
                  <a:gd name="connsiteX4-401" fmla="*/ 9491 w 8176537"/>
                  <a:gd name="connsiteY4-402" fmla="*/ 147145 h 2879262"/>
                  <a:gd name="connsiteX5-403" fmla="*/ 4076995 w 8176537"/>
                  <a:gd name="connsiteY5-404" fmla="*/ 1566042 h 2879262"/>
                  <a:gd name="connsiteX6-405" fmla="*/ 8165518 w 8176537"/>
                  <a:gd name="connsiteY6-406" fmla="*/ 0 h 2879262"/>
                  <a:gd name="connsiteX0-407" fmla="*/ 8165518 w 8176537"/>
                  <a:gd name="connsiteY0-408" fmla="*/ 0 h 2879163"/>
                  <a:gd name="connsiteX1-409" fmla="*/ 8176537 w 8176537"/>
                  <a:gd name="connsiteY1-410" fmla="*/ 1499420 h 2879163"/>
                  <a:gd name="connsiteX2-411" fmla="*/ 4132092 w 8176537"/>
                  <a:gd name="connsiteY2-412" fmla="*/ 2879159 h 2879163"/>
                  <a:gd name="connsiteX3-413" fmla="*/ 0 w 8176537"/>
                  <a:gd name="connsiteY3-414" fmla="*/ 1510948 h 2879163"/>
                  <a:gd name="connsiteX4-415" fmla="*/ 9491 w 8176537"/>
                  <a:gd name="connsiteY4-416" fmla="*/ 147145 h 2879163"/>
                  <a:gd name="connsiteX5-417" fmla="*/ 4076995 w 8176537"/>
                  <a:gd name="connsiteY5-418" fmla="*/ 1566042 h 2879163"/>
                  <a:gd name="connsiteX6-419" fmla="*/ 8165518 w 8176537"/>
                  <a:gd name="connsiteY6-420" fmla="*/ 0 h 2879163"/>
                  <a:gd name="connsiteX0-421" fmla="*/ 8165518 w 8198577"/>
                  <a:gd name="connsiteY0-422" fmla="*/ 0 h 2879451"/>
                  <a:gd name="connsiteX1-423" fmla="*/ 8198577 w 8198577"/>
                  <a:gd name="connsiteY1-424" fmla="*/ 1606558 h 2879451"/>
                  <a:gd name="connsiteX2-425" fmla="*/ 4132092 w 8198577"/>
                  <a:gd name="connsiteY2-426" fmla="*/ 2879159 h 2879451"/>
                  <a:gd name="connsiteX3-427" fmla="*/ 0 w 8198577"/>
                  <a:gd name="connsiteY3-428" fmla="*/ 1510948 h 2879451"/>
                  <a:gd name="connsiteX4-429" fmla="*/ 9491 w 8198577"/>
                  <a:gd name="connsiteY4-430" fmla="*/ 147145 h 2879451"/>
                  <a:gd name="connsiteX5-431" fmla="*/ 4076995 w 8198577"/>
                  <a:gd name="connsiteY5-432" fmla="*/ 1566042 h 2879451"/>
                  <a:gd name="connsiteX6-433" fmla="*/ 8165518 w 8198577"/>
                  <a:gd name="connsiteY6-434" fmla="*/ 0 h 2879451"/>
                  <a:gd name="connsiteX0-435" fmla="*/ 8165518 w 8165518"/>
                  <a:gd name="connsiteY0-436" fmla="*/ 0 h 2880066"/>
                  <a:gd name="connsiteX1-437" fmla="*/ 8165518 w 8165518"/>
                  <a:gd name="connsiteY1-438" fmla="*/ 1673520 h 2880066"/>
                  <a:gd name="connsiteX2-439" fmla="*/ 4132092 w 8165518"/>
                  <a:gd name="connsiteY2-440" fmla="*/ 2879159 h 2880066"/>
                  <a:gd name="connsiteX3-441" fmla="*/ 0 w 8165518"/>
                  <a:gd name="connsiteY3-442" fmla="*/ 1510948 h 2880066"/>
                  <a:gd name="connsiteX4-443" fmla="*/ 9491 w 8165518"/>
                  <a:gd name="connsiteY4-444" fmla="*/ 147145 h 2880066"/>
                  <a:gd name="connsiteX5-445" fmla="*/ 4076995 w 8165518"/>
                  <a:gd name="connsiteY5-446" fmla="*/ 1566042 h 2880066"/>
                  <a:gd name="connsiteX6-447" fmla="*/ 8165518 w 8165518"/>
                  <a:gd name="connsiteY6-448" fmla="*/ 0 h 2880066"/>
                  <a:gd name="connsiteX0-449" fmla="*/ 8156794 w 8156794"/>
                  <a:gd name="connsiteY0-450" fmla="*/ 0 h 2879270"/>
                  <a:gd name="connsiteX1-451" fmla="*/ 8156794 w 8156794"/>
                  <a:gd name="connsiteY1-452" fmla="*/ 1673520 h 2879270"/>
                  <a:gd name="connsiteX2-453" fmla="*/ 4123368 w 8156794"/>
                  <a:gd name="connsiteY2-454" fmla="*/ 2879159 h 2879270"/>
                  <a:gd name="connsiteX3-455" fmla="*/ 2295 w 8156794"/>
                  <a:gd name="connsiteY3-456" fmla="*/ 1618086 h 2879270"/>
                  <a:gd name="connsiteX4-457" fmla="*/ 767 w 8156794"/>
                  <a:gd name="connsiteY4-458" fmla="*/ 147145 h 2879270"/>
                  <a:gd name="connsiteX5-459" fmla="*/ 4068271 w 8156794"/>
                  <a:gd name="connsiteY5-460" fmla="*/ 1566042 h 2879270"/>
                  <a:gd name="connsiteX6-461" fmla="*/ 8156794 w 8156794"/>
                  <a:gd name="connsiteY6-462" fmla="*/ 0 h 2879270"/>
                  <a:gd name="connsiteX0-463" fmla="*/ 8156794 w 8156794"/>
                  <a:gd name="connsiteY0-464" fmla="*/ 0 h 2973000"/>
                  <a:gd name="connsiteX1-465" fmla="*/ 8156794 w 8156794"/>
                  <a:gd name="connsiteY1-466" fmla="*/ 1673520 h 2973000"/>
                  <a:gd name="connsiteX2-467" fmla="*/ 4134388 w 8156794"/>
                  <a:gd name="connsiteY2-468" fmla="*/ 2972904 h 2973000"/>
                  <a:gd name="connsiteX3-469" fmla="*/ 2295 w 8156794"/>
                  <a:gd name="connsiteY3-470" fmla="*/ 1618086 h 2973000"/>
                  <a:gd name="connsiteX4-471" fmla="*/ 767 w 8156794"/>
                  <a:gd name="connsiteY4-472" fmla="*/ 147145 h 2973000"/>
                  <a:gd name="connsiteX5-473" fmla="*/ 4068271 w 8156794"/>
                  <a:gd name="connsiteY5-474" fmla="*/ 1566042 h 2973000"/>
                  <a:gd name="connsiteX6-475" fmla="*/ 8156794 w 8156794"/>
                  <a:gd name="connsiteY6-476" fmla="*/ 0 h 2973000"/>
                  <a:gd name="connsiteX0-477" fmla="*/ 8156794 w 8156794"/>
                  <a:gd name="connsiteY0-478" fmla="*/ 0 h 2973000"/>
                  <a:gd name="connsiteX1-479" fmla="*/ 8156794 w 8156794"/>
                  <a:gd name="connsiteY1-480" fmla="*/ 1673520 h 2973000"/>
                  <a:gd name="connsiteX2-481" fmla="*/ 4134388 w 8156794"/>
                  <a:gd name="connsiteY2-482" fmla="*/ 2972904 h 2973000"/>
                  <a:gd name="connsiteX3-483" fmla="*/ 2295 w 8156794"/>
                  <a:gd name="connsiteY3-484" fmla="*/ 1618086 h 2973000"/>
                  <a:gd name="connsiteX4-485" fmla="*/ 767 w 8156794"/>
                  <a:gd name="connsiteY4-486" fmla="*/ 147145 h 2973000"/>
                  <a:gd name="connsiteX5-487" fmla="*/ 4068271 w 8156794"/>
                  <a:gd name="connsiteY5-488" fmla="*/ 1566042 h 2973000"/>
                  <a:gd name="connsiteX6-489" fmla="*/ 8156794 w 8156794"/>
                  <a:gd name="connsiteY6-490" fmla="*/ 0 h 2973000"/>
                  <a:gd name="connsiteX0-491" fmla="*/ 8156794 w 8156794"/>
                  <a:gd name="connsiteY0-492" fmla="*/ 0 h 2973000"/>
                  <a:gd name="connsiteX1-493" fmla="*/ 8156794 w 8156794"/>
                  <a:gd name="connsiteY1-494" fmla="*/ 1673520 h 2973000"/>
                  <a:gd name="connsiteX2-495" fmla="*/ 4134388 w 8156794"/>
                  <a:gd name="connsiteY2-496" fmla="*/ 2972904 h 2973000"/>
                  <a:gd name="connsiteX3-497" fmla="*/ 2295 w 8156794"/>
                  <a:gd name="connsiteY3-498" fmla="*/ 1618086 h 2973000"/>
                  <a:gd name="connsiteX4-499" fmla="*/ 767 w 8156794"/>
                  <a:gd name="connsiteY4-500" fmla="*/ 147145 h 2973000"/>
                  <a:gd name="connsiteX5-501" fmla="*/ 4068271 w 8156794"/>
                  <a:gd name="connsiteY5-502" fmla="*/ 1566042 h 2973000"/>
                  <a:gd name="connsiteX6-503" fmla="*/ 8156794 w 8156794"/>
                  <a:gd name="connsiteY6-504" fmla="*/ 0 h 2973000"/>
                  <a:gd name="connsiteX0-505" fmla="*/ 8156794 w 8156794"/>
                  <a:gd name="connsiteY0-506" fmla="*/ 0 h 2973020"/>
                  <a:gd name="connsiteX1-507" fmla="*/ 8156794 w 8156794"/>
                  <a:gd name="connsiteY1-508" fmla="*/ 1673520 h 2973020"/>
                  <a:gd name="connsiteX2-509" fmla="*/ 4134388 w 8156794"/>
                  <a:gd name="connsiteY2-510" fmla="*/ 2972904 h 2973020"/>
                  <a:gd name="connsiteX3-511" fmla="*/ 2295 w 8156794"/>
                  <a:gd name="connsiteY3-512" fmla="*/ 1618086 h 2973020"/>
                  <a:gd name="connsiteX4-513" fmla="*/ 767 w 8156794"/>
                  <a:gd name="connsiteY4-514" fmla="*/ 147145 h 2973020"/>
                  <a:gd name="connsiteX5-515" fmla="*/ 4068271 w 8156794"/>
                  <a:gd name="connsiteY5-516" fmla="*/ 1566042 h 2973020"/>
                  <a:gd name="connsiteX6-517" fmla="*/ 8156794 w 8156794"/>
                  <a:gd name="connsiteY6-518" fmla="*/ 0 h 2973020"/>
                  <a:gd name="connsiteX0-519" fmla="*/ 8156794 w 8156794"/>
                  <a:gd name="connsiteY0-520" fmla="*/ 0 h 2973021"/>
                  <a:gd name="connsiteX1-521" fmla="*/ 8156794 w 8156794"/>
                  <a:gd name="connsiteY1-522" fmla="*/ 1673520 h 2973021"/>
                  <a:gd name="connsiteX2-523" fmla="*/ 4134388 w 8156794"/>
                  <a:gd name="connsiteY2-524" fmla="*/ 2972904 h 2973021"/>
                  <a:gd name="connsiteX3-525" fmla="*/ 2295 w 8156794"/>
                  <a:gd name="connsiteY3-526" fmla="*/ 1618086 h 2973021"/>
                  <a:gd name="connsiteX4-527" fmla="*/ 767 w 8156794"/>
                  <a:gd name="connsiteY4-528" fmla="*/ 147145 h 2973021"/>
                  <a:gd name="connsiteX5-529" fmla="*/ 4068271 w 8156794"/>
                  <a:gd name="connsiteY5-530" fmla="*/ 1566042 h 2973021"/>
                  <a:gd name="connsiteX6-531" fmla="*/ 8156794 w 8156794"/>
                  <a:gd name="connsiteY6-532" fmla="*/ 0 h 2973021"/>
                  <a:gd name="connsiteX0-533" fmla="*/ 8156794 w 8156794"/>
                  <a:gd name="connsiteY0-534" fmla="*/ 0 h 2973021"/>
                  <a:gd name="connsiteX1-535" fmla="*/ 8156794 w 8156794"/>
                  <a:gd name="connsiteY1-536" fmla="*/ 1673520 h 2973021"/>
                  <a:gd name="connsiteX2-537" fmla="*/ 4134388 w 8156794"/>
                  <a:gd name="connsiteY2-538" fmla="*/ 2972904 h 2973021"/>
                  <a:gd name="connsiteX3-539" fmla="*/ 2295 w 8156794"/>
                  <a:gd name="connsiteY3-540" fmla="*/ 1618086 h 2973021"/>
                  <a:gd name="connsiteX4-541" fmla="*/ 767 w 8156794"/>
                  <a:gd name="connsiteY4-542" fmla="*/ 147145 h 2973021"/>
                  <a:gd name="connsiteX5-543" fmla="*/ 4068271 w 8156794"/>
                  <a:gd name="connsiteY5-544" fmla="*/ 1566042 h 2973021"/>
                  <a:gd name="connsiteX6-545" fmla="*/ 8156794 w 8156794"/>
                  <a:gd name="connsiteY6-546" fmla="*/ 0 h 2973021"/>
                  <a:gd name="connsiteX0-547" fmla="*/ 8156794 w 8156794"/>
                  <a:gd name="connsiteY0-548" fmla="*/ 0 h 2973021"/>
                  <a:gd name="connsiteX1-549" fmla="*/ 8156794 w 8156794"/>
                  <a:gd name="connsiteY1-550" fmla="*/ 1673520 h 2973021"/>
                  <a:gd name="connsiteX2-551" fmla="*/ 4134388 w 8156794"/>
                  <a:gd name="connsiteY2-552" fmla="*/ 2972904 h 2973021"/>
                  <a:gd name="connsiteX3-553" fmla="*/ 2295 w 8156794"/>
                  <a:gd name="connsiteY3-554" fmla="*/ 1618086 h 2973021"/>
                  <a:gd name="connsiteX4-555" fmla="*/ 767 w 8156794"/>
                  <a:gd name="connsiteY4-556" fmla="*/ 147145 h 2973021"/>
                  <a:gd name="connsiteX5-557" fmla="*/ 4068271 w 8156794"/>
                  <a:gd name="connsiteY5-558" fmla="*/ 1566042 h 2973021"/>
                  <a:gd name="connsiteX6-559" fmla="*/ 8156794 w 8156794"/>
                  <a:gd name="connsiteY6-560" fmla="*/ 0 h 2973021"/>
                  <a:gd name="connsiteX0-561" fmla="*/ 8156794 w 8156794"/>
                  <a:gd name="connsiteY0-562" fmla="*/ 0 h 2973021"/>
                  <a:gd name="connsiteX1-563" fmla="*/ 8156794 w 8156794"/>
                  <a:gd name="connsiteY1-564" fmla="*/ 1673520 h 2973021"/>
                  <a:gd name="connsiteX2-565" fmla="*/ 4134388 w 8156794"/>
                  <a:gd name="connsiteY2-566" fmla="*/ 2972904 h 2973021"/>
                  <a:gd name="connsiteX3-567" fmla="*/ 2295 w 8156794"/>
                  <a:gd name="connsiteY3-568" fmla="*/ 1618086 h 2973021"/>
                  <a:gd name="connsiteX4-569" fmla="*/ 767 w 8156794"/>
                  <a:gd name="connsiteY4-570" fmla="*/ 147145 h 2973021"/>
                  <a:gd name="connsiteX5-571" fmla="*/ 4068271 w 8156794"/>
                  <a:gd name="connsiteY5-572" fmla="*/ 1566042 h 2973021"/>
                  <a:gd name="connsiteX6-573" fmla="*/ 8156794 w 8156794"/>
                  <a:gd name="connsiteY6-574" fmla="*/ 0 h 2973021"/>
                  <a:gd name="connsiteX0-575" fmla="*/ 8156794 w 8156794"/>
                  <a:gd name="connsiteY0-576" fmla="*/ 0 h 2973141"/>
                  <a:gd name="connsiteX1-577" fmla="*/ 8156794 w 8156794"/>
                  <a:gd name="connsiteY1-578" fmla="*/ 1673520 h 2973141"/>
                  <a:gd name="connsiteX2-579" fmla="*/ 4134388 w 8156794"/>
                  <a:gd name="connsiteY2-580" fmla="*/ 2972904 h 2973141"/>
                  <a:gd name="connsiteX3-581" fmla="*/ 2295 w 8156794"/>
                  <a:gd name="connsiteY3-582" fmla="*/ 1618086 h 2973141"/>
                  <a:gd name="connsiteX4-583" fmla="*/ 767 w 8156794"/>
                  <a:gd name="connsiteY4-584" fmla="*/ 147145 h 2973141"/>
                  <a:gd name="connsiteX5-585" fmla="*/ 4068271 w 8156794"/>
                  <a:gd name="connsiteY5-586" fmla="*/ 1566042 h 2973141"/>
                  <a:gd name="connsiteX6-587" fmla="*/ 8156794 w 8156794"/>
                  <a:gd name="connsiteY6-588" fmla="*/ 0 h 2973141"/>
                  <a:gd name="connsiteX0-589" fmla="*/ 8156794 w 8156794"/>
                  <a:gd name="connsiteY0-590" fmla="*/ 0 h 3066827"/>
                  <a:gd name="connsiteX1-591" fmla="*/ 8156794 w 8156794"/>
                  <a:gd name="connsiteY1-592" fmla="*/ 1673520 h 3066827"/>
                  <a:gd name="connsiteX2-593" fmla="*/ 4123353 w 8156794"/>
                  <a:gd name="connsiteY2-594" fmla="*/ 3066650 h 3066827"/>
                  <a:gd name="connsiteX3-595" fmla="*/ 2295 w 8156794"/>
                  <a:gd name="connsiteY3-596" fmla="*/ 1618086 h 3066827"/>
                  <a:gd name="connsiteX4-597" fmla="*/ 767 w 8156794"/>
                  <a:gd name="connsiteY4-598" fmla="*/ 147145 h 3066827"/>
                  <a:gd name="connsiteX5-599" fmla="*/ 4068271 w 8156794"/>
                  <a:gd name="connsiteY5-600" fmla="*/ 1566042 h 3066827"/>
                  <a:gd name="connsiteX6-601" fmla="*/ 8156794 w 8156794"/>
                  <a:gd name="connsiteY6-602" fmla="*/ 0 h 3066827"/>
                  <a:gd name="connsiteX0-603" fmla="*/ 8123689 w 8156794"/>
                  <a:gd name="connsiteY0-604" fmla="*/ 0 h 2999866"/>
                  <a:gd name="connsiteX1-605" fmla="*/ 8156794 w 8156794"/>
                  <a:gd name="connsiteY1-606" fmla="*/ 1606559 h 2999866"/>
                  <a:gd name="connsiteX2-607" fmla="*/ 4123353 w 8156794"/>
                  <a:gd name="connsiteY2-608" fmla="*/ 2999689 h 2999866"/>
                  <a:gd name="connsiteX3-609" fmla="*/ 2295 w 8156794"/>
                  <a:gd name="connsiteY3-610" fmla="*/ 1551125 h 2999866"/>
                  <a:gd name="connsiteX4-611" fmla="*/ 767 w 8156794"/>
                  <a:gd name="connsiteY4-612" fmla="*/ 80184 h 2999866"/>
                  <a:gd name="connsiteX5-613" fmla="*/ 4068271 w 8156794"/>
                  <a:gd name="connsiteY5-614" fmla="*/ 1499081 h 2999866"/>
                  <a:gd name="connsiteX6-615" fmla="*/ 8123689 w 8156794"/>
                  <a:gd name="connsiteY6-616" fmla="*/ 0 h 2999866"/>
                  <a:gd name="connsiteX0-617" fmla="*/ 8167828 w 8167828"/>
                  <a:gd name="connsiteY0-618" fmla="*/ 0 h 3026651"/>
                  <a:gd name="connsiteX1-619" fmla="*/ 8156794 w 8167828"/>
                  <a:gd name="connsiteY1-620" fmla="*/ 1633344 h 3026651"/>
                  <a:gd name="connsiteX2-621" fmla="*/ 4123353 w 8167828"/>
                  <a:gd name="connsiteY2-622" fmla="*/ 3026474 h 3026651"/>
                  <a:gd name="connsiteX3-623" fmla="*/ 2295 w 8167828"/>
                  <a:gd name="connsiteY3-624" fmla="*/ 1577910 h 3026651"/>
                  <a:gd name="connsiteX4-625" fmla="*/ 767 w 8167828"/>
                  <a:gd name="connsiteY4-626" fmla="*/ 106969 h 3026651"/>
                  <a:gd name="connsiteX5-627" fmla="*/ 4068271 w 8167828"/>
                  <a:gd name="connsiteY5-628" fmla="*/ 1525866 h 3026651"/>
                  <a:gd name="connsiteX6-629" fmla="*/ 8167828 w 8167828"/>
                  <a:gd name="connsiteY6-630" fmla="*/ 0 h 3026651"/>
                  <a:gd name="connsiteX0-631" fmla="*/ 8167828 w 8167828"/>
                  <a:gd name="connsiteY0-632" fmla="*/ 0 h 3027228"/>
                  <a:gd name="connsiteX1-633" fmla="*/ 8145760 w 8167828"/>
                  <a:gd name="connsiteY1-634" fmla="*/ 1686913 h 3027228"/>
                  <a:gd name="connsiteX2-635" fmla="*/ 4123353 w 8167828"/>
                  <a:gd name="connsiteY2-636" fmla="*/ 3026474 h 3027228"/>
                  <a:gd name="connsiteX3-637" fmla="*/ 2295 w 8167828"/>
                  <a:gd name="connsiteY3-638" fmla="*/ 1577910 h 3027228"/>
                  <a:gd name="connsiteX4-639" fmla="*/ 767 w 8167828"/>
                  <a:gd name="connsiteY4-640" fmla="*/ 106969 h 3027228"/>
                  <a:gd name="connsiteX5-641" fmla="*/ 4068271 w 8167828"/>
                  <a:gd name="connsiteY5-642" fmla="*/ 1525866 h 3027228"/>
                  <a:gd name="connsiteX6-643" fmla="*/ 8167828 w 8167828"/>
                  <a:gd name="connsiteY6-644" fmla="*/ 0 h 3027228"/>
                  <a:gd name="connsiteX0-645" fmla="*/ 8156794 w 8156794"/>
                  <a:gd name="connsiteY0-646" fmla="*/ 0 h 2933483"/>
                  <a:gd name="connsiteX1-647" fmla="*/ 8145760 w 8156794"/>
                  <a:gd name="connsiteY1-648" fmla="*/ 1593168 h 2933483"/>
                  <a:gd name="connsiteX2-649" fmla="*/ 4123353 w 8156794"/>
                  <a:gd name="connsiteY2-650" fmla="*/ 2932729 h 2933483"/>
                  <a:gd name="connsiteX3-651" fmla="*/ 2295 w 8156794"/>
                  <a:gd name="connsiteY3-652" fmla="*/ 1484165 h 2933483"/>
                  <a:gd name="connsiteX4-653" fmla="*/ 767 w 8156794"/>
                  <a:gd name="connsiteY4-654" fmla="*/ 13224 h 2933483"/>
                  <a:gd name="connsiteX5-655" fmla="*/ 4068271 w 8156794"/>
                  <a:gd name="connsiteY5-656" fmla="*/ 1432121 h 2933483"/>
                  <a:gd name="connsiteX6-657" fmla="*/ 8156794 w 8156794"/>
                  <a:gd name="connsiteY6-658" fmla="*/ 0 h 2933483"/>
                  <a:gd name="connsiteX0-659" fmla="*/ 8156794 w 8156794"/>
                  <a:gd name="connsiteY0-660" fmla="*/ 0 h 2933483"/>
                  <a:gd name="connsiteX1-661" fmla="*/ 8145760 w 8156794"/>
                  <a:gd name="connsiteY1-662" fmla="*/ 1593168 h 2933483"/>
                  <a:gd name="connsiteX2-663" fmla="*/ 4123353 w 8156794"/>
                  <a:gd name="connsiteY2-664" fmla="*/ 2932729 h 2933483"/>
                  <a:gd name="connsiteX3-665" fmla="*/ 2295 w 8156794"/>
                  <a:gd name="connsiteY3-666" fmla="*/ 1484165 h 2933483"/>
                  <a:gd name="connsiteX4-667" fmla="*/ 767 w 8156794"/>
                  <a:gd name="connsiteY4-668" fmla="*/ 13224 h 2933483"/>
                  <a:gd name="connsiteX5-669" fmla="*/ 4068271 w 8156794"/>
                  <a:gd name="connsiteY5-670" fmla="*/ 1432121 h 2933483"/>
                  <a:gd name="connsiteX6-671" fmla="*/ 8156794 w 8156794"/>
                  <a:gd name="connsiteY6-672" fmla="*/ 0 h 2933483"/>
                  <a:gd name="connsiteX0-673" fmla="*/ 8123689 w 8145760"/>
                  <a:gd name="connsiteY0-674" fmla="*/ 13560 h 2920259"/>
                  <a:gd name="connsiteX1-675" fmla="*/ 8145760 w 8145760"/>
                  <a:gd name="connsiteY1-676" fmla="*/ 1579944 h 2920259"/>
                  <a:gd name="connsiteX2-677" fmla="*/ 4123353 w 8145760"/>
                  <a:gd name="connsiteY2-678" fmla="*/ 2919505 h 2920259"/>
                  <a:gd name="connsiteX3-679" fmla="*/ 2295 w 8145760"/>
                  <a:gd name="connsiteY3-680" fmla="*/ 1470941 h 2920259"/>
                  <a:gd name="connsiteX4-681" fmla="*/ 767 w 8145760"/>
                  <a:gd name="connsiteY4-682" fmla="*/ 0 h 2920259"/>
                  <a:gd name="connsiteX5-683" fmla="*/ 4068271 w 8145760"/>
                  <a:gd name="connsiteY5-684" fmla="*/ 1418897 h 2920259"/>
                  <a:gd name="connsiteX6-685" fmla="*/ 8123689 w 8145760"/>
                  <a:gd name="connsiteY6-686" fmla="*/ 13560 h 2920259"/>
                  <a:gd name="connsiteX0-687" fmla="*/ 8178863 w 8178863"/>
                  <a:gd name="connsiteY0-688" fmla="*/ 26952 h 2920259"/>
                  <a:gd name="connsiteX1-689" fmla="*/ 8145760 w 8178863"/>
                  <a:gd name="connsiteY1-690" fmla="*/ 1579944 h 2920259"/>
                  <a:gd name="connsiteX2-691" fmla="*/ 4123353 w 8178863"/>
                  <a:gd name="connsiteY2-692" fmla="*/ 2919505 h 2920259"/>
                  <a:gd name="connsiteX3-693" fmla="*/ 2295 w 8178863"/>
                  <a:gd name="connsiteY3-694" fmla="*/ 1470941 h 2920259"/>
                  <a:gd name="connsiteX4-695" fmla="*/ 767 w 8178863"/>
                  <a:gd name="connsiteY4-696" fmla="*/ 0 h 2920259"/>
                  <a:gd name="connsiteX5-697" fmla="*/ 4068271 w 8178863"/>
                  <a:gd name="connsiteY5-698" fmla="*/ 1418897 h 2920259"/>
                  <a:gd name="connsiteX6-699" fmla="*/ 8178863 w 8178863"/>
                  <a:gd name="connsiteY6-700" fmla="*/ 26952 h 2920259"/>
                  <a:gd name="connsiteX0-701" fmla="*/ 8167827 w 8167827"/>
                  <a:gd name="connsiteY0-702" fmla="*/ 40343 h 2920259"/>
                  <a:gd name="connsiteX1-703" fmla="*/ 8145760 w 8167827"/>
                  <a:gd name="connsiteY1-704" fmla="*/ 1579944 h 2920259"/>
                  <a:gd name="connsiteX2-705" fmla="*/ 4123353 w 8167827"/>
                  <a:gd name="connsiteY2-706" fmla="*/ 2919505 h 2920259"/>
                  <a:gd name="connsiteX3-707" fmla="*/ 2295 w 8167827"/>
                  <a:gd name="connsiteY3-708" fmla="*/ 1470941 h 2920259"/>
                  <a:gd name="connsiteX4-709" fmla="*/ 767 w 8167827"/>
                  <a:gd name="connsiteY4-710" fmla="*/ 0 h 2920259"/>
                  <a:gd name="connsiteX5-711" fmla="*/ 4068271 w 8167827"/>
                  <a:gd name="connsiteY5-712" fmla="*/ 1418897 h 2920259"/>
                  <a:gd name="connsiteX6-713" fmla="*/ 8167827 w 8167827"/>
                  <a:gd name="connsiteY6-714" fmla="*/ 40343 h 2920259"/>
                  <a:gd name="connsiteX0-715" fmla="*/ 8123687 w 8145760"/>
                  <a:gd name="connsiteY0-716" fmla="*/ 53735 h 2920259"/>
                  <a:gd name="connsiteX1-717" fmla="*/ 8145760 w 8145760"/>
                  <a:gd name="connsiteY1-718" fmla="*/ 1579944 h 2920259"/>
                  <a:gd name="connsiteX2-719" fmla="*/ 4123353 w 8145760"/>
                  <a:gd name="connsiteY2-720" fmla="*/ 2919505 h 2920259"/>
                  <a:gd name="connsiteX3-721" fmla="*/ 2295 w 8145760"/>
                  <a:gd name="connsiteY3-722" fmla="*/ 1470941 h 2920259"/>
                  <a:gd name="connsiteX4-723" fmla="*/ 767 w 8145760"/>
                  <a:gd name="connsiteY4-724" fmla="*/ 0 h 2920259"/>
                  <a:gd name="connsiteX5-725" fmla="*/ 4068271 w 8145760"/>
                  <a:gd name="connsiteY5-726" fmla="*/ 1418897 h 2920259"/>
                  <a:gd name="connsiteX6-727" fmla="*/ 8123687 w 8145760"/>
                  <a:gd name="connsiteY6-728" fmla="*/ 53735 h 2920259"/>
                  <a:gd name="connsiteX0-729" fmla="*/ 8161918 w 8161918"/>
                  <a:gd name="connsiteY0-730" fmla="*/ 0 h 2943855"/>
                  <a:gd name="connsiteX1-731" fmla="*/ 8145760 w 8161918"/>
                  <a:gd name="connsiteY1-732" fmla="*/ 1603540 h 2943855"/>
                  <a:gd name="connsiteX2-733" fmla="*/ 4123353 w 8161918"/>
                  <a:gd name="connsiteY2-734" fmla="*/ 2943101 h 2943855"/>
                  <a:gd name="connsiteX3-735" fmla="*/ 2295 w 8161918"/>
                  <a:gd name="connsiteY3-736" fmla="*/ 1494537 h 2943855"/>
                  <a:gd name="connsiteX4-737" fmla="*/ 767 w 8161918"/>
                  <a:gd name="connsiteY4-738" fmla="*/ 23596 h 2943855"/>
                  <a:gd name="connsiteX5-739" fmla="*/ 4068271 w 8161918"/>
                  <a:gd name="connsiteY5-740" fmla="*/ 1442493 h 2943855"/>
                  <a:gd name="connsiteX6-741" fmla="*/ 8161918 w 8161918"/>
                  <a:gd name="connsiteY6-742" fmla="*/ 0 h 2943855"/>
                  <a:gd name="connsiteX0-743" fmla="*/ 8144926 w 8145760"/>
                  <a:gd name="connsiteY0-744" fmla="*/ 43424 h 2920259"/>
                  <a:gd name="connsiteX1-745" fmla="*/ 8145760 w 8145760"/>
                  <a:gd name="connsiteY1-746" fmla="*/ 1579944 h 2920259"/>
                  <a:gd name="connsiteX2-747" fmla="*/ 4123353 w 8145760"/>
                  <a:gd name="connsiteY2-748" fmla="*/ 2919505 h 2920259"/>
                  <a:gd name="connsiteX3-749" fmla="*/ 2295 w 8145760"/>
                  <a:gd name="connsiteY3-750" fmla="*/ 1470941 h 2920259"/>
                  <a:gd name="connsiteX4-751" fmla="*/ 767 w 8145760"/>
                  <a:gd name="connsiteY4-752" fmla="*/ 0 h 2920259"/>
                  <a:gd name="connsiteX5-753" fmla="*/ 4068271 w 8145760"/>
                  <a:gd name="connsiteY5-754" fmla="*/ 1418897 h 2920259"/>
                  <a:gd name="connsiteX6-755" fmla="*/ 8144926 w 8145760"/>
                  <a:gd name="connsiteY6-756" fmla="*/ 43424 h 2920259"/>
                  <a:gd name="connsiteX0-757" fmla="*/ 8161918 w 8161918"/>
                  <a:gd name="connsiteY0-758" fmla="*/ 0 h 2959321"/>
                  <a:gd name="connsiteX1-759" fmla="*/ 8145760 w 8161918"/>
                  <a:gd name="connsiteY1-760" fmla="*/ 1619006 h 2959321"/>
                  <a:gd name="connsiteX2-761" fmla="*/ 4123353 w 8161918"/>
                  <a:gd name="connsiteY2-762" fmla="*/ 2958567 h 2959321"/>
                  <a:gd name="connsiteX3-763" fmla="*/ 2295 w 8161918"/>
                  <a:gd name="connsiteY3-764" fmla="*/ 1510003 h 2959321"/>
                  <a:gd name="connsiteX4-765" fmla="*/ 767 w 8161918"/>
                  <a:gd name="connsiteY4-766" fmla="*/ 39062 h 2959321"/>
                  <a:gd name="connsiteX5-767" fmla="*/ 4068271 w 8161918"/>
                  <a:gd name="connsiteY5-768" fmla="*/ 1457959 h 2959321"/>
                  <a:gd name="connsiteX6-769" fmla="*/ 8161918 w 8161918"/>
                  <a:gd name="connsiteY6-770" fmla="*/ 0 h 2959321"/>
                  <a:gd name="connsiteX0-771" fmla="*/ 8161918 w 8162752"/>
                  <a:gd name="connsiteY0-772" fmla="*/ 0 h 2959488"/>
                  <a:gd name="connsiteX1-773" fmla="*/ 8162752 w 8162752"/>
                  <a:gd name="connsiteY1-774" fmla="*/ 1629317 h 2959488"/>
                  <a:gd name="connsiteX2-775" fmla="*/ 4123353 w 8162752"/>
                  <a:gd name="connsiteY2-776" fmla="*/ 2958567 h 2959488"/>
                  <a:gd name="connsiteX3-777" fmla="*/ 2295 w 8162752"/>
                  <a:gd name="connsiteY3-778" fmla="*/ 1510003 h 2959488"/>
                  <a:gd name="connsiteX4-779" fmla="*/ 767 w 8162752"/>
                  <a:gd name="connsiteY4-780" fmla="*/ 39062 h 2959488"/>
                  <a:gd name="connsiteX5-781" fmla="*/ 4068271 w 8162752"/>
                  <a:gd name="connsiteY5-782" fmla="*/ 1457959 h 2959488"/>
                  <a:gd name="connsiteX6-783" fmla="*/ 8161918 w 8162752"/>
                  <a:gd name="connsiteY6-784" fmla="*/ 0 h 2959488"/>
                  <a:gd name="connsiteX0-785" fmla="*/ 8165930 w 8166764"/>
                  <a:gd name="connsiteY0-786" fmla="*/ 7337 h 2966825"/>
                  <a:gd name="connsiteX1-787" fmla="*/ 8166764 w 8166764"/>
                  <a:gd name="connsiteY1-788" fmla="*/ 1636654 h 2966825"/>
                  <a:gd name="connsiteX2-789" fmla="*/ 4127365 w 8166764"/>
                  <a:gd name="connsiteY2-790" fmla="*/ 2965904 h 2966825"/>
                  <a:gd name="connsiteX3-791" fmla="*/ 6307 w 8166764"/>
                  <a:gd name="connsiteY3-792" fmla="*/ 1517340 h 2966825"/>
                  <a:gd name="connsiteX4-793" fmla="*/ 532 w 8166764"/>
                  <a:gd name="connsiteY4-794" fmla="*/ 0 h 2966825"/>
                  <a:gd name="connsiteX5-795" fmla="*/ 4072283 w 8166764"/>
                  <a:gd name="connsiteY5-796" fmla="*/ 1465296 h 2966825"/>
                  <a:gd name="connsiteX6-797" fmla="*/ 8165930 w 8166764"/>
                  <a:gd name="connsiteY6-798" fmla="*/ 7337 h 2966825"/>
                  <a:gd name="connsiteX0-799" fmla="*/ 8168119 w 8168953"/>
                  <a:gd name="connsiteY0-800" fmla="*/ 7337 h 2966682"/>
                  <a:gd name="connsiteX1-801" fmla="*/ 8168953 w 8168953"/>
                  <a:gd name="connsiteY1-802" fmla="*/ 1636654 h 2966682"/>
                  <a:gd name="connsiteX2-803" fmla="*/ 4129554 w 8168953"/>
                  <a:gd name="connsiteY2-804" fmla="*/ 2965904 h 2966682"/>
                  <a:gd name="connsiteX3-805" fmla="*/ 0 w 8168953"/>
                  <a:gd name="connsiteY3-806" fmla="*/ 1527651 h 2966682"/>
                  <a:gd name="connsiteX4-807" fmla="*/ 2721 w 8168953"/>
                  <a:gd name="connsiteY4-808" fmla="*/ 0 h 2966682"/>
                  <a:gd name="connsiteX5-809" fmla="*/ 4074472 w 8168953"/>
                  <a:gd name="connsiteY5-810" fmla="*/ 1465296 h 2966682"/>
                  <a:gd name="connsiteX6-811" fmla="*/ 8168119 w 8168953"/>
                  <a:gd name="connsiteY6-812" fmla="*/ 7337 h 2966682"/>
                  <a:gd name="connsiteX0-813" fmla="*/ 8168119 w 8168953"/>
                  <a:gd name="connsiteY0-814" fmla="*/ 7337 h 3100377"/>
                  <a:gd name="connsiteX1-815" fmla="*/ 8168953 w 8168953"/>
                  <a:gd name="connsiteY1-816" fmla="*/ 1636654 h 3100377"/>
                  <a:gd name="connsiteX2-817" fmla="*/ 4118520 w 8168953"/>
                  <a:gd name="connsiteY2-818" fmla="*/ 3099826 h 3100377"/>
                  <a:gd name="connsiteX3-819" fmla="*/ 0 w 8168953"/>
                  <a:gd name="connsiteY3-820" fmla="*/ 1527651 h 3100377"/>
                  <a:gd name="connsiteX4-821" fmla="*/ 2721 w 8168953"/>
                  <a:gd name="connsiteY4-822" fmla="*/ 0 h 3100377"/>
                  <a:gd name="connsiteX5-823" fmla="*/ 4074472 w 8168953"/>
                  <a:gd name="connsiteY5-824" fmla="*/ 1465296 h 3100377"/>
                  <a:gd name="connsiteX6-825" fmla="*/ 8168119 w 8168953"/>
                  <a:gd name="connsiteY6-826" fmla="*/ 7337 h 3100377"/>
                  <a:gd name="connsiteX0-827" fmla="*/ 8168119 w 8168953"/>
                  <a:gd name="connsiteY0-828" fmla="*/ 7337 h 3100429"/>
                  <a:gd name="connsiteX1-829" fmla="*/ 8168953 w 8168953"/>
                  <a:gd name="connsiteY1-830" fmla="*/ 1636654 h 3100429"/>
                  <a:gd name="connsiteX2-831" fmla="*/ 4118520 w 8168953"/>
                  <a:gd name="connsiteY2-832" fmla="*/ 3099826 h 3100429"/>
                  <a:gd name="connsiteX3-833" fmla="*/ 0 w 8168953"/>
                  <a:gd name="connsiteY3-834" fmla="*/ 1527651 h 3100429"/>
                  <a:gd name="connsiteX4-835" fmla="*/ 2721 w 8168953"/>
                  <a:gd name="connsiteY4-836" fmla="*/ 0 h 3100429"/>
                  <a:gd name="connsiteX5-837" fmla="*/ 4074472 w 8168953"/>
                  <a:gd name="connsiteY5-838" fmla="*/ 1465296 h 3100429"/>
                  <a:gd name="connsiteX6-839" fmla="*/ 8168119 w 8168953"/>
                  <a:gd name="connsiteY6-840" fmla="*/ 7337 h 3100429"/>
                  <a:gd name="connsiteX0-841" fmla="*/ 8165849 w 8166683"/>
                  <a:gd name="connsiteY0-842" fmla="*/ 7337 h 3099826"/>
                  <a:gd name="connsiteX1-843" fmla="*/ 8166683 w 8166683"/>
                  <a:gd name="connsiteY1-844" fmla="*/ 1636654 h 3099826"/>
                  <a:gd name="connsiteX2-845" fmla="*/ 4116250 w 8166683"/>
                  <a:gd name="connsiteY2-846" fmla="*/ 3099826 h 3099826"/>
                  <a:gd name="connsiteX3-847" fmla="*/ 8764 w 8166683"/>
                  <a:gd name="connsiteY3-848" fmla="*/ 1634789 h 3099826"/>
                  <a:gd name="connsiteX4-849" fmla="*/ 451 w 8166683"/>
                  <a:gd name="connsiteY4-850" fmla="*/ 0 h 3099826"/>
                  <a:gd name="connsiteX5-851" fmla="*/ 4072202 w 8166683"/>
                  <a:gd name="connsiteY5-852" fmla="*/ 1465296 h 3099826"/>
                  <a:gd name="connsiteX6-853" fmla="*/ 8165849 w 8166683"/>
                  <a:gd name="connsiteY6-854" fmla="*/ 7337 h 3099826"/>
                  <a:gd name="connsiteX0-855" fmla="*/ 8165849 w 8166683"/>
                  <a:gd name="connsiteY0-856" fmla="*/ 7337 h 3099826"/>
                  <a:gd name="connsiteX1-857" fmla="*/ 8166683 w 8166683"/>
                  <a:gd name="connsiteY1-858" fmla="*/ 1636654 h 3099826"/>
                  <a:gd name="connsiteX2-859" fmla="*/ 4116250 w 8166683"/>
                  <a:gd name="connsiteY2-860" fmla="*/ 3099826 h 3099826"/>
                  <a:gd name="connsiteX3-861" fmla="*/ 8764 w 8166683"/>
                  <a:gd name="connsiteY3-862" fmla="*/ 1634789 h 3099826"/>
                  <a:gd name="connsiteX4-863" fmla="*/ 451 w 8166683"/>
                  <a:gd name="connsiteY4-864" fmla="*/ 0 h 3099826"/>
                  <a:gd name="connsiteX5-865" fmla="*/ 4072202 w 8166683"/>
                  <a:gd name="connsiteY5-866" fmla="*/ 1465296 h 3099826"/>
                  <a:gd name="connsiteX6-867" fmla="*/ 8165849 w 8166683"/>
                  <a:gd name="connsiteY6-868" fmla="*/ 7337 h 3099826"/>
                  <a:gd name="connsiteX0-869" fmla="*/ 8165849 w 8166683"/>
                  <a:gd name="connsiteY0-870" fmla="*/ 7337 h 3099826"/>
                  <a:gd name="connsiteX1-871" fmla="*/ 8166683 w 8166683"/>
                  <a:gd name="connsiteY1-872" fmla="*/ 1636654 h 3099826"/>
                  <a:gd name="connsiteX2-873" fmla="*/ 4116250 w 8166683"/>
                  <a:gd name="connsiteY2-874" fmla="*/ 3099826 h 3099826"/>
                  <a:gd name="connsiteX3-875" fmla="*/ 8764 w 8166683"/>
                  <a:gd name="connsiteY3-876" fmla="*/ 1634789 h 3099826"/>
                  <a:gd name="connsiteX4-877" fmla="*/ 451 w 8166683"/>
                  <a:gd name="connsiteY4-878" fmla="*/ 0 h 3099826"/>
                  <a:gd name="connsiteX5-879" fmla="*/ 4061168 w 8166683"/>
                  <a:gd name="connsiteY5-880" fmla="*/ 1438511 h 3099826"/>
                  <a:gd name="connsiteX6-881" fmla="*/ 8165849 w 8166683"/>
                  <a:gd name="connsiteY6-882" fmla="*/ 7337 h 3099826"/>
                  <a:gd name="connsiteX0-883" fmla="*/ 8165849 w 8166683"/>
                  <a:gd name="connsiteY0-884" fmla="*/ 7337 h 3099826"/>
                  <a:gd name="connsiteX1-885" fmla="*/ 8166683 w 8166683"/>
                  <a:gd name="connsiteY1-886" fmla="*/ 1636654 h 3099826"/>
                  <a:gd name="connsiteX2-887" fmla="*/ 4116250 w 8166683"/>
                  <a:gd name="connsiteY2-888" fmla="*/ 3099826 h 3099826"/>
                  <a:gd name="connsiteX3-889" fmla="*/ 8764 w 8166683"/>
                  <a:gd name="connsiteY3-890" fmla="*/ 1634789 h 3099826"/>
                  <a:gd name="connsiteX4-891" fmla="*/ 451 w 8166683"/>
                  <a:gd name="connsiteY4-892" fmla="*/ 0 h 3099826"/>
                  <a:gd name="connsiteX5-893" fmla="*/ 4061168 w 8166683"/>
                  <a:gd name="connsiteY5-894" fmla="*/ 1438511 h 3099826"/>
                  <a:gd name="connsiteX6-895" fmla="*/ 8165849 w 8166683"/>
                  <a:gd name="connsiteY6-896" fmla="*/ 7337 h 309982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96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7" name="Group 97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8" name="Freeform 98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-1" fmla="*/ 3725333 w 4641485"/>
                    <a:gd name="connsiteY0-2" fmla="*/ 0 h 1049866"/>
                    <a:gd name="connsiteX1-3" fmla="*/ 4641485 w 4641485"/>
                    <a:gd name="connsiteY1-4" fmla="*/ 239402 h 1049866"/>
                    <a:gd name="connsiteX2-5" fmla="*/ 3962400 w 4641485"/>
                    <a:gd name="connsiteY2-6" fmla="*/ 541866 h 1049866"/>
                    <a:gd name="connsiteX3-7" fmla="*/ 3742267 w 4641485"/>
                    <a:gd name="connsiteY3-8" fmla="*/ 457200 h 1049866"/>
                    <a:gd name="connsiteX4-9" fmla="*/ 2269067 w 4641485"/>
                    <a:gd name="connsiteY4-10" fmla="*/ 1049866 h 1049866"/>
                    <a:gd name="connsiteX5-11" fmla="*/ 880533 w 4641485"/>
                    <a:gd name="connsiteY5-12" fmla="*/ 457200 h 1049866"/>
                    <a:gd name="connsiteX6-13" fmla="*/ 592667 w 4641485"/>
                    <a:gd name="connsiteY6-14" fmla="*/ 541866 h 1049866"/>
                    <a:gd name="connsiteX7-15" fmla="*/ 0 w 4641485"/>
                    <a:gd name="connsiteY7-16" fmla="*/ 254000 h 1049866"/>
                    <a:gd name="connsiteX8-17" fmla="*/ 880533 w 4641485"/>
                    <a:gd name="connsiteY8-18" fmla="*/ 16933 h 1049866"/>
                    <a:gd name="connsiteX9-19" fmla="*/ 2302933 w 4641485"/>
                    <a:gd name="connsiteY9-20" fmla="*/ 626533 h 1049866"/>
                    <a:gd name="connsiteX10-21" fmla="*/ 3725333 w 4641485"/>
                    <a:gd name="connsiteY10-22" fmla="*/ 0 h 1049866"/>
                    <a:gd name="connsiteX0-23" fmla="*/ 3756864 w 4673016"/>
                    <a:gd name="connsiteY0-24" fmla="*/ 0 h 1049866"/>
                    <a:gd name="connsiteX1-25" fmla="*/ 4673016 w 4673016"/>
                    <a:gd name="connsiteY1-26" fmla="*/ 239402 h 1049866"/>
                    <a:gd name="connsiteX2-27" fmla="*/ 3993931 w 4673016"/>
                    <a:gd name="connsiteY2-28" fmla="*/ 541866 h 1049866"/>
                    <a:gd name="connsiteX3-29" fmla="*/ 3773798 w 4673016"/>
                    <a:gd name="connsiteY3-30" fmla="*/ 457200 h 1049866"/>
                    <a:gd name="connsiteX4-31" fmla="*/ 2300598 w 4673016"/>
                    <a:gd name="connsiteY4-32" fmla="*/ 1049866 h 1049866"/>
                    <a:gd name="connsiteX5-33" fmla="*/ 912064 w 4673016"/>
                    <a:gd name="connsiteY5-34" fmla="*/ 457200 h 1049866"/>
                    <a:gd name="connsiteX6-35" fmla="*/ 624198 w 4673016"/>
                    <a:gd name="connsiteY6-36" fmla="*/ 541866 h 1049866"/>
                    <a:gd name="connsiteX7-37" fmla="*/ 0 w 4673016"/>
                    <a:gd name="connsiteY7-38" fmla="*/ 232979 h 1049866"/>
                    <a:gd name="connsiteX8-39" fmla="*/ 912064 w 4673016"/>
                    <a:gd name="connsiteY8-40" fmla="*/ 16933 h 1049866"/>
                    <a:gd name="connsiteX9-41" fmla="*/ 2334464 w 4673016"/>
                    <a:gd name="connsiteY9-42" fmla="*/ 626533 h 1049866"/>
                    <a:gd name="connsiteX10-43" fmla="*/ 3756864 w 4673016"/>
                    <a:gd name="connsiteY10-44" fmla="*/ 0 h 1049866"/>
                    <a:gd name="connsiteX0-45" fmla="*/ 3756864 w 4673016"/>
                    <a:gd name="connsiteY0-46" fmla="*/ 0 h 1049866"/>
                    <a:gd name="connsiteX1-47" fmla="*/ 4673016 w 4673016"/>
                    <a:gd name="connsiteY1-48" fmla="*/ 239402 h 1049866"/>
                    <a:gd name="connsiteX2-49" fmla="*/ 3993931 w 4673016"/>
                    <a:gd name="connsiteY2-50" fmla="*/ 541866 h 1049866"/>
                    <a:gd name="connsiteX3-51" fmla="*/ 3784308 w 4673016"/>
                    <a:gd name="connsiteY3-52" fmla="*/ 404648 h 1049866"/>
                    <a:gd name="connsiteX4-53" fmla="*/ 2300598 w 4673016"/>
                    <a:gd name="connsiteY4-54" fmla="*/ 1049866 h 1049866"/>
                    <a:gd name="connsiteX5-55" fmla="*/ 912064 w 4673016"/>
                    <a:gd name="connsiteY5-56" fmla="*/ 457200 h 1049866"/>
                    <a:gd name="connsiteX6-57" fmla="*/ 624198 w 4673016"/>
                    <a:gd name="connsiteY6-58" fmla="*/ 541866 h 1049866"/>
                    <a:gd name="connsiteX7-59" fmla="*/ 0 w 4673016"/>
                    <a:gd name="connsiteY7-60" fmla="*/ 232979 h 1049866"/>
                    <a:gd name="connsiteX8-61" fmla="*/ 912064 w 4673016"/>
                    <a:gd name="connsiteY8-62" fmla="*/ 16933 h 1049866"/>
                    <a:gd name="connsiteX9-63" fmla="*/ 2334464 w 4673016"/>
                    <a:gd name="connsiteY9-64" fmla="*/ 626533 h 1049866"/>
                    <a:gd name="connsiteX10-65" fmla="*/ 3756864 w 4673016"/>
                    <a:gd name="connsiteY10-66" fmla="*/ 0 h 1049866"/>
                    <a:gd name="connsiteX0-67" fmla="*/ 3756864 w 4673016"/>
                    <a:gd name="connsiteY0-68" fmla="*/ 0 h 1049866"/>
                    <a:gd name="connsiteX1-69" fmla="*/ 4673016 w 4673016"/>
                    <a:gd name="connsiteY1-70" fmla="*/ 239402 h 1049866"/>
                    <a:gd name="connsiteX2-71" fmla="*/ 3993931 w 4673016"/>
                    <a:gd name="connsiteY2-72" fmla="*/ 541866 h 1049866"/>
                    <a:gd name="connsiteX3-73" fmla="*/ 3794818 w 4673016"/>
                    <a:gd name="connsiteY3-74" fmla="*/ 436179 h 1049866"/>
                    <a:gd name="connsiteX4-75" fmla="*/ 2300598 w 4673016"/>
                    <a:gd name="connsiteY4-76" fmla="*/ 1049866 h 1049866"/>
                    <a:gd name="connsiteX5-77" fmla="*/ 912064 w 4673016"/>
                    <a:gd name="connsiteY5-78" fmla="*/ 457200 h 1049866"/>
                    <a:gd name="connsiteX6-79" fmla="*/ 624198 w 4673016"/>
                    <a:gd name="connsiteY6-80" fmla="*/ 541866 h 1049866"/>
                    <a:gd name="connsiteX7-81" fmla="*/ 0 w 4673016"/>
                    <a:gd name="connsiteY7-82" fmla="*/ 232979 h 1049866"/>
                    <a:gd name="connsiteX8-83" fmla="*/ 912064 w 4673016"/>
                    <a:gd name="connsiteY8-84" fmla="*/ 16933 h 1049866"/>
                    <a:gd name="connsiteX9-85" fmla="*/ 2334464 w 4673016"/>
                    <a:gd name="connsiteY9-86" fmla="*/ 626533 h 1049866"/>
                    <a:gd name="connsiteX10-87" fmla="*/ 3756864 w 4673016"/>
                    <a:gd name="connsiteY10-88" fmla="*/ 0 h 1049866"/>
                    <a:gd name="connsiteX0-89" fmla="*/ 3756864 w 4673016"/>
                    <a:gd name="connsiteY0-90" fmla="*/ 0 h 1049866"/>
                    <a:gd name="connsiteX1-91" fmla="*/ 4673016 w 4673016"/>
                    <a:gd name="connsiteY1-92" fmla="*/ 239402 h 1049866"/>
                    <a:gd name="connsiteX2-93" fmla="*/ 3993931 w 4673016"/>
                    <a:gd name="connsiteY2-94" fmla="*/ 541866 h 1049866"/>
                    <a:gd name="connsiteX3-95" fmla="*/ 3794818 w 4673016"/>
                    <a:gd name="connsiteY3-96" fmla="*/ 436179 h 1049866"/>
                    <a:gd name="connsiteX4-97" fmla="*/ 2300598 w 4673016"/>
                    <a:gd name="connsiteY4-98" fmla="*/ 1049866 h 1049866"/>
                    <a:gd name="connsiteX5-99" fmla="*/ 912064 w 4673016"/>
                    <a:gd name="connsiteY5-100" fmla="*/ 457200 h 1049866"/>
                    <a:gd name="connsiteX6-101" fmla="*/ 624198 w 4673016"/>
                    <a:gd name="connsiteY6-102" fmla="*/ 541866 h 1049866"/>
                    <a:gd name="connsiteX7-103" fmla="*/ 0 w 4673016"/>
                    <a:gd name="connsiteY7-104" fmla="*/ 232979 h 1049866"/>
                    <a:gd name="connsiteX8-105" fmla="*/ 912064 w 4673016"/>
                    <a:gd name="connsiteY8-106" fmla="*/ 16933 h 1049866"/>
                    <a:gd name="connsiteX9-107" fmla="*/ 2323954 w 4673016"/>
                    <a:gd name="connsiteY9-108" fmla="*/ 616023 h 1049866"/>
                    <a:gd name="connsiteX10-109" fmla="*/ 3756864 w 4673016"/>
                    <a:gd name="connsiteY10-110" fmla="*/ 0 h 1049866"/>
                    <a:gd name="connsiteX0-111" fmla="*/ 3756864 w 4673016"/>
                    <a:gd name="connsiteY0-112" fmla="*/ 0 h 1049866"/>
                    <a:gd name="connsiteX1-113" fmla="*/ 4673016 w 4673016"/>
                    <a:gd name="connsiteY1-114" fmla="*/ 239402 h 1049866"/>
                    <a:gd name="connsiteX2-115" fmla="*/ 3993931 w 4673016"/>
                    <a:gd name="connsiteY2-116" fmla="*/ 541866 h 1049866"/>
                    <a:gd name="connsiteX3-117" fmla="*/ 3794818 w 4673016"/>
                    <a:gd name="connsiteY3-118" fmla="*/ 436179 h 1049866"/>
                    <a:gd name="connsiteX4-119" fmla="*/ 2300598 w 4673016"/>
                    <a:gd name="connsiteY4-120" fmla="*/ 1049866 h 1049866"/>
                    <a:gd name="connsiteX5-121" fmla="*/ 912064 w 4673016"/>
                    <a:gd name="connsiteY5-122" fmla="*/ 457200 h 1049866"/>
                    <a:gd name="connsiteX6-123" fmla="*/ 624198 w 4673016"/>
                    <a:gd name="connsiteY6-124" fmla="*/ 541866 h 1049866"/>
                    <a:gd name="connsiteX7-125" fmla="*/ 0 w 4673016"/>
                    <a:gd name="connsiteY7-126" fmla="*/ 275021 h 1049866"/>
                    <a:gd name="connsiteX8-127" fmla="*/ 912064 w 4673016"/>
                    <a:gd name="connsiteY8-128" fmla="*/ 16933 h 1049866"/>
                    <a:gd name="connsiteX9-129" fmla="*/ 2323954 w 4673016"/>
                    <a:gd name="connsiteY9-130" fmla="*/ 616023 h 1049866"/>
                    <a:gd name="connsiteX10-131" fmla="*/ 3756864 w 4673016"/>
                    <a:gd name="connsiteY10-132" fmla="*/ 0 h 1049866"/>
                    <a:gd name="connsiteX0-133" fmla="*/ 3756864 w 4673016"/>
                    <a:gd name="connsiteY0-134" fmla="*/ 0 h 1049866"/>
                    <a:gd name="connsiteX1-135" fmla="*/ 4673016 w 4673016"/>
                    <a:gd name="connsiteY1-136" fmla="*/ 239402 h 1049866"/>
                    <a:gd name="connsiteX2-137" fmla="*/ 3993931 w 4673016"/>
                    <a:gd name="connsiteY2-138" fmla="*/ 541866 h 1049866"/>
                    <a:gd name="connsiteX3-139" fmla="*/ 3815839 w 4673016"/>
                    <a:gd name="connsiteY3-140" fmla="*/ 467710 h 1049866"/>
                    <a:gd name="connsiteX4-141" fmla="*/ 2300598 w 4673016"/>
                    <a:gd name="connsiteY4-142" fmla="*/ 1049866 h 1049866"/>
                    <a:gd name="connsiteX5-143" fmla="*/ 912064 w 4673016"/>
                    <a:gd name="connsiteY5-144" fmla="*/ 457200 h 1049866"/>
                    <a:gd name="connsiteX6-145" fmla="*/ 624198 w 4673016"/>
                    <a:gd name="connsiteY6-146" fmla="*/ 541866 h 1049866"/>
                    <a:gd name="connsiteX7-147" fmla="*/ 0 w 4673016"/>
                    <a:gd name="connsiteY7-148" fmla="*/ 275021 h 1049866"/>
                    <a:gd name="connsiteX8-149" fmla="*/ 912064 w 4673016"/>
                    <a:gd name="connsiteY8-150" fmla="*/ 16933 h 1049866"/>
                    <a:gd name="connsiteX9-151" fmla="*/ 2323954 w 4673016"/>
                    <a:gd name="connsiteY9-152" fmla="*/ 616023 h 1049866"/>
                    <a:gd name="connsiteX10-153" fmla="*/ 3756864 w 4673016"/>
                    <a:gd name="connsiteY10-154" fmla="*/ 0 h 104986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Freeform 99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Freeform 100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Freeform 101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-1" fmla="*/ 168165 w 3731172"/>
                    <a:gd name="connsiteY0-2" fmla="*/ 73572 h 1418896"/>
                    <a:gd name="connsiteX1-3" fmla="*/ 451945 w 3731172"/>
                    <a:gd name="connsiteY1-4" fmla="*/ 0 h 1418896"/>
                    <a:gd name="connsiteX2-5" fmla="*/ 1881352 w 3731172"/>
                    <a:gd name="connsiteY2-6" fmla="*/ 599089 h 1418896"/>
                    <a:gd name="connsiteX3-7" fmla="*/ 3363310 w 3731172"/>
                    <a:gd name="connsiteY3-8" fmla="*/ 0 h 1418896"/>
                    <a:gd name="connsiteX4-9" fmla="*/ 3584027 w 3731172"/>
                    <a:gd name="connsiteY4-10" fmla="*/ 73572 h 1418896"/>
                    <a:gd name="connsiteX5-11" fmla="*/ 2627586 w 3731172"/>
                    <a:gd name="connsiteY5-12" fmla="*/ 441434 h 1418896"/>
                    <a:gd name="connsiteX6-13" fmla="*/ 2596055 w 3731172"/>
                    <a:gd name="connsiteY6-14" fmla="*/ 914400 h 1418896"/>
                    <a:gd name="connsiteX7-15" fmla="*/ 3731172 w 3731172"/>
                    <a:gd name="connsiteY7-16" fmla="*/ 1345324 h 1418896"/>
                    <a:gd name="connsiteX8-17" fmla="*/ 3447393 w 3731172"/>
                    <a:gd name="connsiteY8-18" fmla="*/ 1408386 h 1418896"/>
                    <a:gd name="connsiteX9-19" fmla="*/ 1870841 w 3731172"/>
                    <a:gd name="connsiteY9-20" fmla="*/ 746234 h 1418896"/>
                    <a:gd name="connsiteX10-21" fmla="*/ 262758 w 3731172"/>
                    <a:gd name="connsiteY10-22" fmla="*/ 1418896 h 1418896"/>
                    <a:gd name="connsiteX11-23" fmla="*/ 0 w 3731172"/>
                    <a:gd name="connsiteY11-24" fmla="*/ 1324303 h 1418896"/>
                    <a:gd name="connsiteX12-25" fmla="*/ 1145627 w 3731172"/>
                    <a:gd name="connsiteY12-26" fmla="*/ 882869 h 1418896"/>
                    <a:gd name="connsiteX13-27" fmla="*/ 1114096 w 3731172"/>
                    <a:gd name="connsiteY13-28" fmla="*/ 409903 h 1418896"/>
                    <a:gd name="connsiteX14-29" fmla="*/ 441434 w 3731172"/>
                    <a:gd name="connsiteY14-30" fmla="*/ 10510 h 1418896"/>
                    <a:gd name="connsiteX15-31" fmla="*/ 441434 w 3731172"/>
                    <a:gd name="connsiteY15-32" fmla="*/ 10510 h 1418896"/>
                    <a:gd name="connsiteX0-33" fmla="*/ 168165 w 3731172"/>
                    <a:gd name="connsiteY0-34" fmla="*/ 73572 h 1418896"/>
                    <a:gd name="connsiteX1-35" fmla="*/ 451945 w 3731172"/>
                    <a:gd name="connsiteY1-36" fmla="*/ 0 h 1418896"/>
                    <a:gd name="connsiteX2-37" fmla="*/ 1881352 w 3731172"/>
                    <a:gd name="connsiteY2-38" fmla="*/ 599089 h 1418896"/>
                    <a:gd name="connsiteX3-39" fmla="*/ 3363310 w 3731172"/>
                    <a:gd name="connsiteY3-40" fmla="*/ 0 h 1418896"/>
                    <a:gd name="connsiteX4-41" fmla="*/ 3584027 w 3731172"/>
                    <a:gd name="connsiteY4-42" fmla="*/ 73572 h 1418896"/>
                    <a:gd name="connsiteX5-43" fmla="*/ 2627586 w 3731172"/>
                    <a:gd name="connsiteY5-44" fmla="*/ 441434 h 1418896"/>
                    <a:gd name="connsiteX6-45" fmla="*/ 2596055 w 3731172"/>
                    <a:gd name="connsiteY6-46" fmla="*/ 914400 h 1418896"/>
                    <a:gd name="connsiteX7-47" fmla="*/ 3731172 w 3731172"/>
                    <a:gd name="connsiteY7-48" fmla="*/ 1345324 h 1418896"/>
                    <a:gd name="connsiteX8-49" fmla="*/ 3447393 w 3731172"/>
                    <a:gd name="connsiteY8-50" fmla="*/ 1408386 h 1418896"/>
                    <a:gd name="connsiteX9-51" fmla="*/ 1870841 w 3731172"/>
                    <a:gd name="connsiteY9-52" fmla="*/ 746234 h 1418896"/>
                    <a:gd name="connsiteX10-53" fmla="*/ 262758 w 3731172"/>
                    <a:gd name="connsiteY10-54" fmla="*/ 1418896 h 1418896"/>
                    <a:gd name="connsiteX11-55" fmla="*/ 0 w 3731172"/>
                    <a:gd name="connsiteY11-56" fmla="*/ 1324303 h 1418896"/>
                    <a:gd name="connsiteX12-57" fmla="*/ 1145627 w 3731172"/>
                    <a:gd name="connsiteY12-58" fmla="*/ 882869 h 1418896"/>
                    <a:gd name="connsiteX13-59" fmla="*/ 1114096 w 3731172"/>
                    <a:gd name="connsiteY13-60" fmla="*/ 409903 h 1418896"/>
                    <a:gd name="connsiteX14-61" fmla="*/ 441434 w 3731172"/>
                    <a:gd name="connsiteY14-62" fmla="*/ 10510 h 1418896"/>
                    <a:gd name="connsiteX0-63" fmla="*/ 168165 w 3731172"/>
                    <a:gd name="connsiteY0-64" fmla="*/ 73572 h 1418896"/>
                    <a:gd name="connsiteX1-65" fmla="*/ 451945 w 3731172"/>
                    <a:gd name="connsiteY1-66" fmla="*/ 0 h 1418896"/>
                    <a:gd name="connsiteX2-67" fmla="*/ 1881352 w 3731172"/>
                    <a:gd name="connsiteY2-68" fmla="*/ 599089 h 1418896"/>
                    <a:gd name="connsiteX3-69" fmla="*/ 3363310 w 3731172"/>
                    <a:gd name="connsiteY3-70" fmla="*/ 0 h 1418896"/>
                    <a:gd name="connsiteX4-71" fmla="*/ 3584027 w 3731172"/>
                    <a:gd name="connsiteY4-72" fmla="*/ 73572 h 1418896"/>
                    <a:gd name="connsiteX5-73" fmla="*/ 2627586 w 3731172"/>
                    <a:gd name="connsiteY5-74" fmla="*/ 441434 h 1418896"/>
                    <a:gd name="connsiteX6-75" fmla="*/ 2596055 w 3731172"/>
                    <a:gd name="connsiteY6-76" fmla="*/ 914400 h 1418896"/>
                    <a:gd name="connsiteX7-77" fmla="*/ 3731172 w 3731172"/>
                    <a:gd name="connsiteY7-78" fmla="*/ 1345324 h 1418896"/>
                    <a:gd name="connsiteX8-79" fmla="*/ 3447393 w 3731172"/>
                    <a:gd name="connsiteY8-80" fmla="*/ 1408386 h 1418896"/>
                    <a:gd name="connsiteX9-81" fmla="*/ 1870841 w 3731172"/>
                    <a:gd name="connsiteY9-82" fmla="*/ 746234 h 1418896"/>
                    <a:gd name="connsiteX10-83" fmla="*/ 262758 w 3731172"/>
                    <a:gd name="connsiteY10-84" fmla="*/ 1418896 h 1418896"/>
                    <a:gd name="connsiteX11-85" fmla="*/ 0 w 3731172"/>
                    <a:gd name="connsiteY11-86" fmla="*/ 1324303 h 1418896"/>
                    <a:gd name="connsiteX12-87" fmla="*/ 1145627 w 3731172"/>
                    <a:gd name="connsiteY12-88" fmla="*/ 882869 h 1418896"/>
                    <a:gd name="connsiteX13-89" fmla="*/ 1114096 w 3731172"/>
                    <a:gd name="connsiteY13-90" fmla="*/ 409903 h 1418896"/>
                    <a:gd name="connsiteX14-91" fmla="*/ 357351 w 3731172"/>
                    <a:gd name="connsiteY14-92" fmla="*/ 115613 h 1418896"/>
                    <a:gd name="connsiteX0-93" fmla="*/ 168165 w 3731172"/>
                    <a:gd name="connsiteY0-94" fmla="*/ 73572 h 1418896"/>
                    <a:gd name="connsiteX1-95" fmla="*/ 451945 w 3731172"/>
                    <a:gd name="connsiteY1-96" fmla="*/ 0 h 1418896"/>
                    <a:gd name="connsiteX2-97" fmla="*/ 1881352 w 3731172"/>
                    <a:gd name="connsiteY2-98" fmla="*/ 599089 h 1418896"/>
                    <a:gd name="connsiteX3-99" fmla="*/ 3363310 w 3731172"/>
                    <a:gd name="connsiteY3-100" fmla="*/ 0 h 1418896"/>
                    <a:gd name="connsiteX4-101" fmla="*/ 3584027 w 3731172"/>
                    <a:gd name="connsiteY4-102" fmla="*/ 73572 h 1418896"/>
                    <a:gd name="connsiteX5-103" fmla="*/ 2627586 w 3731172"/>
                    <a:gd name="connsiteY5-104" fmla="*/ 441434 h 1418896"/>
                    <a:gd name="connsiteX6-105" fmla="*/ 2596055 w 3731172"/>
                    <a:gd name="connsiteY6-106" fmla="*/ 914400 h 1418896"/>
                    <a:gd name="connsiteX7-107" fmla="*/ 3731172 w 3731172"/>
                    <a:gd name="connsiteY7-108" fmla="*/ 1345324 h 1418896"/>
                    <a:gd name="connsiteX8-109" fmla="*/ 3447393 w 3731172"/>
                    <a:gd name="connsiteY8-110" fmla="*/ 1408386 h 1418896"/>
                    <a:gd name="connsiteX9-111" fmla="*/ 1870841 w 3731172"/>
                    <a:gd name="connsiteY9-112" fmla="*/ 746234 h 1418896"/>
                    <a:gd name="connsiteX10-113" fmla="*/ 262758 w 3731172"/>
                    <a:gd name="connsiteY10-114" fmla="*/ 1418896 h 1418896"/>
                    <a:gd name="connsiteX11-115" fmla="*/ 0 w 3731172"/>
                    <a:gd name="connsiteY11-116" fmla="*/ 1324303 h 1418896"/>
                    <a:gd name="connsiteX12-117" fmla="*/ 1145627 w 3731172"/>
                    <a:gd name="connsiteY12-118" fmla="*/ 882869 h 1418896"/>
                    <a:gd name="connsiteX13-119" fmla="*/ 1114096 w 3731172"/>
                    <a:gd name="connsiteY13-120" fmla="*/ 409903 h 1418896"/>
                    <a:gd name="connsiteX14-121" fmla="*/ 147144 w 3731172"/>
                    <a:gd name="connsiteY14-122" fmla="*/ 63061 h 1418896"/>
                    <a:gd name="connsiteX0-123" fmla="*/ 168165 w 3731172"/>
                    <a:gd name="connsiteY0-124" fmla="*/ 73572 h 1418896"/>
                    <a:gd name="connsiteX1-125" fmla="*/ 451945 w 3731172"/>
                    <a:gd name="connsiteY1-126" fmla="*/ 0 h 1418896"/>
                    <a:gd name="connsiteX2-127" fmla="*/ 1881352 w 3731172"/>
                    <a:gd name="connsiteY2-128" fmla="*/ 599089 h 1418896"/>
                    <a:gd name="connsiteX3-129" fmla="*/ 3363310 w 3731172"/>
                    <a:gd name="connsiteY3-130" fmla="*/ 0 h 1418896"/>
                    <a:gd name="connsiteX4-131" fmla="*/ 3584027 w 3731172"/>
                    <a:gd name="connsiteY4-132" fmla="*/ 73572 h 1418896"/>
                    <a:gd name="connsiteX5-133" fmla="*/ 2627586 w 3731172"/>
                    <a:gd name="connsiteY5-134" fmla="*/ 441434 h 1418896"/>
                    <a:gd name="connsiteX6-135" fmla="*/ 2596055 w 3731172"/>
                    <a:gd name="connsiteY6-136" fmla="*/ 914400 h 1418896"/>
                    <a:gd name="connsiteX7-137" fmla="*/ 3731172 w 3731172"/>
                    <a:gd name="connsiteY7-138" fmla="*/ 1345324 h 1418896"/>
                    <a:gd name="connsiteX8-139" fmla="*/ 3447393 w 3731172"/>
                    <a:gd name="connsiteY8-140" fmla="*/ 1408386 h 1418896"/>
                    <a:gd name="connsiteX9-141" fmla="*/ 1870841 w 3731172"/>
                    <a:gd name="connsiteY9-142" fmla="*/ 746234 h 1418896"/>
                    <a:gd name="connsiteX10-143" fmla="*/ 262758 w 3731172"/>
                    <a:gd name="connsiteY10-144" fmla="*/ 1418896 h 1418896"/>
                    <a:gd name="connsiteX11-145" fmla="*/ 0 w 3731172"/>
                    <a:gd name="connsiteY11-146" fmla="*/ 1324303 h 1418896"/>
                    <a:gd name="connsiteX12-147" fmla="*/ 1145627 w 3731172"/>
                    <a:gd name="connsiteY12-148" fmla="*/ 882869 h 1418896"/>
                    <a:gd name="connsiteX13-149" fmla="*/ 1114096 w 3731172"/>
                    <a:gd name="connsiteY13-150" fmla="*/ 420413 h 1418896"/>
                    <a:gd name="connsiteX14-151" fmla="*/ 147144 w 3731172"/>
                    <a:gd name="connsiteY14-152" fmla="*/ 63061 h 1418896"/>
                    <a:gd name="connsiteX0-153" fmla="*/ 168165 w 3731172"/>
                    <a:gd name="connsiteY0-154" fmla="*/ 73572 h 1418896"/>
                    <a:gd name="connsiteX1-155" fmla="*/ 451945 w 3731172"/>
                    <a:gd name="connsiteY1-156" fmla="*/ 0 h 1418896"/>
                    <a:gd name="connsiteX2-157" fmla="*/ 1881352 w 3731172"/>
                    <a:gd name="connsiteY2-158" fmla="*/ 599089 h 1418896"/>
                    <a:gd name="connsiteX3-159" fmla="*/ 3363310 w 3731172"/>
                    <a:gd name="connsiteY3-160" fmla="*/ 0 h 1418896"/>
                    <a:gd name="connsiteX4-161" fmla="*/ 3584027 w 3731172"/>
                    <a:gd name="connsiteY4-162" fmla="*/ 73572 h 1418896"/>
                    <a:gd name="connsiteX5-163" fmla="*/ 2627586 w 3731172"/>
                    <a:gd name="connsiteY5-164" fmla="*/ 441434 h 1418896"/>
                    <a:gd name="connsiteX6-165" fmla="*/ 2596055 w 3731172"/>
                    <a:gd name="connsiteY6-166" fmla="*/ 914400 h 1418896"/>
                    <a:gd name="connsiteX7-167" fmla="*/ 3731172 w 3731172"/>
                    <a:gd name="connsiteY7-168" fmla="*/ 1345324 h 1418896"/>
                    <a:gd name="connsiteX8-169" fmla="*/ 3447393 w 3731172"/>
                    <a:gd name="connsiteY8-170" fmla="*/ 1408386 h 1418896"/>
                    <a:gd name="connsiteX9-171" fmla="*/ 1870841 w 3731172"/>
                    <a:gd name="connsiteY9-172" fmla="*/ 746234 h 1418896"/>
                    <a:gd name="connsiteX10-173" fmla="*/ 262758 w 3731172"/>
                    <a:gd name="connsiteY10-174" fmla="*/ 1418896 h 1418896"/>
                    <a:gd name="connsiteX11-175" fmla="*/ 0 w 3731172"/>
                    <a:gd name="connsiteY11-176" fmla="*/ 1324303 h 1418896"/>
                    <a:gd name="connsiteX12-177" fmla="*/ 1145627 w 3731172"/>
                    <a:gd name="connsiteY12-178" fmla="*/ 882869 h 1418896"/>
                    <a:gd name="connsiteX13-179" fmla="*/ 1114096 w 3731172"/>
                    <a:gd name="connsiteY13-180" fmla="*/ 420413 h 1418896"/>
                    <a:gd name="connsiteX14-181" fmla="*/ 189185 w 3731172"/>
                    <a:gd name="connsiteY14-182" fmla="*/ 84081 h 1418896"/>
                    <a:gd name="connsiteX0-183" fmla="*/ 168165 w 3731172"/>
                    <a:gd name="connsiteY0-184" fmla="*/ 73572 h 1418896"/>
                    <a:gd name="connsiteX1-185" fmla="*/ 451945 w 3731172"/>
                    <a:gd name="connsiteY1-186" fmla="*/ 0 h 1418896"/>
                    <a:gd name="connsiteX2-187" fmla="*/ 1881352 w 3731172"/>
                    <a:gd name="connsiteY2-188" fmla="*/ 599089 h 1418896"/>
                    <a:gd name="connsiteX3-189" fmla="*/ 3363310 w 3731172"/>
                    <a:gd name="connsiteY3-190" fmla="*/ 0 h 1418896"/>
                    <a:gd name="connsiteX4-191" fmla="*/ 3584027 w 3731172"/>
                    <a:gd name="connsiteY4-192" fmla="*/ 73572 h 1418896"/>
                    <a:gd name="connsiteX5-193" fmla="*/ 2627586 w 3731172"/>
                    <a:gd name="connsiteY5-194" fmla="*/ 441434 h 1418896"/>
                    <a:gd name="connsiteX6-195" fmla="*/ 2596055 w 3731172"/>
                    <a:gd name="connsiteY6-196" fmla="*/ 914400 h 1418896"/>
                    <a:gd name="connsiteX7-197" fmla="*/ 3731172 w 3731172"/>
                    <a:gd name="connsiteY7-198" fmla="*/ 1345324 h 1418896"/>
                    <a:gd name="connsiteX8-199" fmla="*/ 3447393 w 3731172"/>
                    <a:gd name="connsiteY8-200" fmla="*/ 1408386 h 1418896"/>
                    <a:gd name="connsiteX9-201" fmla="*/ 1870841 w 3731172"/>
                    <a:gd name="connsiteY9-202" fmla="*/ 746234 h 1418896"/>
                    <a:gd name="connsiteX10-203" fmla="*/ 262758 w 3731172"/>
                    <a:gd name="connsiteY10-204" fmla="*/ 1418896 h 1418896"/>
                    <a:gd name="connsiteX11-205" fmla="*/ 0 w 3731172"/>
                    <a:gd name="connsiteY11-206" fmla="*/ 1324303 h 1418896"/>
                    <a:gd name="connsiteX12-207" fmla="*/ 1145627 w 3731172"/>
                    <a:gd name="connsiteY12-208" fmla="*/ 882869 h 1418896"/>
                    <a:gd name="connsiteX13-209" fmla="*/ 1114096 w 3731172"/>
                    <a:gd name="connsiteY13-210" fmla="*/ 420413 h 1418896"/>
                    <a:gd name="connsiteX14-211" fmla="*/ 189185 w 3731172"/>
                    <a:gd name="connsiteY14-212" fmla="*/ 84081 h 1418896"/>
                    <a:gd name="connsiteX15-213" fmla="*/ 168165 w 3731172"/>
                    <a:gd name="connsiteY15-214" fmla="*/ 73572 h 1418896"/>
                    <a:gd name="connsiteX0-215" fmla="*/ 168165 w 3731172"/>
                    <a:gd name="connsiteY0-216" fmla="*/ 73572 h 1418896"/>
                    <a:gd name="connsiteX1-217" fmla="*/ 451945 w 3731172"/>
                    <a:gd name="connsiteY1-218" fmla="*/ 0 h 1418896"/>
                    <a:gd name="connsiteX2-219" fmla="*/ 1881352 w 3731172"/>
                    <a:gd name="connsiteY2-220" fmla="*/ 599089 h 1418896"/>
                    <a:gd name="connsiteX3-221" fmla="*/ 3363310 w 3731172"/>
                    <a:gd name="connsiteY3-222" fmla="*/ 0 h 1418896"/>
                    <a:gd name="connsiteX4-223" fmla="*/ 3584027 w 3731172"/>
                    <a:gd name="connsiteY4-224" fmla="*/ 73572 h 1418896"/>
                    <a:gd name="connsiteX5-225" fmla="*/ 2627586 w 3731172"/>
                    <a:gd name="connsiteY5-226" fmla="*/ 441434 h 1418896"/>
                    <a:gd name="connsiteX6-227" fmla="*/ 2596055 w 3731172"/>
                    <a:gd name="connsiteY6-228" fmla="*/ 914400 h 1418896"/>
                    <a:gd name="connsiteX7-229" fmla="*/ 3731172 w 3731172"/>
                    <a:gd name="connsiteY7-230" fmla="*/ 1345324 h 1418896"/>
                    <a:gd name="connsiteX8-231" fmla="*/ 3447393 w 3731172"/>
                    <a:gd name="connsiteY8-232" fmla="*/ 1408386 h 1418896"/>
                    <a:gd name="connsiteX9-233" fmla="*/ 1870841 w 3731172"/>
                    <a:gd name="connsiteY9-234" fmla="*/ 746234 h 1418896"/>
                    <a:gd name="connsiteX10-235" fmla="*/ 262758 w 3731172"/>
                    <a:gd name="connsiteY10-236" fmla="*/ 1418896 h 1418896"/>
                    <a:gd name="connsiteX11-237" fmla="*/ 0 w 3731172"/>
                    <a:gd name="connsiteY11-238" fmla="*/ 1324303 h 1418896"/>
                    <a:gd name="connsiteX12-239" fmla="*/ 1145627 w 3731172"/>
                    <a:gd name="connsiteY12-240" fmla="*/ 882869 h 1418896"/>
                    <a:gd name="connsiteX13-241" fmla="*/ 1156137 w 3731172"/>
                    <a:gd name="connsiteY13-242" fmla="*/ 441434 h 1418896"/>
                    <a:gd name="connsiteX14-243" fmla="*/ 189185 w 3731172"/>
                    <a:gd name="connsiteY14-244" fmla="*/ 84081 h 1418896"/>
                    <a:gd name="connsiteX15-245" fmla="*/ 168165 w 3731172"/>
                    <a:gd name="connsiteY15-246" fmla="*/ 73572 h 1418896"/>
                    <a:gd name="connsiteX0-247" fmla="*/ 168165 w 3731172"/>
                    <a:gd name="connsiteY0-248" fmla="*/ 73572 h 1418896"/>
                    <a:gd name="connsiteX1-249" fmla="*/ 451945 w 3731172"/>
                    <a:gd name="connsiteY1-250" fmla="*/ 0 h 1418896"/>
                    <a:gd name="connsiteX2-251" fmla="*/ 1881352 w 3731172"/>
                    <a:gd name="connsiteY2-252" fmla="*/ 599089 h 1418896"/>
                    <a:gd name="connsiteX3-253" fmla="*/ 3363310 w 3731172"/>
                    <a:gd name="connsiteY3-254" fmla="*/ 0 h 1418896"/>
                    <a:gd name="connsiteX4-255" fmla="*/ 3584027 w 3731172"/>
                    <a:gd name="connsiteY4-256" fmla="*/ 73572 h 1418896"/>
                    <a:gd name="connsiteX5-257" fmla="*/ 2627586 w 3731172"/>
                    <a:gd name="connsiteY5-258" fmla="*/ 441434 h 1418896"/>
                    <a:gd name="connsiteX6-259" fmla="*/ 2596055 w 3731172"/>
                    <a:gd name="connsiteY6-260" fmla="*/ 914400 h 1418896"/>
                    <a:gd name="connsiteX7-261" fmla="*/ 3731172 w 3731172"/>
                    <a:gd name="connsiteY7-262" fmla="*/ 1345324 h 1418896"/>
                    <a:gd name="connsiteX8-263" fmla="*/ 3447393 w 3731172"/>
                    <a:gd name="connsiteY8-264" fmla="*/ 1408386 h 1418896"/>
                    <a:gd name="connsiteX9-265" fmla="*/ 1870841 w 3731172"/>
                    <a:gd name="connsiteY9-266" fmla="*/ 746234 h 1418896"/>
                    <a:gd name="connsiteX10-267" fmla="*/ 262758 w 3731172"/>
                    <a:gd name="connsiteY10-268" fmla="*/ 1418896 h 1418896"/>
                    <a:gd name="connsiteX11-269" fmla="*/ 0 w 3731172"/>
                    <a:gd name="connsiteY11-270" fmla="*/ 1324303 h 1418896"/>
                    <a:gd name="connsiteX12-271" fmla="*/ 1145627 w 3731172"/>
                    <a:gd name="connsiteY12-272" fmla="*/ 882869 h 1418896"/>
                    <a:gd name="connsiteX13-273" fmla="*/ 1145626 w 3731172"/>
                    <a:gd name="connsiteY13-274" fmla="*/ 451945 h 1418896"/>
                    <a:gd name="connsiteX14-275" fmla="*/ 189185 w 3731172"/>
                    <a:gd name="connsiteY14-276" fmla="*/ 84081 h 1418896"/>
                    <a:gd name="connsiteX15-277" fmla="*/ 168165 w 3731172"/>
                    <a:gd name="connsiteY15-278" fmla="*/ 73572 h 1418896"/>
                    <a:gd name="connsiteX0-279" fmla="*/ 168165 w 3731172"/>
                    <a:gd name="connsiteY0-280" fmla="*/ 73572 h 1418896"/>
                    <a:gd name="connsiteX1-281" fmla="*/ 451945 w 3731172"/>
                    <a:gd name="connsiteY1-282" fmla="*/ 0 h 1418896"/>
                    <a:gd name="connsiteX2-283" fmla="*/ 1881352 w 3731172"/>
                    <a:gd name="connsiteY2-284" fmla="*/ 599089 h 1418896"/>
                    <a:gd name="connsiteX3-285" fmla="*/ 3363310 w 3731172"/>
                    <a:gd name="connsiteY3-286" fmla="*/ 0 h 1418896"/>
                    <a:gd name="connsiteX4-287" fmla="*/ 3584027 w 3731172"/>
                    <a:gd name="connsiteY4-288" fmla="*/ 73572 h 1418896"/>
                    <a:gd name="connsiteX5-289" fmla="*/ 2627586 w 3731172"/>
                    <a:gd name="connsiteY5-290" fmla="*/ 441434 h 1418896"/>
                    <a:gd name="connsiteX6-291" fmla="*/ 2596055 w 3731172"/>
                    <a:gd name="connsiteY6-292" fmla="*/ 914400 h 1418896"/>
                    <a:gd name="connsiteX7-293" fmla="*/ 3731172 w 3731172"/>
                    <a:gd name="connsiteY7-294" fmla="*/ 1345324 h 1418896"/>
                    <a:gd name="connsiteX8-295" fmla="*/ 3447393 w 3731172"/>
                    <a:gd name="connsiteY8-296" fmla="*/ 1408386 h 1418896"/>
                    <a:gd name="connsiteX9-297" fmla="*/ 1870841 w 3731172"/>
                    <a:gd name="connsiteY9-298" fmla="*/ 746234 h 1418896"/>
                    <a:gd name="connsiteX10-299" fmla="*/ 262758 w 3731172"/>
                    <a:gd name="connsiteY10-300" fmla="*/ 1418896 h 1418896"/>
                    <a:gd name="connsiteX11-301" fmla="*/ 0 w 3731172"/>
                    <a:gd name="connsiteY11-302" fmla="*/ 1324303 h 1418896"/>
                    <a:gd name="connsiteX12-303" fmla="*/ 1145627 w 3731172"/>
                    <a:gd name="connsiteY12-304" fmla="*/ 903890 h 1418896"/>
                    <a:gd name="connsiteX13-305" fmla="*/ 1145626 w 3731172"/>
                    <a:gd name="connsiteY13-306" fmla="*/ 451945 h 1418896"/>
                    <a:gd name="connsiteX14-307" fmla="*/ 189185 w 3731172"/>
                    <a:gd name="connsiteY14-308" fmla="*/ 84081 h 1418896"/>
                    <a:gd name="connsiteX15-309" fmla="*/ 168165 w 3731172"/>
                    <a:gd name="connsiteY15-310" fmla="*/ 73572 h 1418896"/>
                    <a:gd name="connsiteX0-311" fmla="*/ 147144 w 3710151"/>
                    <a:gd name="connsiteY0-312" fmla="*/ 73572 h 1418896"/>
                    <a:gd name="connsiteX1-313" fmla="*/ 430924 w 3710151"/>
                    <a:gd name="connsiteY1-314" fmla="*/ 0 h 1418896"/>
                    <a:gd name="connsiteX2-315" fmla="*/ 1860331 w 3710151"/>
                    <a:gd name="connsiteY2-316" fmla="*/ 599089 h 1418896"/>
                    <a:gd name="connsiteX3-317" fmla="*/ 3342289 w 3710151"/>
                    <a:gd name="connsiteY3-318" fmla="*/ 0 h 1418896"/>
                    <a:gd name="connsiteX4-319" fmla="*/ 3563006 w 3710151"/>
                    <a:gd name="connsiteY4-320" fmla="*/ 73572 h 1418896"/>
                    <a:gd name="connsiteX5-321" fmla="*/ 2606565 w 3710151"/>
                    <a:gd name="connsiteY5-322" fmla="*/ 441434 h 1418896"/>
                    <a:gd name="connsiteX6-323" fmla="*/ 2575034 w 3710151"/>
                    <a:gd name="connsiteY6-324" fmla="*/ 914400 h 1418896"/>
                    <a:gd name="connsiteX7-325" fmla="*/ 3710151 w 3710151"/>
                    <a:gd name="connsiteY7-326" fmla="*/ 1345324 h 1418896"/>
                    <a:gd name="connsiteX8-327" fmla="*/ 3426372 w 3710151"/>
                    <a:gd name="connsiteY8-328" fmla="*/ 1408386 h 1418896"/>
                    <a:gd name="connsiteX9-329" fmla="*/ 1849820 w 3710151"/>
                    <a:gd name="connsiteY9-330" fmla="*/ 746234 h 1418896"/>
                    <a:gd name="connsiteX10-331" fmla="*/ 241737 w 3710151"/>
                    <a:gd name="connsiteY10-332" fmla="*/ 1418896 h 1418896"/>
                    <a:gd name="connsiteX11-333" fmla="*/ 0 w 3710151"/>
                    <a:gd name="connsiteY11-334" fmla="*/ 1334814 h 1418896"/>
                    <a:gd name="connsiteX12-335" fmla="*/ 1124606 w 3710151"/>
                    <a:gd name="connsiteY12-336" fmla="*/ 903890 h 1418896"/>
                    <a:gd name="connsiteX13-337" fmla="*/ 1124605 w 3710151"/>
                    <a:gd name="connsiteY13-338" fmla="*/ 451945 h 1418896"/>
                    <a:gd name="connsiteX14-339" fmla="*/ 168164 w 3710151"/>
                    <a:gd name="connsiteY14-340" fmla="*/ 84081 h 1418896"/>
                    <a:gd name="connsiteX15-341" fmla="*/ 147144 w 3710151"/>
                    <a:gd name="connsiteY15-342" fmla="*/ 73572 h 1418896"/>
                    <a:gd name="connsiteX0-343" fmla="*/ 147144 w 3710151"/>
                    <a:gd name="connsiteY0-344" fmla="*/ 73572 h 1418896"/>
                    <a:gd name="connsiteX1-345" fmla="*/ 430924 w 3710151"/>
                    <a:gd name="connsiteY1-346" fmla="*/ 0 h 1418896"/>
                    <a:gd name="connsiteX2-347" fmla="*/ 1860331 w 3710151"/>
                    <a:gd name="connsiteY2-348" fmla="*/ 599089 h 1418896"/>
                    <a:gd name="connsiteX3-349" fmla="*/ 3342289 w 3710151"/>
                    <a:gd name="connsiteY3-350" fmla="*/ 0 h 1418896"/>
                    <a:gd name="connsiteX4-351" fmla="*/ 3563006 w 3710151"/>
                    <a:gd name="connsiteY4-352" fmla="*/ 73572 h 1418896"/>
                    <a:gd name="connsiteX5-353" fmla="*/ 2606565 w 3710151"/>
                    <a:gd name="connsiteY5-354" fmla="*/ 441434 h 1418896"/>
                    <a:gd name="connsiteX6-355" fmla="*/ 2606565 w 3710151"/>
                    <a:gd name="connsiteY6-356" fmla="*/ 924910 h 1418896"/>
                    <a:gd name="connsiteX7-357" fmla="*/ 3710151 w 3710151"/>
                    <a:gd name="connsiteY7-358" fmla="*/ 1345324 h 1418896"/>
                    <a:gd name="connsiteX8-359" fmla="*/ 3426372 w 3710151"/>
                    <a:gd name="connsiteY8-360" fmla="*/ 1408386 h 1418896"/>
                    <a:gd name="connsiteX9-361" fmla="*/ 1849820 w 3710151"/>
                    <a:gd name="connsiteY9-362" fmla="*/ 746234 h 1418896"/>
                    <a:gd name="connsiteX10-363" fmla="*/ 241737 w 3710151"/>
                    <a:gd name="connsiteY10-364" fmla="*/ 1418896 h 1418896"/>
                    <a:gd name="connsiteX11-365" fmla="*/ 0 w 3710151"/>
                    <a:gd name="connsiteY11-366" fmla="*/ 1334814 h 1418896"/>
                    <a:gd name="connsiteX12-367" fmla="*/ 1124606 w 3710151"/>
                    <a:gd name="connsiteY12-368" fmla="*/ 903890 h 1418896"/>
                    <a:gd name="connsiteX13-369" fmla="*/ 1124605 w 3710151"/>
                    <a:gd name="connsiteY13-370" fmla="*/ 451945 h 1418896"/>
                    <a:gd name="connsiteX14-371" fmla="*/ 168164 w 3710151"/>
                    <a:gd name="connsiteY14-372" fmla="*/ 84081 h 1418896"/>
                    <a:gd name="connsiteX15-373" fmla="*/ 147144 w 3710151"/>
                    <a:gd name="connsiteY15-374" fmla="*/ 73572 h 1418896"/>
                    <a:gd name="connsiteX0-375" fmla="*/ 147144 w 3710151"/>
                    <a:gd name="connsiteY0-376" fmla="*/ 73572 h 1418896"/>
                    <a:gd name="connsiteX1-377" fmla="*/ 430924 w 3710151"/>
                    <a:gd name="connsiteY1-378" fmla="*/ 0 h 1418896"/>
                    <a:gd name="connsiteX2-379" fmla="*/ 1860331 w 3710151"/>
                    <a:gd name="connsiteY2-380" fmla="*/ 599089 h 1418896"/>
                    <a:gd name="connsiteX3-381" fmla="*/ 3342289 w 3710151"/>
                    <a:gd name="connsiteY3-382" fmla="*/ 0 h 1418896"/>
                    <a:gd name="connsiteX4-383" fmla="*/ 3563006 w 3710151"/>
                    <a:gd name="connsiteY4-384" fmla="*/ 73572 h 1418896"/>
                    <a:gd name="connsiteX5-385" fmla="*/ 2606565 w 3710151"/>
                    <a:gd name="connsiteY5-386" fmla="*/ 441434 h 1418896"/>
                    <a:gd name="connsiteX6-387" fmla="*/ 2610282 w 3710151"/>
                    <a:gd name="connsiteY6-388" fmla="*/ 902607 h 1418896"/>
                    <a:gd name="connsiteX7-389" fmla="*/ 3710151 w 3710151"/>
                    <a:gd name="connsiteY7-390" fmla="*/ 1345324 h 1418896"/>
                    <a:gd name="connsiteX8-391" fmla="*/ 3426372 w 3710151"/>
                    <a:gd name="connsiteY8-392" fmla="*/ 1408386 h 1418896"/>
                    <a:gd name="connsiteX9-393" fmla="*/ 1849820 w 3710151"/>
                    <a:gd name="connsiteY9-394" fmla="*/ 746234 h 1418896"/>
                    <a:gd name="connsiteX10-395" fmla="*/ 241737 w 3710151"/>
                    <a:gd name="connsiteY10-396" fmla="*/ 1418896 h 1418896"/>
                    <a:gd name="connsiteX11-397" fmla="*/ 0 w 3710151"/>
                    <a:gd name="connsiteY11-398" fmla="*/ 1334814 h 1418896"/>
                    <a:gd name="connsiteX12-399" fmla="*/ 1124606 w 3710151"/>
                    <a:gd name="connsiteY12-400" fmla="*/ 903890 h 1418896"/>
                    <a:gd name="connsiteX13-401" fmla="*/ 1124605 w 3710151"/>
                    <a:gd name="connsiteY13-402" fmla="*/ 451945 h 1418896"/>
                    <a:gd name="connsiteX14-403" fmla="*/ 168164 w 3710151"/>
                    <a:gd name="connsiteY14-404" fmla="*/ 84081 h 1418896"/>
                    <a:gd name="connsiteX15-405" fmla="*/ 147144 w 3710151"/>
                    <a:gd name="connsiteY15-406" fmla="*/ 73572 h 1418896"/>
                    <a:gd name="connsiteX0-407" fmla="*/ 147144 w 3710151"/>
                    <a:gd name="connsiteY0-408" fmla="*/ 73572 h 1418896"/>
                    <a:gd name="connsiteX1-409" fmla="*/ 430924 w 3710151"/>
                    <a:gd name="connsiteY1-410" fmla="*/ 0 h 1418896"/>
                    <a:gd name="connsiteX2-411" fmla="*/ 1860331 w 3710151"/>
                    <a:gd name="connsiteY2-412" fmla="*/ 599089 h 1418896"/>
                    <a:gd name="connsiteX3-413" fmla="*/ 3342289 w 3710151"/>
                    <a:gd name="connsiteY3-414" fmla="*/ 0 h 1418896"/>
                    <a:gd name="connsiteX4-415" fmla="*/ 3563006 w 3710151"/>
                    <a:gd name="connsiteY4-416" fmla="*/ 73572 h 1418896"/>
                    <a:gd name="connsiteX5-417" fmla="*/ 2617717 w 3710151"/>
                    <a:gd name="connsiteY5-418" fmla="*/ 445151 h 1418896"/>
                    <a:gd name="connsiteX6-419" fmla="*/ 2610282 w 3710151"/>
                    <a:gd name="connsiteY6-420" fmla="*/ 902607 h 1418896"/>
                    <a:gd name="connsiteX7-421" fmla="*/ 3710151 w 3710151"/>
                    <a:gd name="connsiteY7-422" fmla="*/ 1345324 h 1418896"/>
                    <a:gd name="connsiteX8-423" fmla="*/ 3426372 w 3710151"/>
                    <a:gd name="connsiteY8-424" fmla="*/ 1408386 h 1418896"/>
                    <a:gd name="connsiteX9-425" fmla="*/ 1849820 w 3710151"/>
                    <a:gd name="connsiteY9-426" fmla="*/ 746234 h 1418896"/>
                    <a:gd name="connsiteX10-427" fmla="*/ 241737 w 3710151"/>
                    <a:gd name="connsiteY10-428" fmla="*/ 1418896 h 1418896"/>
                    <a:gd name="connsiteX11-429" fmla="*/ 0 w 3710151"/>
                    <a:gd name="connsiteY11-430" fmla="*/ 1334814 h 1418896"/>
                    <a:gd name="connsiteX12-431" fmla="*/ 1124606 w 3710151"/>
                    <a:gd name="connsiteY12-432" fmla="*/ 903890 h 1418896"/>
                    <a:gd name="connsiteX13-433" fmla="*/ 1124605 w 3710151"/>
                    <a:gd name="connsiteY13-434" fmla="*/ 451945 h 1418896"/>
                    <a:gd name="connsiteX14-435" fmla="*/ 168164 w 3710151"/>
                    <a:gd name="connsiteY14-436" fmla="*/ 84081 h 1418896"/>
                    <a:gd name="connsiteX15-437" fmla="*/ 147144 w 3710151"/>
                    <a:gd name="connsiteY15-438" fmla="*/ 73572 h 1418896"/>
                    <a:gd name="connsiteX0-439" fmla="*/ 147144 w 3710151"/>
                    <a:gd name="connsiteY0-440" fmla="*/ 73572 h 1418896"/>
                    <a:gd name="connsiteX1-441" fmla="*/ 430924 w 3710151"/>
                    <a:gd name="connsiteY1-442" fmla="*/ 0 h 1418896"/>
                    <a:gd name="connsiteX2-443" fmla="*/ 1860331 w 3710151"/>
                    <a:gd name="connsiteY2-444" fmla="*/ 599089 h 1418896"/>
                    <a:gd name="connsiteX3-445" fmla="*/ 3342289 w 3710151"/>
                    <a:gd name="connsiteY3-446" fmla="*/ 0 h 1418896"/>
                    <a:gd name="connsiteX4-447" fmla="*/ 3563006 w 3710151"/>
                    <a:gd name="connsiteY4-448" fmla="*/ 73572 h 1418896"/>
                    <a:gd name="connsiteX5-449" fmla="*/ 2617717 w 3710151"/>
                    <a:gd name="connsiteY5-450" fmla="*/ 448868 h 1418896"/>
                    <a:gd name="connsiteX6-451" fmla="*/ 2610282 w 3710151"/>
                    <a:gd name="connsiteY6-452" fmla="*/ 902607 h 1418896"/>
                    <a:gd name="connsiteX7-453" fmla="*/ 3710151 w 3710151"/>
                    <a:gd name="connsiteY7-454" fmla="*/ 1345324 h 1418896"/>
                    <a:gd name="connsiteX8-455" fmla="*/ 3426372 w 3710151"/>
                    <a:gd name="connsiteY8-456" fmla="*/ 1408386 h 1418896"/>
                    <a:gd name="connsiteX9-457" fmla="*/ 1849820 w 3710151"/>
                    <a:gd name="connsiteY9-458" fmla="*/ 746234 h 1418896"/>
                    <a:gd name="connsiteX10-459" fmla="*/ 241737 w 3710151"/>
                    <a:gd name="connsiteY10-460" fmla="*/ 1418896 h 1418896"/>
                    <a:gd name="connsiteX11-461" fmla="*/ 0 w 3710151"/>
                    <a:gd name="connsiteY11-462" fmla="*/ 1334814 h 1418896"/>
                    <a:gd name="connsiteX12-463" fmla="*/ 1124606 w 3710151"/>
                    <a:gd name="connsiteY12-464" fmla="*/ 903890 h 1418896"/>
                    <a:gd name="connsiteX13-465" fmla="*/ 1124605 w 3710151"/>
                    <a:gd name="connsiteY13-466" fmla="*/ 451945 h 1418896"/>
                    <a:gd name="connsiteX14-467" fmla="*/ 168164 w 3710151"/>
                    <a:gd name="connsiteY14-468" fmla="*/ 84081 h 1418896"/>
                    <a:gd name="connsiteX15-469" fmla="*/ 147144 w 3710151"/>
                    <a:gd name="connsiteY15-470" fmla="*/ 73572 h 1418896"/>
                    <a:gd name="connsiteX0-471" fmla="*/ 147144 w 3710151"/>
                    <a:gd name="connsiteY0-472" fmla="*/ 73572 h 1418896"/>
                    <a:gd name="connsiteX1-473" fmla="*/ 430924 w 3710151"/>
                    <a:gd name="connsiteY1-474" fmla="*/ 0 h 1418896"/>
                    <a:gd name="connsiteX2-475" fmla="*/ 1838028 w 3710151"/>
                    <a:gd name="connsiteY2-476" fmla="*/ 591655 h 1418896"/>
                    <a:gd name="connsiteX3-477" fmla="*/ 3342289 w 3710151"/>
                    <a:gd name="connsiteY3-478" fmla="*/ 0 h 1418896"/>
                    <a:gd name="connsiteX4-479" fmla="*/ 3563006 w 3710151"/>
                    <a:gd name="connsiteY4-480" fmla="*/ 73572 h 1418896"/>
                    <a:gd name="connsiteX5-481" fmla="*/ 2617717 w 3710151"/>
                    <a:gd name="connsiteY5-482" fmla="*/ 448868 h 1418896"/>
                    <a:gd name="connsiteX6-483" fmla="*/ 2610282 w 3710151"/>
                    <a:gd name="connsiteY6-484" fmla="*/ 902607 h 1418896"/>
                    <a:gd name="connsiteX7-485" fmla="*/ 3710151 w 3710151"/>
                    <a:gd name="connsiteY7-486" fmla="*/ 1345324 h 1418896"/>
                    <a:gd name="connsiteX8-487" fmla="*/ 3426372 w 3710151"/>
                    <a:gd name="connsiteY8-488" fmla="*/ 1408386 h 1418896"/>
                    <a:gd name="connsiteX9-489" fmla="*/ 1849820 w 3710151"/>
                    <a:gd name="connsiteY9-490" fmla="*/ 746234 h 1418896"/>
                    <a:gd name="connsiteX10-491" fmla="*/ 241737 w 3710151"/>
                    <a:gd name="connsiteY10-492" fmla="*/ 1418896 h 1418896"/>
                    <a:gd name="connsiteX11-493" fmla="*/ 0 w 3710151"/>
                    <a:gd name="connsiteY11-494" fmla="*/ 1334814 h 1418896"/>
                    <a:gd name="connsiteX12-495" fmla="*/ 1124606 w 3710151"/>
                    <a:gd name="connsiteY12-496" fmla="*/ 903890 h 1418896"/>
                    <a:gd name="connsiteX13-497" fmla="*/ 1124605 w 3710151"/>
                    <a:gd name="connsiteY13-498" fmla="*/ 451945 h 1418896"/>
                    <a:gd name="connsiteX14-499" fmla="*/ 168164 w 3710151"/>
                    <a:gd name="connsiteY14-500" fmla="*/ 84081 h 1418896"/>
                    <a:gd name="connsiteX15-501" fmla="*/ 147144 w 3710151"/>
                    <a:gd name="connsiteY15-502" fmla="*/ 73572 h 1418896"/>
                    <a:gd name="connsiteX0-503" fmla="*/ 147144 w 3710151"/>
                    <a:gd name="connsiteY0-504" fmla="*/ 73572 h 1418896"/>
                    <a:gd name="connsiteX1-505" fmla="*/ 430924 w 3710151"/>
                    <a:gd name="connsiteY1-506" fmla="*/ 0 h 1418896"/>
                    <a:gd name="connsiteX2-507" fmla="*/ 1838028 w 3710151"/>
                    <a:gd name="connsiteY2-508" fmla="*/ 591655 h 1418896"/>
                    <a:gd name="connsiteX3-509" fmla="*/ 3342289 w 3710151"/>
                    <a:gd name="connsiteY3-510" fmla="*/ 0 h 1418896"/>
                    <a:gd name="connsiteX4-511" fmla="*/ 3563006 w 3710151"/>
                    <a:gd name="connsiteY4-512" fmla="*/ 73572 h 1418896"/>
                    <a:gd name="connsiteX5-513" fmla="*/ 2617717 w 3710151"/>
                    <a:gd name="connsiteY5-514" fmla="*/ 448868 h 1418896"/>
                    <a:gd name="connsiteX6-515" fmla="*/ 2610282 w 3710151"/>
                    <a:gd name="connsiteY6-516" fmla="*/ 902607 h 1418896"/>
                    <a:gd name="connsiteX7-517" fmla="*/ 3710151 w 3710151"/>
                    <a:gd name="connsiteY7-518" fmla="*/ 1345324 h 1418896"/>
                    <a:gd name="connsiteX8-519" fmla="*/ 3426372 w 3710151"/>
                    <a:gd name="connsiteY8-520" fmla="*/ 1408386 h 1418896"/>
                    <a:gd name="connsiteX9-521" fmla="*/ 1849820 w 3710151"/>
                    <a:gd name="connsiteY9-522" fmla="*/ 746234 h 1418896"/>
                    <a:gd name="connsiteX10-523" fmla="*/ 241737 w 3710151"/>
                    <a:gd name="connsiteY10-524" fmla="*/ 1418896 h 1418896"/>
                    <a:gd name="connsiteX11-525" fmla="*/ 0 w 3710151"/>
                    <a:gd name="connsiteY11-526" fmla="*/ 1334814 h 1418896"/>
                    <a:gd name="connsiteX12-527" fmla="*/ 1124606 w 3710151"/>
                    <a:gd name="connsiteY12-528" fmla="*/ 903890 h 1418896"/>
                    <a:gd name="connsiteX13-529" fmla="*/ 1087434 w 3710151"/>
                    <a:gd name="connsiteY13-530" fmla="*/ 451945 h 1418896"/>
                    <a:gd name="connsiteX14-531" fmla="*/ 168164 w 3710151"/>
                    <a:gd name="connsiteY14-532" fmla="*/ 84081 h 1418896"/>
                    <a:gd name="connsiteX15-533" fmla="*/ 147144 w 3710151"/>
                    <a:gd name="connsiteY15-534" fmla="*/ 73572 h 1418896"/>
                    <a:gd name="connsiteX0-535" fmla="*/ 147144 w 3710151"/>
                    <a:gd name="connsiteY0-536" fmla="*/ 73572 h 1418896"/>
                    <a:gd name="connsiteX1-537" fmla="*/ 430924 w 3710151"/>
                    <a:gd name="connsiteY1-538" fmla="*/ 0 h 1418896"/>
                    <a:gd name="connsiteX2-539" fmla="*/ 1838028 w 3710151"/>
                    <a:gd name="connsiteY2-540" fmla="*/ 591655 h 1418896"/>
                    <a:gd name="connsiteX3-541" fmla="*/ 3342289 w 3710151"/>
                    <a:gd name="connsiteY3-542" fmla="*/ 0 h 1418896"/>
                    <a:gd name="connsiteX4-543" fmla="*/ 3563006 w 3710151"/>
                    <a:gd name="connsiteY4-544" fmla="*/ 73572 h 1418896"/>
                    <a:gd name="connsiteX5-545" fmla="*/ 2617717 w 3710151"/>
                    <a:gd name="connsiteY5-546" fmla="*/ 448868 h 1418896"/>
                    <a:gd name="connsiteX6-547" fmla="*/ 2610282 w 3710151"/>
                    <a:gd name="connsiteY6-548" fmla="*/ 902607 h 1418896"/>
                    <a:gd name="connsiteX7-549" fmla="*/ 3710151 w 3710151"/>
                    <a:gd name="connsiteY7-550" fmla="*/ 1345324 h 1418896"/>
                    <a:gd name="connsiteX8-551" fmla="*/ 3426372 w 3710151"/>
                    <a:gd name="connsiteY8-552" fmla="*/ 1408386 h 1418896"/>
                    <a:gd name="connsiteX9-553" fmla="*/ 1849820 w 3710151"/>
                    <a:gd name="connsiteY9-554" fmla="*/ 746234 h 1418896"/>
                    <a:gd name="connsiteX10-555" fmla="*/ 241737 w 3710151"/>
                    <a:gd name="connsiteY10-556" fmla="*/ 1418896 h 1418896"/>
                    <a:gd name="connsiteX11-557" fmla="*/ 0 w 3710151"/>
                    <a:gd name="connsiteY11-558" fmla="*/ 1334814 h 1418896"/>
                    <a:gd name="connsiteX12-559" fmla="*/ 1098586 w 3710151"/>
                    <a:gd name="connsiteY12-560" fmla="*/ 903890 h 1418896"/>
                    <a:gd name="connsiteX13-561" fmla="*/ 1087434 w 3710151"/>
                    <a:gd name="connsiteY13-562" fmla="*/ 451945 h 1418896"/>
                    <a:gd name="connsiteX14-563" fmla="*/ 168164 w 3710151"/>
                    <a:gd name="connsiteY14-564" fmla="*/ 84081 h 1418896"/>
                    <a:gd name="connsiteX15-565" fmla="*/ 147144 w 3710151"/>
                    <a:gd name="connsiteY15-566" fmla="*/ 73572 h 1418896"/>
                    <a:gd name="connsiteX0-567" fmla="*/ 162012 w 3725019"/>
                    <a:gd name="connsiteY0-568" fmla="*/ 73572 h 1418896"/>
                    <a:gd name="connsiteX1-569" fmla="*/ 445792 w 3725019"/>
                    <a:gd name="connsiteY1-570" fmla="*/ 0 h 1418896"/>
                    <a:gd name="connsiteX2-571" fmla="*/ 1852896 w 3725019"/>
                    <a:gd name="connsiteY2-572" fmla="*/ 591655 h 1418896"/>
                    <a:gd name="connsiteX3-573" fmla="*/ 3357157 w 3725019"/>
                    <a:gd name="connsiteY3-574" fmla="*/ 0 h 1418896"/>
                    <a:gd name="connsiteX4-575" fmla="*/ 3577874 w 3725019"/>
                    <a:gd name="connsiteY4-576" fmla="*/ 73572 h 1418896"/>
                    <a:gd name="connsiteX5-577" fmla="*/ 2632585 w 3725019"/>
                    <a:gd name="connsiteY5-578" fmla="*/ 448868 h 1418896"/>
                    <a:gd name="connsiteX6-579" fmla="*/ 2625150 w 3725019"/>
                    <a:gd name="connsiteY6-580" fmla="*/ 902607 h 1418896"/>
                    <a:gd name="connsiteX7-581" fmla="*/ 3725019 w 3725019"/>
                    <a:gd name="connsiteY7-582" fmla="*/ 1345324 h 1418896"/>
                    <a:gd name="connsiteX8-583" fmla="*/ 3441240 w 3725019"/>
                    <a:gd name="connsiteY8-584" fmla="*/ 1408386 h 1418896"/>
                    <a:gd name="connsiteX9-585" fmla="*/ 1864688 w 3725019"/>
                    <a:gd name="connsiteY9-586" fmla="*/ 746234 h 1418896"/>
                    <a:gd name="connsiteX10-587" fmla="*/ 256605 w 3725019"/>
                    <a:gd name="connsiteY10-588" fmla="*/ 1418896 h 1418896"/>
                    <a:gd name="connsiteX11-589" fmla="*/ 0 w 3725019"/>
                    <a:gd name="connsiteY11-590" fmla="*/ 1331097 h 1418896"/>
                    <a:gd name="connsiteX12-591" fmla="*/ 1113454 w 3725019"/>
                    <a:gd name="connsiteY12-592" fmla="*/ 903890 h 1418896"/>
                    <a:gd name="connsiteX13-593" fmla="*/ 1102302 w 3725019"/>
                    <a:gd name="connsiteY13-594" fmla="*/ 451945 h 1418896"/>
                    <a:gd name="connsiteX14-595" fmla="*/ 183032 w 3725019"/>
                    <a:gd name="connsiteY14-596" fmla="*/ 84081 h 1418896"/>
                    <a:gd name="connsiteX15-597" fmla="*/ 162012 w 3725019"/>
                    <a:gd name="connsiteY15-598" fmla="*/ 73572 h 141889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7" name="Line 68"/>
            <p:cNvSpPr>
              <a:spLocks noChangeShapeType="1"/>
            </p:cNvSpPr>
            <p:nvPr/>
          </p:nvSpPr>
          <p:spPr bwMode="auto">
            <a:xfrm flipV="1">
              <a:off x="4381040" y="4925667"/>
              <a:ext cx="819151" cy="891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auto">
            <a:xfrm>
              <a:off x="4551505" y="4725643"/>
              <a:ext cx="147637" cy="200025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3860942" y="4787556"/>
              <a:ext cx="147638" cy="200025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" name="Rectangle 27"/>
            <p:cNvSpPr>
              <a:spLocks noChangeArrowheads="1"/>
            </p:cNvSpPr>
            <p:nvPr/>
          </p:nvSpPr>
          <p:spPr bwMode="auto">
            <a:xfrm>
              <a:off x="4151455" y="4725643"/>
              <a:ext cx="147637" cy="200025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69057" y="4095153"/>
                  <a:ext cx="1740929" cy="514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  <a:cs typeface="+mn-cs"/>
                    </a:rPr>
                    <a:t>用户</a:t>
                  </a:r>
                  <a:r>
                    <a:rPr kumimoji="0" lang="en-US" altLang="zh-CN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  <a:cs typeface="+mn-cs"/>
                    </a:rPr>
                    <a:t>1</a:t>
                  </a:r>
                  <a:r>
                    <a:rPr kumimoji="0" lang="zh-CN" altLang="en-US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  <a:cs typeface="+mn-cs"/>
                    </a:rPr>
                    <a:t>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a14:m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43" name="Text 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057" y="4095153"/>
                  <a:ext cx="1740929" cy="514600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2903811" y="5443553"/>
              <a:ext cx="2061901" cy="4774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350" dirty="0">
                  <a:solidFill>
                    <a:srgbClr val="000000"/>
                  </a:solidFill>
                  <a:latin typeface="+mn-ea"/>
                  <a:ea typeface="+mn-ea"/>
                </a:rPr>
                <a:t>瓶颈带宽：</a:t>
              </a:r>
              <a:r>
                <a:rPr lang="en-US" altLang="zh-CN" sz="1350" dirty="0">
                  <a:solidFill>
                    <a:srgbClr val="000000"/>
                  </a:solidFill>
                  <a:latin typeface="+mn-ea"/>
                  <a:ea typeface="+mn-ea"/>
                </a:rPr>
                <a:t>R</a:t>
              </a: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45" name="Freeform 40"/>
            <p:cNvSpPr/>
            <p:nvPr/>
          </p:nvSpPr>
          <p:spPr bwMode="auto">
            <a:xfrm>
              <a:off x="2330592" y="4140770"/>
              <a:ext cx="4227323" cy="719138"/>
            </a:xfrm>
            <a:custGeom>
              <a:avLst/>
              <a:gdLst>
                <a:gd name="T0" fmla="*/ 0 w 2412"/>
                <a:gd name="T1" fmla="*/ 0 h 453"/>
                <a:gd name="T2" fmla="*/ 2147483647 w 2412"/>
                <a:gd name="T3" fmla="*/ 2147483647 h 453"/>
                <a:gd name="T4" fmla="*/ 2147483647 w 2412"/>
                <a:gd name="T5" fmla="*/ 2147483647 h 4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12" h="453">
                  <a:moveTo>
                    <a:pt x="0" y="0"/>
                  </a:moveTo>
                  <a:cubicBezTo>
                    <a:pt x="93" y="65"/>
                    <a:pt x="156" y="318"/>
                    <a:pt x="558" y="390"/>
                  </a:cubicBezTo>
                  <a:cubicBezTo>
                    <a:pt x="959" y="453"/>
                    <a:pt x="2026" y="423"/>
                    <a:pt x="2412" y="432"/>
                  </a:cubicBezTo>
                </a:path>
              </a:pathLst>
            </a:custGeom>
            <a:noFill/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4022867" y="4787556"/>
              <a:ext cx="147638" cy="200025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7" name="Freeform 42"/>
            <p:cNvSpPr/>
            <p:nvPr/>
          </p:nvSpPr>
          <p:spPr bwMode="auto">
            <a:xfrm>
              <a:off x="2289317" y="4936781"/>
              <a:ext cx="4268598" cy="719137"/>
            </a:xfrm>
            <a:custGeom>
              <a:avLst/>
              <a:gdLst>
                <a:gd name="T0" fmla="*/ 0 w 2412"/>
                <a:gd name="T1" fmla="*/ 2147483647 h 453"/>
                <a:gd name="T2" fmla="*/ 2147483647 w 2412"/>
                <a:gd name="T3" fmla="*/ 2147483647 h 453"/>
                <a:gd name="T4" fmla="*/ 2147483647 w 2412"/>
                <a:gd name="T5" fmla="*/ 2147483647 h 4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12" h="453">
                  <a:moveTo>
                    <a:pt x="0" y="453"/>
                  </a:moveTo>
                  <a:cubicBezTo>
                    <a:pt x="93" y="388"/>
                    <a:pt x="156" y="134"/>
                    <a:pt x="558" y="63"/>
                  </a:cubicBezTo>
                  <a:cubicBezTo>
                    <a:pt x="959" y="0"/>
                    <a:pt x="2026" y="36"/>
                    <a:pt x="2412" y="29"/>
                  </a:cubicBez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9240" y="5359156"/>
                  <a:ext cx="1740929" cy="514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  <a:cs typeface="+mn-cs"/>
                    </a:rPr>
                    <a:t>用户</a:t>
                  </a:r>
                  <a:r>
                    <a:rPr kumimoji="0" lang="en-US" altLang="zh-CN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  <a:cs typeface="+mn-cs"/>
                    </a:rPr>
                    <a:t>2</a:t>
                  </a:r>
                  <a:r>
                    <a:rPr kumimoji="0" lang="zh-CN" altLang="en-US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  <a:cs typeface="+mn-cs"/>
                    </a:rPr>
                    <a:t>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a14:m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48" name="Text 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240" y="5359156"/>
                  <a:ext cx="1740929" cy="514600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69"/>
            <p:cNvGrpSpPr/>
            <p:nvPr/>
          </p:nvGrpSpPr>
          <p:grpSpPr bwMode="auto">
            <a:xfrm>
              <a:off x="1540017" y="4033493"/>
              <a:ext cx="766763" cy="704850"/>
              <a:chOff x="-44" y="1473"/>
              <a:chExt cx="981" cy="1105"/>
            </a:xfrm>
          </p:grpSpPr>
          <p:pic>
            <p:nvPicPr>
              <p:cNvPr id="53" name="Picture 7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" name="Freeform 71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50" name="Group 72"/>
            <p:cNvGrpSpPr/>
            <p:nvPr/>
          </p:nvGrpSpPr>
          <p:grpSpPr bwMode="auto">
            <a:xfrm>
              <a:off x="1543192" y="5279681"/>
              <a:ext cx="766763" cy="704850"/>
              <a:chOff x="-44" y="1473"/>
              <a:chExt cx="981" cy="1105"/>
            </a:xfrm>
          </p:grpSpPr>
          <p:pic>
            <p:nvPicPr>
              <p:cNvPr id="51" name="Picture 7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" name="Freeform 74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5688182" y="1751440"/>
                <a:ext cx="882650" cy="1219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sz="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altLang="zh-CN" sz="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0" i="1">
                                  <a:latin typeface="Cambria Math" panose="02040503050406030204" pitchFamily="18" charset="0"/>
                                </a:rPr>
                                <m:t>),  </m:t>
                              </m:r>
                              <m:r>
                                <a:rPr lang="zh-CN" altLang="en-US" sz="100" i="1">
                                  <a:latin typeface="Cambria Math" panose="02040503050406030204" pitchFamily="18" charset="0"/>
                                </a:rPr>
                                <m:t>无拥塞</m:t>
                              </m:r>
                            </m:e>
                            <m:e>
                              <m:r>
                                <a:rPr lang="en-US" altLang="zh-CN" sz="1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sz="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altLang="zh-CN" sz="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0" i="1">
                                  <a:latin typeface="Cambria Math" panose="02040503050406030204" pitchFamily="18" charset="0"/>
                                </a:rPr>
                                <m:t>),  </m:t>
                              </m:r>
                              <m:r>
                                <a:rPr lang="zh-CN" altLang="en-US" sz="100" i="1">
                                  <a:latin typeface="Cambria Math" panose="02040503050406030204" pitchFamily="18" charset="0"/>
                                </a:rPr>
                                <m:t>拥塞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82" y="1751440"/>
                <a:ext cx="882650" cy="121920"/>
              </a:xfrm>
              <a:prstGeom prst="rect">
                <a:avLst/>
              </a:prstGeom>
              <a:blipFill rotWithShape="1">
                <a:blip r:embed="rId7"/>
                <a:stretch>
                  <a:fillRect l="-55" t="-90" r="55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/>
          <p:cNvSpPr txBox="1"/>
          <p:nvPr/>
        </p:nvSpPr>
        <p:spPr>
          <a:xfrm>
            <a:off x="6907239" y="3571201"/>
            <a:ext cx="582930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tx1"/>
                </a:solidFill>
              </a:rPr>
              <a:t>公平线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加性增</a:t>
            </a:r>
            <a:r>
              <a:rPr lang="en-US" altLang="zh-CN" dirty="0"/>
              <a:t>+</a:t>
            </a:r>
            <a:r>
              <a:rPr lang="zh-CN" altLang="en-US" dirty="0"/>
              <a:t>加性减（</a:t>
            </a:r>
            <a:r>
              <a:rPr lang="en-US" altLang="zh-CN" dirty="0"/>
              <a:t>AI+AD</a:t>
            </a:r>
            <a:r>
              <a:rPr lang="zh-CN" altLang="en-US" dirty="0"/>
              <a:t>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8630" y="2061210"/>
                <a:ext cx="4173220" cy="309626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同时增减相同的量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可以改进公平性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但不会收敛到最优点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630" y="2061210"/>
                <a:ext cx="4173220" cy="309626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>
            <a:off x="5490089" y="5115505"/>
            <a:ext cx="29072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5490089" y="2551209"/>
            <a:ext cx="13335" cy="2576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58272" y="5171568"/>
            <a:ext cx="159413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用户</a:t>
            </a:r>
            <a:r>
              <a:rPr lang="en-US" altLang="zh-CN" sz="1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1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</a:t>
            </a:r>
            <a:r>
              <a:rPr lang="zh-CN" sz="1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发送速率</a:t>
            </a:r>
            <a:endParaRPr lang="zh-CN" sz="1400" b="0" i="1" dirty="0" smtClean="0">
              <a:solidFill>
                <a:schemeClr val="accent1"/>
              </a:solidFill>
              <a:latin typeface="Cambria Math" panose="02040503050406030204" pitchFamily="18" charset="0"/>
              <a:ea typeface="楷体" panose="02010609060101010101" pitchFamily="49" charset="-122"/>
              <a:cs typeface="Cambria Math" panose="020405030504060302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20189" y="3133309"/>
            <a:ext cx="398145" cy="14371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用户</a:t>
            </a:r>
            <a:r>
              <a:rPr lang="en-US" altLang="zh-CN" sz="1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lang="zh-CN" altLang="en-US" sz="1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的发送速率</a:t>
            </a:r>
            <a:endParaRPr lang="en-US" altLang="zh-CN" sz="1400" b="0" i="1" dirty="0" smtClean="0">
              <a:solidFill>
                <a:schemeClr val="accent1"/>
              </a:solidFill>
              <a:latin typeface="Cambria Math" panose="02040503050406030204" pitchFamily="18" charset="0"/>
              <a:ea typeface="楷体" panose="02010609060101010101" pitchFamily="49" charset="-122"/>
              <a:cs typeface="Cambria Math" panose="02040503050406030204" pitchFamily="18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rot="2700000">
            <a:off x="5056616" y="4045604"/>
            <a:ext cx="3051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-2700000">
            <a:off x="5192817" y="4343732"/>
            <a:ext cx="21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544016" y="4007804"/>
            <a:ext cx="76200" cy="75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3" name="文本框 22"/>
          <p:cNvSpPr txBox="1"/>
          <p:nvPr/>
        </p:nvSpPr>
        <p:spPr>
          <a:xfrm>
            <a:off x="6632748" y="3930188"/>
            <a:ext cx="849630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tx1"/>
                </a:solidFill>
              </a:rPr>
              <a:t>最优分配点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 rot="-2700000">
            <a:off x="5660598" y="3535091"/>
            <a:ext cx="89100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32" idx="3"/>
          </p:cNvCxnSpPr>
          <p:nvPr/>
        </p:nvCxnSpPr>
        <p:spPr>
          <a:xfrm flipV="1">
            <a:off x="5516759" y="3901851"/>
            <a:ext cx="213848" cy="1201274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31" idx="2"/>
          </p:cNvCxnSpPr>
          <p:nvPr/>
        </p:nvCxnSpPr>
        <p:spPr>
          <a:xfrm flipV="1">
            <a:off x="5523838" y="3190496"/>
            <a:ext cx="897277" cy="1869582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6421114" y="3152061"/>
            <a:ext cx="76200" cy="75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32" name="椭圆 31"/>
          <p:cNvSpPr/>
          <p:nvPr/>
        </p:nvSpPr>
        <p:spPr>
          <a:xfrm>
            <a:off x="5719448" y="3837323"/>
            <a:ext cx="76200" cy="75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6459214" y="2960543"/>
                <a:ext cx="322580" cy="25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105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214" y="2960543"/>
                <a:ext cx="322580" cy="252730"/>
              </a:xfrm>
              <a:prstGeom prst="rect">
                <a:avLst/>
              </a:prstGeom>
              <a:blipFill rotWithShape="1">
                <a:blip r:embed="rId2"/>
                <a:stretch>
                  <a:fillRect l="-195" t="-68" r="195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5491283" y="3638754"/>
                <a:ext cx="322580" cy="25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05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283" y="3638754"/>
                <a:ext cx="322580" cy="252730"/>
              </a:xfrm>
              <a:prstGeom prst="rect">
                <a:avLst/>
              </a:prstGeom>
              <a:blipFill rotWithShape="1">
                <a:blip r:embed="rId3"/>
                <a:stretch>
                  <a:fillRect l="-136" t="-81" r="136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7146411" y="4494263"/>
            <a:ext cx="582930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1050" dirty="0">
                <a:solidFill>
                  <a:schemeClr val="tx1"/>
                </a:solidFill>
              </a:rPr>
              <a:t>效率线</a:t>
            </a:r>
            <a:endParaRPr lang="zh-CN" sz="1050" dirty="0">
              <a:solidFill>
                <a:schemeClr val="tx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19841" y="4178506"/>
            <a:ext cx="3553916" cy="1133942"/>
            <a:chOff x="49240" y="4033493"/>
            <a:chExt cx="6508675" cy="1951038"/>
          </a:xfrm>
        </p:grpSpPr>
        <p:grpSp>
          <p:nvGrpSpPr>
            <p:cNvPr id="30" name="Group 102"/>
            <p:cNvGrpSpPr/>
            <p:nvPr/>
          </p:nvGrpSpPr>
          <p:grpSpPr>
            <a:xfrm>
              <a:off x="5158678" y="4607070"/>
              <a:ext cx="1100814" cy="719137"/>
              <a:chOff x="7493876" y="2774731"/>
              <a:chExt cx="1481958" cy="894622"/>
            </a:xfrm>
          </p:grpSpPr>
          <p:sp>
            <p:nvSpPr>
              <p:cNvPr id="59" name="Freeform 103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-1" fmla="*/ 8187558 w 8187558"/>
                  <a:gd name="connsiteY0-2" fmla="*/ 0 h 2617076"/>
                  <a:gd name="connsiteX1-3" fmla="*/ 8187558 w 8187558"/>
                  <a:gd name="connsiteY1-4" fmla="*/ 1271752 h 2617076"/>
                  <a:gd name="connsiteX2-5" fmla="*/ 4025462 w 8187558"/>
                  <a:gd name="connsiteY2-6" fmla="*/ 2617076 h 2617076"/>
                  <a:gd name="connsiteX3-7" fmla="*/ 0 w 8187558"/>
                  <a:gd name="connsiteY3-8" fmla="*/ 1229711 h 2617076"/>
                  <a:gd name="connsiteX4-9" fmla="*/ 31531 w 8187558"/>
                  <a:gd name="connsiteY4-10" fmla="*/ 147145 h 2617076"/>
                  <a:gd name="connsiteX5-11" fmla="*/ 4046482 w 8187558"/>
                  <a:gd name="connsiteY5-12" fmla="*/ 1576552 h 2617076"/>
                  <a:gd name="connsiteX6-13" fmla="*/ 8187558 w 8187558"/>
                  <a:gd name="connsiteY6-14" fmla="*/ 0 h 2617076"/>
                  <a:gd name="connsiteX0-15" fmla="*/ 8187558 w 8187558"/>
                  <a:gd name="connsiteY0-16" fmla="*/ 0 h 2617076"/>
                  <a:gd name="connsiteX1-17" fmla="*/ 8187558 w 8187558"/>
                  <a:gd name="connsiteY1-18" fmla="*/ 1271752 h 2617076"/>
                  <a:gd name="connsiteX2-19" fmla="*/ 4025462 w 8187558"/>
                  <a:gd name="connsiteY2-20" fmla="*/ 2617076 h 2617076"/>
                  <a:gd name="connsiteX3-21" fmla="*/ 0 w 8187558"/>
                  <a:gd name="connsiteY3-22" fmla="*/ 1229711 h 2617076"/>
                  <a:gd name="connsiteX4-23" fmla="*/ 31531 w 8187558"/>
                  <a:gd name="connsiteY4-24" fmla="*/ 147145 h 2617076"/>
                  <a:gd name="connsiteX5-25" fmla="*/ 4046482 w 8187558"/>
                  <a:gd name="connsiteY5-26" fmla="*/ 1576552 h 2617076"/>
                  <a:gd name="connsiteX6-27" fmla="*/ 8187558 w 8187558"/>
                  <a:gd name="connsiteY6-28" fmla="*/ 0 h 2617076"/>
                  <a:gd name="connsiteX0-29" fmla="*/ 8187558 w 8187558"/>
                  <a:gd name="connsiteY0-30" fmla="*/ 0 h 2617076"/>
                  <a:gd name="connsiteX1-31" fmla="*/ 8187558 w 8187558"/>
                  <a:gd name="connsiteY1-32" fmla="*/ 1271752 h 2617076"/>
                  <a:gd name="connsiteX2-33" fmla="*/ 4025462 w 8187558"/>
                  <a:gd name="connsiteY2-34" fmla="*/ 2617076 h 2617076"/>
                  <a:gd name="connsiteX3-35" fmla="*/ 0 w 8187558"/>
                  <a:gd name="connsiteY3-36" fmla="*/ 1229711 h 2617076"/>
                  <a:gd name="connsiteX4-37" fmla="*/ 31531 w 8187558"/>
                  <a:gd name="connsiteY4-38" fmla="*/ 147145 h 2617076"/>
                  <a:gd name="connsiteX5-39" fmla="*/ 4046482 w 8187558"/>
                  <a:gd name="connsiteY5-40" fmla="*/ 1576552 h 2617076"/>
                  <a:gd name="connsiteX6-41" fmla="*/ 8187558 w 8187558"/>
                  <a:gd name="connsiteY6-42" fmla="*/ 0 h 2617076"/>
                  <a:gd name="connsiteX0-43" fmla="*/ 8187558 w 8187558"/>
                  <a:gd name="connsiteY0-44" fmla="*/ 0 h 2617076"/>
                  <a:gd name="connsiteX1-45" fmla="*/ 8187558 w 8187558"/>
                  <a:gd name="connsiteY1-46" fmla="*/ 1271752 h 2617076"/>
                  <a:gd name="connsiteX2-47" fmla="*/ 4025462 w 8187558"/>
                  <a:gd name="connsiteY2-48" fmla="*/ 2617076 h 2617076"/>
                  <a:gd name="connsiteX3-49" fmla="*/ 0 w 8187558"/>
                  <a:gd name="connsiteY3-50" fmla="*/ 1229711 h 2617076"/>
                  <a:gd name="connsiteX4-51" fmla="*/ 31531 w 8187558"/>
                  <a:gd name="connsiteY4-52" fmla="*/ 147145 h 2617076"/>
                  <a:gd name="connsiteX5-53" fmla="*/ 4046482 w 8187558"/>
                  <a:gd name="connsiteY5-54" fmla="*/ 1576552 h 2617076"/>
                  <a:gd name="connsiteX6-55" fmla="*/ 8187558 w 8187558"/>
                  <a:gd name="connsiteY6-56" fmla="*/ 0 h 2617076"/>
                  <a:gd name="connsiteX0-57" fmla="*/ 8187558 w 8187558"/>
                  <a:gd name="connsiteY0-58" fmla="*/ 0 h 2617076"/>
                  <a:gd name="connsiteX1-59" fmla="*/ 8187558 w 8187558"/>
                  <a:gd name="connsiteY1-60" fmla="*/ 1271752 h 2617076"/>
                  <a:gd name="connsiteX2-61" fmla="*/ 4025462 w 8187558"/>
                  <a:gd name="connsiteY2-62" fmla="*/ 2617076 h 2617076"/>
                  <a:gd name="connsiteX3-63" fmla="*/ 0 w 8187558"/>
                  <a:gd name="connsiteY3-64" fmla="*/ 1229711 h 2617076"/>
                  <a:gd name="connsiteX4-65" fmla="*/ 31531 w 8187558"/>
                  <a:gd name="connsiteY4-66" fmla="*/ 147145 h 2617076"/>
                  <a:gd name="connsiteX5-67" fmla="*/ 4046482 w 8187558"/>
                  <a:gd name="connsiteY5-68" fmla="*/ 1576552 h 2617076"/>
                  <a:gd name="connsiteX6-69" fmla="*/ 8187558 w 8187558"/>
                  <a:gd name="connsiteY6-70" fmla="*/ 0 h 2617076"/>
                  <a:gd name="connsiteX0-71" fmla="*/ 8187558 w 8187558"/>
                  <a:gd name="connsiteY0-72" fmla="*/ 0 h 2617076"/>
                  <a:gd name="connsiteX1-73" fmla="*/ 8187558 w 8187558"/>
                  <a:gd name="connsiteY1-74" fmla="*/ 1271752 h 2617076"/>
                  <a:gd name="connsiteX2-75" fmla="*/ 4025462 w 8187558"/>
                  <a:gd name="connsiteY2-76" fmla="*/ 2617076 h 2617076"/>
                  <a:gd name="connsiteX3-77" fmla="*/ 0 w 8187558"/>
                  <a:gd name="connsiteY3-78" fmla="*/ 1229711 h 2617076"/>
                  <a:gd name="connsiteX4-79" fmla="*/ 31531 w 8187558"/>
                  <a:gd name="connsiteY4-80" fmla="*/ 147145 h 2617076"/>
                  <a:gd name="connsiteX5-81" fmla="*/ 4046482 w 8187558"/>
                  <a:gd name="connsiteY5-82" fmla="*/ 1576552 h 2617076"/>
                  <a:gd name="connsiteX6-83" fmla="*/ 8187558 w 8187558"/>
                  <a:gd name="connsiteY6-84" fmla="*/ 0 h 2617076"/>
                  <a:gd name="connsiteX0-85" fmla="*/ 8187558 w 8187558"/>
                  <a:gd name="connsiteY0-86" fmla="*/ 0 h 2638097"/>
                  <a:gd name="connsiteX1-87" fmla="*/ 8187558 w 8187558"/>
                  <a:gd name="connsiteY1-88" fmla="*/ 1271752 h 2638097"/>
                  <a:gd name="connsiteX2-89" fmla="*/ 4099035 w 8187558"/>
                  <a:gd name="connsiteY2-90" fmla="*/ 2638097 h 2638097"/>
                  <a:gd name="connsiteX3-91" fmla="*/ 0 w 8187558"/>
                  <a:gd name="connsiteY3-92" fmla="*/ 1229711 h 2638097"/>
                  <a:gd name="connsiteX4-93" fmla="*/ 31531 w 8187558"/>
                  <a:gd name="connsiteY4-94" fmla="*/ 147145 h 2638097"/>
                  <a:gd name="connsiteX5-95" fmla="*/ 4046482 w 8187558"/>
                  <a:gd name="connsiteY5-96" fmla="*/ 1576552 h 2638097"/>
                  <a:gd name="connsiteX6-97" fmla="*/ 8187558 w 8187558"/>
                  <a:gd name="connsiteY6-98" fmla="*/ 0 h 2638097"/>
                  <a:gd name="connsiteX0-99" fmla="*/ 8187558 w 8187558"/>
                  <a:gd name="connsiteY0-100" fmla="*/ 0 h 2638097"/>
                  <a:gd name="connsiteX1-101" fmla="*/ 8187558 w 8187558"/>
                  <a:gd name="connsiteY1-102" fmla="*/ 1271752 h 2638097"/>
                  <a:gd name="connsiteX2-103" fmla="*/ 4099035 w 8187558"/>
                  <a:gd name="connsiteY2-104" fmla="*/ 2638097 h 2638097"/>
                  <a:gd name="connsiteX3-105" fmla="*/ 0 w 8187558"/>
                  <a:gd name="connsiteY3-106" fmla="*/ 1229711 h 2638097"/>
                  <a:gd name="connsiteX4-107" fmla="*/ 31531 w 8187558"/>
                  <a:gd name="connsiteY4-108" fmla="*/ 147145 h 2638097"/>
                  <a:gd name="connsiteX5-109" fmla="*/ 4046482 w 8187558"/>
                  <a:gd name="connsiteY5-110" fmla="*/ 1576552 h 2638097"/>
                  <a:gd name="connsiteX6-111" fmla="*/ 8187558 w 8187558"/>
                  <a:gd name="connsiteY6-112" fmla="*/ 0 h 2638097"/>
                  <a:gd name="connsiteX0-113" fmla="*/ 8187558 w 8187558"/>
                  <a:gd name="connsiteY0-114" fmla="*/ 0 h 2638097"/>
                  <a:gd name="connsiteX1-115" fmla="*/ 8187558 w 8187558"/>
                  <a:gd name="connsiteY1-116" fmla="*/ 1271752 h 2638097"/>
                  <a:gd name="connsiteX2-117" fmla="*/ 4099035 w 8187558"/>
                  <a:gd name="connsiteY2-118" fmla="*/ 2638097 h 2638097"/>
                  <a:gd name="connsiteX3-119" fmla="*/ 0 w 8187558"/>
                  <a:gd name="connsiteY3-120" fmla="*/ 1229711 h 2638097"/>
                  <a:gd name="connsiteX4-121" fmla="*/ 31531 w 8187558"/>
                  <a:gd name="connsiteY4-122" fmla="*/ 147145 h 2638097"/>
                  <a:gd name="connsiteX5-123" fmla="*/ 4046482 w 8187558"/>
                  <a:gd name="connsiteY5-124" fmla="*/ 1576552 h 2638097"/>
                  <a:gd name="connsiteX6-125" fmla="*/ 8187558 w 8187558"/>
                  <a:gd name="connsiteY6-126" fmla="*/ 0 h 2638097"/>
                  <a:gd name="connsiteX0-127" fmla="*/ 8187558 w 8187558"/>
                  <a:gd name="connsiteY0-128" fmla="*/ 0 h 2638097"/>
                  <a:gd name="connsiteX1-129" fmla="*/ 8187558 w 8187558"/>
                  <a:gd name="connsiteY1-130" fmla="*/ 1271752 h 2638097"/>
                  <a:gd name="connsiteX2-131" fmla="*/ 4099035 w 8187558"/>
                  <a:gd name="connsiteY2-132" fmla="*/ 2638097 h 2638097"/>
                  <a:gd name="connsiteX3-133" fmla="*/ 0 w 8187558"/>
                  <a:gd name="connsiteY3-134" fmla="*/ 1229711 h 2638097"/>
                  <a:gd name="connsiteX4-135" fmla="*/ 31531 w 8187558"/>
                  <a:gd name="connsiteY4-136" fmla="*/ 147145 h 2638097"/>
                  <a:gd name="connsiteX5-137" fmla="*/ 4046482 w 8187558"/>
                  <a:gd name="connsiteY5-138" fmla="*/ 1576552 h 2638097"/>
                  <a:gd name="connsiteX6-139" fmla="*/ 8187558 w 8187558"/>
                  <a:gd name="connsiteY6-140" fmla="*/ 0 h 2638097"/>
                  <a:gd name="connsiteX0-141" fmla="*/ 8187558 w 8187558"/>
                  <a:gd name="connsiteY0-142" fmla="*/ 0 h 2638097"/>
                  <a:gd name="connsiteX1-143" fmla="*/ 8187558 w 8187558"/>
                  <a:gd name="connsiteY1-144" fmla="*/ 1271752 h 2638097"/>
                  <a:gd name="connsiteX2-145" fmla="*/ 4099035 w 8187558"/>
                  <a:gd name="connsiteY2-146" fmla="*/ 2638097 h 2638097"/>
                  <a:gd name="connsiteX3-147" fmla="*/ 0 w 8187558"/>
                  <a:gd name="connsiteY3-148" fmla="*/ 1229711 h 2638097"/>
                  <a:gd name="connsiteX4-149" fmla="*/ 31531 w 8187558"/>
                  <a:gd name="connsiteY4-150" fmla="*/ 147145 h 2638097"/>
                  <a:gd name="connsiteX5-151" fmla="*/ 4088524 w 8187558"/>
                  <a:gd name="connsiteY5-152" fmla="*/ 1597573 h 2638097"/>
                  <a:gd name="connsiteX6-153" fmla="*/ 8187558 w 8187558"/>
                  <a:gd name="connsiteY6-154" fmla="*/ 0 h 2638097"/>
                  <a:gd name="connsiteX0-155" fmla="*/ 8187558 w 8187558"/>
                  <a:gd name="connsiteY0-156" fmla="*/ 0 h 2638097"/>
                  <a:gd name="connsiteX1-157" fmla="*/ 8187558 w 8187558"/>
                  <a:gd name="connsiteY1-158" fmla="*/ 1271752 h 2638097"/>
                  <a:gd name="connsiteX2-159" fmla="*/ 4099035 w 8187558"/>
                  <a:gd name="connsiteY2-160" fmla="*/ 2638097 h 2638097"/>
                  <a:gd name="connsiteX3-161" fmla="*/ 0 w 8187558"/>
                  <a:gd name="connsiteY3-162" fmla="*/ 1229711 h 2638097"/>
                  <a:gd name="connsiteX4-163" fmla="*/ 31531 w 8187558"/>
                  <a:gd name="connsiteY4-164" fmla="*/ 147145 h 2638097"/>
                  <a:gd name="connsiteX5-165" fmla="*/ 4088524 w 8187558"/>
                  <a:gd name="connsiteY5-166" fmla="*/ 1597573 h 2638097"/>
                  <a:gd name="connsiteX6-167" fmla="*/ 8187558 w 8187558"/>
                  <a:gd name="connsiteY6-168" fmla="*/ 0 h 2638097"/>
                  <a:gd name="connsiteX0-169" fmla="*/ 8187558 w 8187558"/>
                  <a:gd name="connsiteY0-170" fmla="*/ 0 h 2638097"/>
                  <a:gd name="connsiteX1-171" fmla="*/ 8187558 w 8187558"/>
                  <a:gd name="connsiteY1-172" fmla="*/ 1271752 h 2638097"/>
                  <a:gd name="connsiteX2-173" fmla="*/ 4099035 w 8187558"/>
                  <a:gd name="connsiteY2-174" fmla="*/ 2638097 h 2638097"/>
                  <a:gd name="connsiteX3-175" fmla="*/ 0 w 8187558"/>
                  <a:gd name="connsiteY3-176" fmla="*/ 1229711 h 2638097"/>
                  <a:gd name="connsiteX4-177" fmla="*/ 31531 w 8187558"/>
                  <a:gd name="connsiteY4-178" fmla="*/ 147145 h 2638097"/>
                  <a:gd name="connsiteX5-179" fmla="*/ 4099035 w 8187558"/>
                  <a:gd name="connsiteY5-180" fmla="*/ 1566042 h 2638097"/>
                  <a:gd name="connsiteX6-181" fmla="*/ 8187558 w 8187558"/>
                  <a:gd name="connsiteY6-182" fmla="*/ 0 h 2638097"/>
                  <a:gd name="connsiteX0-183" fmla="*/ 8187558 w 8187558"/>
                  <a:gd name="connsiteY0-184" fmla="*/ 0 h 2638097"/>
                  <a:gd name="connsiteX1-185" fmla="*/ 8187558 w 8187558"/>
                  <a:gd name="connsiteY1-186" fmla="*/ 1271752 h 2638097"/>
                  <a:gd name="connsiteX2-187" fmla="*/ 4099035 w 8187558"/>
                  <a:gd name="connsiteY2-188" fmla="*/ 2638097 h 2638097"/>
                  <a:gd name="connsiteX3-189" fmla="*/ 0 w 8187558"/>
                  <a:gd name="connsiteY3-190" fmla="*/ 1229711 h 2638097"/>
                  <a:gd name="connsiteX4-191" fmla="*/ 31531 w 8187558"/>
                  <a:gd name="connsiteY4-192" fmla="*/ 147145 h 2638097"/>
                  <a:gd name="connsiteX5-193" fmla="*/ 4099035 w 8187558"/>
                  <a:gd name="connsiteY5-194" fmla="*/ 1566042 h 2638097"/>
                  <a:gd name="connsiteX6-195" fmla="*/ 8187558 w 8187558"/>
                  <a:gd name="connsiteY6-196" fmla="*/ 0 h 2638097"/>
                  <a:gd name="connsiteX0-197" fmla="*/ 8187558 w 8187558"/>
                  <a:gd name="connsiteY0-198" fmla="*/ 0 h 2638097"/>
                  <a:gd name="connsiteX1-199" fmla="*/ 8187558 w 8187558"/>
                  <a:gd name="connsiteY1-200" fmla="*/ 1271752 h 2638097"/>
                  <a:gd name="connsiteX2-201" fmla="*/ 4099035 w 8187558"/>
                  <a:gd name="connsiteY2-202" fmla="*/ 2638097 h 2638097"/>
                  <a:gd name="connsiteX3-203" fmla="*/ 0 w 8187558"/>
                  <a:gd name="connsiteY3-204" fmla="*/ 1229711 h 2638097"/>
                  <a:gd name="connsiteX4-205" fmla="*/ 31531 w 8187558"/>
                  <a:gd name="connsiteY4-206" fmla="*/ 147145 h 2638097"/>
                  <a:gd name="connsiteX5-207" fmla="*/ 4099035 w 8187558"/>
                  <a:gd name="connsiteY5-208" fmla="*/ 1566042 h 2638097"/>
                  <a:gd name="connsiteX6-209" fmla="*/ 8187558 w 8187558"/>
                  <a:gd name="connsiteY6-210" fmla="*/ 0 h 2638097"/>
                  <a:gd name="connsiteX0-211" fmla="*/ 8187558 w 8187558"/>
                  <a:gd name="connsiteY0-212" fmla="*/ 0 h 2638097"/>
                  <a:gd name="connsiteX1-213" fmla="*/ 8187558 w 8187558"/>
                  <a:gd name="connsiteY1-214" fmla="*/ 1271752 h 2638097"/>
                  <a:gd name="connsiteX2-215" fmla="*/ 4099035 w 8187558"/>
                  <a:gd name="connsiteY2-216" fmla="*/ 2638097 h 2638097"/>
                  <a:gd name="connsiteX3-217" fmla="*/ 0 w 8187558"/>
                  <a:gd name="connsiteY3-218" fmla="*/ 1229711 h 2638097"/>
                  <a:gd name="connsiteX4-219" fmla="*/ 31531 w 8187558"/>
                  <a:gd name="connsiteY4-220" fmla="*/ 147145 h 2638097"/>
                  <a:gd name="connsiteX5-221" fmla="*/ 4099035 w 8187558"/>
                  <a:gd name="connsiteY5-222" fmla="*/ 1566042 h 2638097"/>
                  <a:gd name="connsiteX6-223" fmla="*/ 8187558 w 8187558"/>
                  <a:gd name="connsiteY6-224" fmla="*/ 0 h 2638097"/>
                  <a:gd name="connsiteX0-225" fmla="*/ 8187558 w 8187558"/>
                  <a:gd name="connsiteY0-226" fmla="*/ 0 h 2638097"/>
                  <a:gd name="connsiteX1-227" fmla="*/ 8187558 w 8187558"/>
                  <a:gd name="connsiteY1-228" fmla="*/ 1271752 h 2638097"/>
                  <a:gd name="connsiteX2-229" fmla="*/ 4099035 w 8187558"/>
                  <a:gd name="connsiteY2-230" fmla="*/ 2638097 h 2638097"/>
                  <a:gd name="connsiteX3-231" fmla="*/ 0 w 8187558"/>
                  <a:gd name="connsiteY3-232" fmla="*/ 1229711 h 2638097"/>
                  <a:gd name="connsiteX4-233" fmla="*/ 31531 w 8187558"/>
                  <a:gd name="connsiteY4-234" fmla="*/ 147145 h 2638097"/>
                  <a:gd name="connsiteX5-235" fmla="*/ 4099035 w 8187558"/>
                  <a:gd name="connsiteY5-236" fmla="*/ 1566042 h 2638097"/>
                  <a:gd name="connsiteX6-237" fmla="*/ 8187558 w 8187558"/>
                  <a:gd name="connsiteY6-238" fmla="*/ 0 h 2638097"/>
                  <a:gd name="connsiteX0-239" fmla="*/ 8187558 w 8187558"/>
                  <a:gd name="connsiteY0-240" fmla="*/ 0 h 2638097"/>
                  <a:gd name="connsiteX1-241" fmla="*/ 8187558 w 8187558"/>
                  <a:gd name="connsiteY1-242" fmla="*/ 1271752 h 2638097"/>
                  <a:gd name="connsiteX2-243" fmla="*/ 4099035 w 8187558"/>
                  <a:gd name="connsiteY2-244" fmla="*/ 2638097 h 2638097"/>
                  <a:gd name="connsiteX3-245" fmla="*/ 0 w 8187558"/>
                  <a:gd name="connsiteY3-246" fmla="*/ 1229711 h 2638097"/>
                  <a:gd name="connsiteX4-247" fmla="*/ 31531 w 8187558"/>
                  <a:gd name="connsiteY4-248" fmla="*/ 147145 h 2638097"/>
                  <a:gd name="connsiteX5-249" fmla="*/ 4099035 w 8187558"/>
                  <a:gd name="connsiteY5-250" fmla="*/ 1566042 h 2638097"/>
                  <a:gd name="connsiteX6-251" fmla="*/ 8187558 w 8187558"/>
                  <a:gd name="connsiteY6-252" fmla="*/ 0 h 2638097"/>
                  <a:gd name="connsiteX0-253" fmla="*/ 8187558 w 8187558"/>
                  <a:gd name="connsiteY0-254" fmla="*/ 0 h 2638097"/>
                  <a:gd name="connsiteX1-255" fmla="*/ 8187558 w 8187558"/>
                  <a:gd name="connsiteY1-256" fmla="*/ 1271752 h 2638097"/>
                  <a:gd name="connsiteX2-257" fmla="*/ 4099035 w 8187558"/>
                  <a:gd name="connsiteY2-258" fmla="*/ 2638097 h 2638097"/>
                  <a:gd name="connsiteX3-259" fmla="*/ 0 w 8187558"/>
                  <a:gd name="connsiteY3-260" fmla="*/ 1229711 h 2638097"/>
                  <a:gd name="connsiteX4-261" fmla="*/ 31531 w 8187558"/>
                  <a:gd name="connsiteY4-262" fmla="*/ 147145 h 2638097"/>
                  <a:gd name="connsiteX5-263" fmla="*/ 4099035 w 8187558"/>
                  <a:gd name="connsiteY5-264" fmla="*/ 1566042 h 2638097"/>
                  <a:gd name="connsiteX6-265" fmla="*/ 8187558 w 8187558"/>
                  <a:gd name="connsiteY6-266" fmla="*/ 0 h 2638097"/>
                  <a:gd name="connsiteX0-267" fmla="*/ 8187558 w 8187558"/>
                  <a:gd name="connsiteY0-268" fmla="*/ 0 h 2638097"/>
                  <a:gd name="connsiteX1-269" fmla="*/ 8187558 w 8187558"/>
                  <a:gd name="connsiteY1-270" fmla="*/ 1271752 h 2638097"/>
                  <a:gd name="connsiteX2-271" fmla="*/ 4099035 w 8187558"/>
                  <a:gd name="connsiteY2-272" fmla="*/ 2638097 h 2638097"/>
                  <a:gd name="connsiteX3-273" fmla="*/ 0 w 8187558"/>
                  <a:gd name="connsiteY3-274" fmla="*/ 1229711 h 2638097"/>
                  <a:gd name="connsiteX4-275" fmla="*/ 31531 w 8187558"/>
                  <a:gd name="connsiteY4-276" fmla="*/ 147145 h 2638097"/>
                  <a:gd name="connsiteX5-277" fmla="*/ 4099035 w 8187558"/>
                  <a:gd name="connsiteY5-278" fmla="*/ 1566042 h 2638097"/>
                  <a:gd name="connsiteX6-279" fmla="*/ 8187558 w 8187558"/>
                  <a:gd name="connsiteY6-280" fmla="*/ 0 h 2638097"/>
                  <a:gd name="connsiteX0-281" fmla="*/ 8187558 w 8187558"/>
                  <a:gd name="connsiteY0-282" fmla="*/ 0 h 2638097"/>
                  <a:gd name="connsiteX1-283" fmla="*/ 8187558 w 8187558"/>
                  <a:gd name="connsiteY1-284" fmla="*/ 1271752 h 2638097"/>
                  <a:gd name="connsiteX2-285" fmla="*/ 4099035 w 8187558"/>
                  <a:gd name="connsiteY2-286" fmla="*/ 2638097 h 2638097"/>
                  <a:gd name="connsiteX3-287" fmla="*/ 0 w 8187558"/>
                  <a:gd name="connsiteY3-288" fmla="*/ 1229711 h 2638097"/>
                  <a:gd name="connsiteX4-289" fmla="*/ 31531 w 8187558"/>
                  <a:gd name="connsiteY4-290" fmla="*/ 147145 h 2638097"/>
                  <a:gd name="connsiteX5-291" fmla="*/ 4099035 w 8187558"/>
                  <a:gd name="connsiteY5-292" fmla="*/ 1566042 h 2638097"/>
                  <a:gd name="connsiteX6-293" fmla="*/ 8187558 w 8187558"/>
                  <a:gd name="connsiteY6-294" fmla="*/ 0 h 2638097"/>
                  <a:gd name="connsiteX0-295" fmla="*/ 8176538 w 8176538"/>
                  <a:gd name="connsiteY0-296" fmla="*/ 0 h 2638097"/>
                  <a:gd name="connsiteX1-297" fmla="*/ 8176538 w 8176538"/>
                  <a:gd name="connsiteY1-298" fmla="*/ 1271752 h 2638097"/>
                  <a:gd name="connsiteX2-299" fmla="*/ 4088015 w 8176538"/>
                  <a:gd name="connsiteY2-300" fmla="*/ 2638097 h 2638097"/>
                  <a:gd name="connsiteX3-301" fmla="*/ 0 w 8176538"/>
                  <a:gd name="connsiteY3-302" fmla="*/ 1269888 h 2638097"/>
                  <a:gd name="connsiteX4-303" fmla="*/ 20511 w 8176538"/>
                  <a:gd name="connsiteY4-304" fmla="*/ 147145 h 2638097"/>
                  <a:gd name="connsiteX5-305" fmla="*/ 4088015 w 8176538"/>
                  <a:gd name="connsiteY5-306" fmla="*/ 1566042 h 2638097"/>
                  <a:gd name="connsiteX6-307" fmla="*/ 8176538 w 8176538"/>
                  <a:gd name="connsiteY6-308" fmla="*/ 0 h 2638097"/>
                  <a:gd name="connsiteX0-309" fmla="*/ 8176538 w 8176538"/>
                  <a:gd name="connsiteY0-310" fmla="*/ 0 h 2772020"/>
                  <a:gd name="connsiteX1-311" fmla="*/ 8176538 w 8176538"/>
                  <a:gd name="connsiteY1-312" fmla="*/ 1271752 h 2772020"/>
                  <a:gd name="connsiteX2-313" fmla="*/ 4099034 w 8176538"/>
                  <a:gd name="connsiteY2-314" fmla="*/ 2772020 h 2772020"/>
                  <a:gd name="connsiteX3-315" fmla="*/ 0 w 8176538"/>
                  <a:gd name="connsiteY3-316" fmla="*/ 1269888 h 2772020"/>
                  <a:gd name="connsiteX4-317" fmla="*/ 20511 w 8176538"/>
                  <a:gd name="connsiteY4-318" fmla="*/ 147145 h 2772020"/>
                  <a:gd name="connsiteX5-319" fmla="*/ 4088015 w 8176538"/>
                  <a:gd name="connsiteY5-320" fmla="*/ 1566042 h 2772020"/>
                  <a:gd name="connsiteX6-321" fmla="*/ 8176538 w 8176538"/>
                  <a:gd name="connsiteY6-322" fmla="*/ 0 h 2772020"/>
                  <a:gd name="connsiteX0-323" fmla="*/ 8176538 w 8176538"/>
                  <a:gd name="connsiteY0-324" fmla="*/ 0 h 2772339"/>
                  <a:gd name="connsiteX1-325" fmla="*/ 8176538 w 8176538"/>
                  <a:gd name="connsiteY1-326" fmla="*/ 1378890 h 2772339"/>
                  <a:gd name="connsiteX2-327" fmla="*/ 4099034 w 8176538"/>
                  <a:gd name="connsiteY2-328" fmla="*/ 2772020 h 2772339"/>
                  <a:gd name="connsiteX3-329" fmla="*/ 0 w 8176538"/>
                  <a:gd name="connsiteY3-330" fmla="*/ 1269888 h 2772339"/>
                  <a:gd name="connsiteX4-331" fmla="*/ 20511 w 8176538"/>
                  <a:gd name="connsiteY4-332" fmla="*/ 147145 h 2772339"/>
                  <a:gd name="connsiteX5-333" fmla="*/ 4088015 w 8176538"/>
                  <a:gd name="connsiteY5-334" fmla="*/ 1566042 h 2772339"/>
                  <a:gd name="connsiteX6-335" fmla="*/ 8176538 w 8176538"/>
                  <a:gd name="connsiteY6-336" fmla="*/ 0 h 2772339"/>
                  <a:gd name="connsiteX0-337" fmla="*/ 8176538 w 8176538"/>
                  <a:gd name="connsiteY0-338" fmla="*/ 0 h 2825888"/>
                  <a:gd name="connsiteX1-339" fmla="*/ 8176538 w 8176538"/>
                  <a:gd name="connsiteY1-340" fmla="*/ 1378890 h 2825888"/>
                  <a:gd name="connsiteX2-341" fmla="*/ 4099034 w 8176538"/>
                  <a:gd name="connsiteY2-342" fmla="*/ 2825590 h 2825888"/>
                  <a:gd name="connsiteX3-343" fmla="*/ 0 w 8176538"/>
                  <a:gd name="connsiteY3-344" fmla="*/ 1269888 h 2825888"/>
                  <a:gd name="connsiteX4-345" fmla="*/ 20511 w 8176538"/>
                  <a:gd name="connsiteY4-346" fmla="*/ 147145 h 2825888"/>
                  <a:gd name="connsiteX5-347" fmla="*/ 4088015 w 8176538"/>
                  <a:gd name="connsiteY5-348" fmla="*/ 1566042 h 2825888"/>
                  <a:gd name="connsiteX6-349" fmla="*/ 8176538 w 8176538"/>
                  <a:gd name="connsiteY6-350" fmla="*/ 0 h 2825888"/>
                  <a:gd name="connsiteX0-351" fmla="*/ 8165518 w 8165518"/>
                  <a:gd name="connsiteY0-352" fmla="*/ 0 h 2825606"/>
                  <a:gd name="connsiteX1-353" fmla="*/ 8165518 w 8165518"/>
                  <a:gd name="connsiteY1-354" fmla="*/ 1378890 h 2825606"/>
                  <a:gd name="connsiteX2-355" fmla="*/ 4088014 w 8165518"/>
                  <a:gd name="connsiteY2-356" fmla="*/ 2825590 h 2825606"/>
                  <a:gd name="connsiteX3-357" fmla="*/ 0 w 8165518"/>
                  <a:gd name="connsiteY3-358" fmla="*/ 1403811 h 2825606"/>
                  <a:gd name="connsiteX4-359" fmla="*/ 9491 w 8165518"/>
                  <a:gd name="connsiteY4-360" fmla="*/ 147145 h 2825606"/>
                  <a:gd name="connsiteX5-361" fmla="*/ 4076995 w 8165518"/>
                  <a:gd name="connsiteY5-362" fmla="*/ 1566042 h 2825606"/>
                  <a:gd name="connsiteX6-363" fmla="*/ 8165518 w 8165518"/>
                  <a:gd name="connsiteY6-364" fmla="*/ 0 h 2825606"/>
                  <a:gd name="connsiteX0-365" fmla="*/ 8165518 w 8165518"/>
                  <a:gd name="connsiteY0-366" fmla="*/ 0 h 2879174"/>
                  <a:gd name="connsiteX1-367" fmla="*/ 8165518 w 8165518"/>
                  <a:gd name="connsiteY1-368" fmla="*/ 1378890 h 2879174"/>
                  <a:gd name="connsiteX2-369" fmla="*/ 4132092 w 8165518"/>
                  <a:gd name="connsiteY2-370" fmla="*/ 2879159 h 2879174"/>
                  <a:gd name="connsiteX3-371" fmla="*/ 0 w 8165518"/>
                  <a:gd name="connsiteY3-372" fmla="*/ 1403811 h 2879174"/>
                  <a:gd name="connsiteX4-373" fmla="*/ 9491 w 8165518"/>
                  <a:gd name="connsiteY4-374" fmla="*/ 147145 h 2879174"/>
                  <a:gd name="connsiteX5-375" fmla="*/ 4076995 w 8165518"/>
                  <a:gd name="connsiteY5-376" fmla="*/ 1566042 h 2879174"/>
                  <a:gd name="connsiteX6-377" fmla="*/ 8165518 w 8165518"/>
                  <a:gd name="connsiteY6-378" fmla="*/ 0 h 2879174"/>
                  <a:gd name="connsiteX0-379" fmla="*/ 8165518 w 8176537"/>
                  <a:gd name="connsiteY0-380" fmla="*/ 0 h 2879410"/>
                  <a:gd name="connsiteX1-381" fmla="*/ 8176537 w 8176537"/>
                  <a:gd name="connsiteY1-382" fmla="*/ 1499420 h 2879410"/>
                  <a:gd name="connsiteX2-383" fmla="*/ 4132092 w 8176537"/>
                  <a:gd name="connsiteY2-384" fmla="*/ 2879159 h 2879410"/>
                  <a:gd name="connsiteX3-385" fmla="*/ 0 w 8176537"/>
                  <a:gd name="connsiteY3-386" fmla="*/ 1403811 h 2879410"/>
                  <a:gd name="connsiteX4-387" fmla="*/ 9491 w 8176537"/>
                  <a:gd name="connsiteY4-388" fmla="*/ 147145 h 2879410"/>
                  <a:gd name="connsiteX5-389" fmla="*/ 4076995 w 8176537"/>
                  <a:gd name="connsiteY5-390" fmla="*/ 1566042 h 2879410"/>
                  <a:gd name="connsiteX6-391" fmla="*/ 8165518 w 8176537"/>
                  <a:gd name="connsiteY6-392" fmla="*/ 0 h 2879410"/>
                  <a:gd name="connsiteX0-393" fmla="*/ 8165518 w 8176537"/>
                  <a:gd name="connsiteY0-394" fmla="*/ 0 h 2879262"/>
                  <a:gd name="connsiteX1-395" fmla="*/ 8176537 w 8176537"/>
                  <a:gd name="connsiteY1-396" fmla="*/ 1499420 h 2879262"/>
                  <a:gd name="connsiteX2-397" fmla="*/ 4132092 w 8176537"/>
                  <a:gd name="connsiteY2-398" fmla="*/ 2879159 h 2879262"/>
                  <a:gd name="connsiteX3-399" fmla="*/ 0 w 8176537"/>
                  <a:gd name="connsiteY3-400" fmla="*/ 1403811 h 2879262"/>
                  <a:gd name="connsiteX4-401" fmla="*/ 9491 w 8176537"/>
                  <a:gd name="connsiteY4-402" fmla="*/ 147145 h 2879262"/>
                  <a:gd name="connsiteX5-403" fmla="*/ 4076995 w 8176537"/>
                  <a:gd name="connsiteY5-404" fmla="*/ 1566042 h 2879262"/>
                  <a:gd name="connsiteX6-405" fmla="*/ 8165518 w 8176537"/>
                  <a:gd name="connsiteY6-406" fmla="*/ 0 h 2879262"/>
                  <a:gd name="connsiteX0-407" fmla="*/ 8165518 w 8176537"/>
                  <a:gd name="connsiteY0-408" fmla="*/ 0 h 2879163"/>
                  <a:gd name="connsiteX1-409" fmla="*/ 8176537 w 8176537"/>
                  <a:gd name="connsiteY1-410" fmla="*/ 1499420 h 2879163"/>
                  <a:gd name="connsiteX2-411" fmla="*/ 4132092 w 8176537"/>
                  <a:gd name="connsiteY2-412" fmla="*/ 2879159 h 2879163"/>
                  <a:gd name="connsiteX3-413" fmla="*/ 0 w 8176537"/>
                  <a:gd name="connsiteY3-414" fmla="*/ 1510948 h 2879163"/>
                  <a:gd name="connsiteX4-415" fmla="*/ 9491 w 8176537"/>
                  <a:gd name="connsiteY4-416" fmla="*/ 147145 h 2879163"/>
                  <a:gd name="connsiteX5-417" fmla="*/ 4076995 w 8176537"/>
                  <a:gd name="connsiteY5-418" fmla="*/ 1566042 h 2879163"/>
                  <a:gd name="connsiteX6-419" fmla="*/ 8165518 w 8176537"/>
                  <a:gd name="connsiteY6-420" fmla="*/ 0 h 2879163"/>
                  <a:gd name="connsiteX0-421" fmla="*/ 8165518 w 8198577"/>
                  <a:gd name="connsiteY0-422" fmla="*/ 0 h 2879451"/>
                  <a:gd name="connsiteX1-423" fmla="*/ 8198577 w 8198577"/>
                  <a:gd name="connsiteY1-424" fmla="*/ 1606558 h 2879451"/>
                  <a:gd name="connsiteX2-425" fmla="*/ 4132092 w 8198577"/>
                  <a:gd name="connsiteY2-426" fmla="*/ 2879159 h 2879451"/>
                  <a:gd name="connsiteX3-427" fmla="*/ 0 w 8198577"/>
                  <a:gd name="connsiteY3-428" fmla="*/ 1510948 h 2879451"/>
                  <a:gd name="connsiteX4-429" fmla="*/ 9491 w 8198577"/>
                  <a:gd name="connsiteY4-430" fmla="*/ 147145 h 2879451"/>
                  <a:gd name="connsiteX5-431" fmla="*/ 4076995 w 8198577"/>
                  <a:gd name="connsiteY5-432" fmla="*/ 1566042 h 2879451"/>
                  <a:gd name="connsiteX6-433" fmla="*/ 8165518 w 8198577"/>
                  <a:gd name="connsiteY6-434" fmla="*/ 0 h 2879451"/>
                  <a:gd name="connsiteX0-435" fmla="*/ 8165518 w 8165518"/>
                  <a:gd name="connsiteY0-436" fmla="*/ 0 h 2880066"/>
                  <a:gd name="connsiteX1-437" fmla="*/ 8165518 w 8165518"/>
                  <a:gd name="connsiteY1-438" fmla="*/ 1673520 h 2880066"/>
                  <a:gd name="connsiteX2-439" fmla="*/ 4132092 w 8165518"/>
                  <a:gd name="connsiteY2-440" fmla="*/ 2879159 h 2880066"/>
                  <a:gd name="connsiteX3-441" fmla="*/ 0 w 8165518"/>
                  <a:gd name="connsiteY3-442" fmla="*/ 1510948 h 2880066"/>
                  <a:gd name="connsiteX4-443" fmla="*/ 9491 w 8165518"/>
                  <a:gd name="connsiteY4-444" fmla="*/ 147145 h 2880066"/>
                  <a:gd name="connsiteX5-445" fmla="*/ 4076995 w 8165518"/>
                  <a:gd name="connsiteY5-446" fmla="*/ 1566042 h 2880066"/>
                  <a:gd name="connsiteX6-447" fmla="*/ 8165518 w 8165518"/>
                  <a:gd name="connsiteY6-448" fmla="*/ 0 h 2880066"/>
                  <a:gd name="connsiteX0-449" fmla="*/ 8156794 w 8156794"/>
                  <a:gd name="connsiteY0-450" fmla="*/ 0 h 2879270"/>
                  <a:gd name="connsiteX1-451" fmla="*/ 8156794 w 8156794"/>
                  <a:gd name="connsiteY1-452" fmla="*/ 1673520 h 2879270"/>
                  <a:gd name="connsiteX2-453" fmla="*/ 4123368 w 8156794"/>
                  <a:gd name="connsiteY2-454" fmla="*/ 2879159 h 2879270"/>
                  <a:gd name="connsiteX3-455" fmla="*/ 2295 w 8156794"/>
                  <a:gd name="connsiteY3-456" fmla="*/ 1618086 h 2879270"/>
                  <a:gd name="connsiteX4-457" fmla="*/ 767 w 8156794"/>
                  <a:gd name="connsiteY4-458" fmla="*/ 147145 h 2879270"/>
                  <a:gd name="connsiteX5-459" fmla="*/ 4068271 w 8156794"/>
                  <a:gd name="connsiteY5-460" fmla="*/ 1566042 h 2879270"/>
                  <a:gd name="connsiteX6-461" fmla="*/ 8156794 w 8156794"/>
                  <a:gd name="connsiteY6-462" fmla="*/ 0 h 2879270"/>
                  <a:gd name="connsiteX0-463" fmla="*/ 8156794 w 8156794"/>
                  <a:gd name="connsiteY0-464" fmla="*/ 0 h 2973000"/>
                  <a:gd name="connsiteX1-465" fmla="*/ 8156794 w 8156794"/>
                  <a:gd name="connsiteY1-466" fmla="*/ 1673520 h 2973000"/>
                  <a:gd name="connsiteX2-467" fmla="*/ 4134388 w 8156794"/>
                  <a:gd name="connsiteY2-468" fmla="*/ 2972904 h 2973000"/>
                  <a:gd name="connsiteX3-469" fmla="*/ 2295 w 8156794"/>
                  <a:gd name="connsiteY3-470" fmla="*/ 1618086 h 2973000"/>
                  <a:gd name="connsiteX4-471" fmla="*/ 767 w 8156794"/>
                  <a:gd name="connsiteY4-472" fmla="*/ 147145 h 2973000"/>
                  <a:gd name="connsiteX5-473" fmla="*/ 4068271 w 8156794"/>
                  <a:gd name="connsiteY5-474" fmla="*/ 1566042 h 2973000"/>
                  <a:gd name="connsiteX6-475" fmla="*/ 8156794 w 8156794"/>
                  <a:gd name="connsiteY6-476" fmla="*/ 0 h 2973000"/>
                  <a:gd name="connsiteX0-477" fmla="*/ 8156794 w 8156794"/>
                  <a:gd name="connsiteY0-478" fmla="*/ 0 h 2973000"/>
                  <a:gd name="connsiteX1-479" fmla="*/ 8156794 w 8156794"/>
                  <a:gd name="connsiteY1-480" fmla="*/ 1673520 h 2973000"/>
                  <a:gd name="connsiteX2-481" fmla="*/ 4134388 w 8156794"/>
                  <a:gd name="connsiteY2-482" fmla="*/ 2972904 h 2973000"/>
                  <a:gd name="connsiteX3-483" fmla="*/ 2295 w 8156794"/>
                  <a:gd name="connsiteY3-484" fmla="*/ 1618086 h 2973000"/>
                  <a:gd name="connsiteX4-485" fmla="*/ 767 w 8156794"/>
                  <a:gd name="connsiteY4-486" fmla="*/ 147145 h 2973000"/>
                  <a:gd name="connsiteX5-487" fmla="*/ 4068271 w 8156794"/>
                  <a:gd name="connsiteY5-488" fmla="*/ 1566042 h 2973000"/>
                  <a:gd name="connsiteX6-489" fmla="*/ 8156794 w 8156794"/>
                  <a:gd name="connsiteY6-490" fmla="*/ 0 h 2973000"/>
                  <a:gd name="connsiteX0-491" fmla="*/ 8156794 w 8156794"/>
                  <a:gd name="connsiteY0-492" fmla="*/ 0 h 2973000"/>
                  <a:gd name="connsiteX1-493" fmla="*/ 8156794 w 8156794"/>
                  <a:gd name="connsiteY1-494" fmla="*/ 1673520 h 2973000"/>
                  <a:gd name="connsiteX2-495" fmla="*/ 4134388 w 8156794"/>
                  <a:gd name="connsiteY2-496" fmla="*/ 2972904 h 2973000"/>
                  <a:gd name="connsiteX3-497" fmla="*/ 2295 w 8156794"/>
                  <a:gd name="connsiteY3-498" fmla="*/ 1618086 h 2973000"/>
                  <a:gd name="connsiteX4-499" fmla="*/ 767 w 8156794"/>
                  <a:gd name="connsiteY4-500" fmla="*/ 147145 h 2973000"/>
                  <a:gd name="connsiteX5-501" fmla="*/ 4068271 w 8156794"/>
                  <a:gd name="connsiteY5-502" fmla="*/ 1566042 h 2973000"/>
                  <a:gd name="connsiteX6-503" fmla="*/ 8156794 w 8156794"/>
                  <a:gd name="connsiteY6-504" fmla="*/ 0 h 2973000"/>
                  <a:gd name="connsiteX0-505" fmla="*/ 8156794 w 8156794"/>
                  <a:gd name="connsiteY0-506" fmla="*/ 0 h 2973020"/>
                  <a:gd name="connsiteX1-507" fmla="*/ 8156794 w 8156794"/>
                  <a:gd name="connsiteY1-508" fmla="*/ 1673520 h 2973020"/>
                  <a:gd name="connsiteX2-509" fmla="*/ 4134388 w 8156794"/>
                  <a:gd name="connsiteY2-510" fmla="*/ 2972904 h 2973020"/>
                  <a:gd name="connsiteX3-511" fmla="*/ 2295 w 8156794"/>
                  <a:gd name="connsiteY3-512" fmla="*/ 1618086 h 2973020"/>
                  <a:gd name="connsiteX4-513" fmla="*/ 767 w 8156794"/>
                  <a:gd name="connsiteY4-514" fmla="*/ 147145 h 2973020"/>
                  <a:gd name="connsiteX5-515" fmla="*/ 4068271 w 8156794"/>
                  <a:gd name="connsiteY5-516" fmla="*/ 1566042 h 2973020"/>
                  <a:gd name="connsiteX6-517" fmla="*/ 8156794 w 8156794"/>
                  <a:gd name="connsiteY6-518" fmla="*/ 0 h 2973020"/>
                  <a:gd name="connsiteX0-519" fmla="*/ 8156794 w 8156794"/>
                  <a:gd name="connsiteY0-520" fmla="*/ 0 h 2973021"/>
                  <a:gd name="connsiteX1-521" fmla="*/ 8156794 w 8156794"/>
                  <a:gd name="connsiteY1-522" fmla="*/ 1673520 h 2973021"/>
                  <a:gd name="connsiteX2-523" fmla="*/ 4134388 w 8156794"/>
                  <a:gd name="connsiteY2-524" fmla="*/ 2972904 h 2973021"/>
                  <a:gd name="connsiteX3-525" fmla="*/ 2295 w 8156794"/>
                  <a:gd name="connsiteY3-526" fmla="*/ 1618086 h 2973021"/>
                  <a:gd name="connsiteX4-527" fmla="*/ 767 w 8156794"/>
                  <a:gd name="connsiteY4-528" fmla="*/ 147145 h 2973021"/>
                  <a:gd name="connsiteX5-529" fmla="*/ 4068271 w 8156794"/>
                  <a:gd name="connsiteY5-530" fmla="*/ 1566042 h 2973021"/>
                  <a:gd name="connsiteX6-531" fmla="*/ 8156794 w 8156794"/>
                  <a:gd name="connsiteY6-532" fmla="*/ 0 h 2973021"/>
                  <a:gd name="connsiteX0-533" fmla="*/ 8156794 w 8156794"/>
                  <a:gd name="connsiteY0-534" fmla="*/ 0 h 2973021"/>
                  <a:gd name="connsiteX1-535" fmla="*/ 8156794 w 8156794"/>
                  <a:gd name="connsiteY1-536" fmla="*/ 1673520 h 2973021"/>
                  <a:gd name="connsiteX2-537" fmla="*/ 4134388 w 8156794"/>
                  <a:gd name="connsiteY2-538" fmla="*/ 2972904 h 2973021"/>
                  <a:gd name="connsiteX3-539" fmla="*/ 2295 w 8156794"/>
                  <a:gd name="connsiteY3-540" fmla="*/ 1618086 h 2973021"/>
                  <a:gd name="connsiteX4-541" fmla="*/ 767 w 8156794"/>
                  <a:gd name="connsiteY4-542" fmla="*/ 147145 h 2973021"/>
                  <a:gd name="connsiteX5-543" fmla="*/ 4068271 w 8156794"/>
                  <a:gd name="connsiteY5-544" fmla="*/ 1566042 h 2973021"/>
                  <a:gd name="connsiteX6-545" fmla="*/ 8156794 w 8156794"/>
                  <a:gd name="connsiteY6-546" fmla="*/ 0 h 2973021"/>
                  <a:gd name="connsiteX0-547" fmla="*/ 8156794 w 8156794"/>
                  <a:gd name="connsiteY0-548" fmla="*/ 0 h 2973021"/>
                  <a:gd name="connsiteX1-549" fmla="*/ 8156794 w 8156794"/>
                  <a:gd name="connsiteY1-550" fmla="*/ 1673520 h 2973021"/>
                  <a:gd name="connsiteX2-551" fmla="*/ 4134388 w 8156794"/>
                  <a:gd name="connsiteY2-552" fmla="*/ 2972904 h 2973021"/>
                  <a:gd name="connsiteX3-553" fmla="*/ 2295 w 8156794"/>
                  <a:gd name="connsiteY3-554" fmla="*/ 1618086 h 2973021"/>
                  <a:gd name="connsiteX4-555" fmla="*/ 767 w 8156794"/>
                  <a:gd name="connsiteY4-556" fmla="*/ 147145 h 2973021"/>
                  <a:gd name="connsiteX5-557" fmla="*/ 4068271 w 8156794"/>
                  <a:gd name="connsiteY5-558" fmla="*/ 1566042 h 2973021"/>
                  <a:gd name="connsiteX6-559" fmla="*/ 8156794 w 8156794"/>
                  <a:gd name="connsiteY6-560" fmla="*/ 0 h 2973021"/>
                  <a:gd name="connsiteX0-561" fmla="*/ 8156794 w 8156794"/>
                  <a:gd name="connsiteY0-562" fmla="*/ 0 h 2973021"/>
                  <a:gd name="connsiteX1-563" fmla="*/ 8156794 w 8156794"/>
                  <a:gd name="connsiteY1-564" fmla="*/ 1673520 h 2973021"/>
                  <a:gd name="connsiteX2-565" fmla="*/ 4134388 w 8156794"/>
                  <a:gd name="connsiteY2-566" fmla="*/ 2972904 h 2973021"/>
                  <a:gd name="connsiteX3-567" fmla="*/ 2295 w 8156794"/>
                  <a:gd name="connsiteY3-568" fmla="*/ 1618086 h 2973021"/>
                  <a:gd name="connsiteX4-569" fmla="*/ 767 w 8156794"/>
                  <a:gd name="connsiteY4-570" fmla="*/ 147145 h 2973021"/>
                  <a:gd name="connsiteX5-571" fmla="*/ 4068271 w 8156794"/>
                  <a:gd name="connsiteY5-572" fmla="*/ 1566042 h 2973021"/>
                  <a:gd name="connsiteX6-573" fmla="*/ 8156794 w 8156794"/>
                  <a:gd name="connsiteY6-574" fmla="*/ 0 h 2973021"/>
                  <a:gd name="connsiteX0-575" fmla="*/ 8156794 w 8156794"/>
                  <a:gd name="connsiteY0-576" fmla="*/ 0 h 2973141"/>
                  <a:gd name="connsiteX1-577" fmla="*/ 8156794 w 8156794"/>
                  <a:gd name="connsiteY1-578" fmla="*/ 1673520 h 2973141"/>
                  <a:gd name="connsiteX2-579" fmla="*/ 4134388 w 8156794"/>
                  <a:gd name="connsiteY2-580" fmla="*/ 2972904 h 2973141"/>
                  <a:gd name="connsiteX3-581" fmla="*/ 2295 w 8156794"/>
                  <a:gd name="connsiteY3-582" fmla="*/ 1618086 h 2973141"/>
                  <a:gd name="connsiteX4-583" fmla="*/ 767 w 8156794"/>
                  <a:gd name="connsiteY4-584" fmla="*/ 147145 h 2973141"/>
                  <a:gd name="connsiteX5-585" fmla="*/ 4068271 w 8156794"/>
                  <a:gd name="connsiteY5-586" fmla="*/ 1566042 h 2973141"/>
                  <a:gd name="connsiteX6-587" fmla="*/ 8156794 w 8156794"/>
                  <a:gd name="connsiteY6-588" fmla="*/ 0 h 2973141"/>
                  <a:gd name="connsiteX0-589" fmla="*/ 8156794 w 8156794"/>
                  <a:gd name="connsiteY0-590" fmla="*/ 0 h 3066827"/>
                  <a:gd name="connsiteX1-591" fmla="*/ 8156794 w 8156794"/>
                  <a:gd name="connsiteY1-592" fmla="*/ 1673520 h 3066827"/>
                  <a:gd name="connsiteX2-593" fmla="*/ 4123353 w 8156794"/>
                  <a:gd name="connsiteY2-594" fmla="*/ 3066650 h 3066827"/>
                  <a:gd name="connsiteX3-595" fmla="*/ 2295 w 8156794"/>
                  <a:gd name="connsiteY3-596" fmla="*/ 1618086 h 3066827"/>
                  <a:gd name="connsiteX4-597" fmla="*/ 767 w 8156794"/>
                  <a:gd name="connsiteY4-598" fmla="*/ 147145 h 3066827"/>
                  <a:gd name="connsiteX5-599" fmla="*/ 4068271 w 8156794"/>
                  <a:gd name="connsiteY5-600" fmla="*/ 1566042 h 3066827"/>
                  <a:gd name="connsiteX6-601" fmla="*/ 8156794 w 8156794"/>
                  <a:gd name="connsiteY6-602" fmla="*/ 0 h 3066827"/>
                  <a:gd name="connsiteX0-603" fmla="*/ 8123689 w 8156794"/>
                  <a:gd name="connsiteY0-604" fmla="*/ 0 h 2999866"/>
                  <a:gd name="connsiteX1-605" fmla="*/ 8156794 w 8156794"/>
                  <a:gd name="connsiteY1-606" fmla="*/ 1606559 h 2999866"/>
                  <a:gd name="connsiteX2-607" fmla="*/ 4123353 w 8156794"/>
                  <a:gd name="connsiteY2-608" fmla="*/ 2999689 h 2999866"/>
                  <a:gd name="connsiteX3-609" fmla="*/ 2295 w 8156794"/>
                  <a:gd name="connsiteY3-610" fmla="*/ 1551125 h 2999866"/>
                  <a:gd name="connsiteX4-611" fmla="*/ 767 w 8156794"/>
                  <a:gd name="connsiteY4-612" fmla="*/ 80184 h 2999866"/>
                  <a:gd name="connsiteX5-613" fmla="*/ 4068271 w 8156794"/>
                  <a:gd name="connsiteY5-614" fmla="*/ 1499081 h 2999866"/>
                  <a:gd name="connsiteX6-615" fmla="*/ 8123689 w 8156794"/>
                  <a:gd name="connsiteY6-616" fmla="*/ 0 h 2999866"/>
                  <a:gd name="connsiteX0-617" fmla="*/ 8167828 w 8167828"/>
                  <a:gd name="connsiteY0-618" fmla="*/ 0 h 3026651"/>
                  <a:gd name="connsiteX1-619" fmla="*/ 8156794 w 8167828"/>
                  <a:gd name="connsiteY1-620" fmla="*/ 1633344 h 3026651"/>
                  <a:gd name="connsiteX2-621" fmla="*/ 4123353 w 8167828"/>
                  <a:gd name="connsiteY2-622" fmla="*/ 3026474 h 3026651"/>
                  <a:gd name="connsiteX3-623" fmla="*/ 2295 w 8167828"/>
                  <a:gd name="connsiteY3-624" fmla="*/ 1577910 h 3026651"/>
                  <a:gd name="connsiteX4-625" fmla="*/ 767 w 8167828"/>
                  <a:gd name="connsiteY4-626" fmla="*/ 106969 h 3026651"/>
                  <a:gd name="connsiteX5-627" fmla="*/ 4068271 w 8167828"/>
                  <a:gd name="connsiteY5-628" fmla="*/ 1525866 h 3026651"/>
                  <a:gd name="connsiteX6-629" fmla="*/ 8167828 w 8167828"/>
                  <a:gd name="connsiteY6-630" fmla="*/ 0 h 3026651"/>
                  <a:gd name="connsiteX0-631" fmla="*/ 8167828 w 8167828"/>
                  <a:gd name="connsiteY0-632" fmla="*/ 0 h 3027228"/>
                  <a:gd name="connsiteX1-633" fmla="*/ 8145760 w 8167828"/>
                  <a:gd name="connsiteY1-634" fmla="*/ 1686913 h 3027228"/>
                  <a:gd name="connsiteX2-635" fmla="*/ 4123353 w 8167828"/>
                  <a:gd name="connsiteY2-636" fmla="*/ 3026474 h 3027228"/>
                  <a:gd name="connsiteX3-637" fmla="*/ 2295 w 8167828"/>
                  <a:gd name="connsiteY3-638" fmla="*/ 1577910 h 3027228"/>
                  <a:gd name="connsiteX4-639" fmla="*/ 767 w 8167828"/>
                  <a:gd name="connsiteY4-640" fmla="*/ 106969 h 3027228"/>
                  <a:gd name="connsiteX5-641" fmla="*/ 4068271 w 8167828"/>
                  <a:gd name="connsiteY5-642" fmla="*/ 1525866 h 3027228"/>
                  <a:gd name="connsiteX6-643" fmla="*/ 8167828 w 8167828"/>
                  <a:gd name="connsiteY6-644" fmla="*/ 0 h 3027228"/>
                  <a:gd name="connsiteX0-645" fmla="*/ 8156794 w 8156794"/>
                  <a:gd name="connsiteY0-646" fmla="*/ 0 h 2933483"/>
                  <a:gd name="connsiteX1-647" fmla="*/ 8145760 w 8156794"/>
                  <a:gd name="connsiteY1-648" fmla="*/ 1593168 h 2933483"/>
                  <a:gd name="connsiteX2-649" fmla="*/ 4123353 w 8156794"/>
                  <a:gd name="connsiteY2-650" fmla="*/ 2932729 h 2933483"/>
                  <a:gd name="connsiteX3-651" fmla="*/ 2295 w 8156794"/>
                  <a:gd name="connsiteY3-652" fmla="*/ 1484165 h 2933483"/>
                  <a:gd name="connsiteX4-653" fmla="*/ 767 w 8156794"/>
                  <a:gd name="connsiteY4-654" fmla="*/ 13224 h 2933483"/>
                  <a:gd name="connsiteX5-655" fmla="*/ 4068271 w 8156794"/>
                  <a:gd name="connsiteY5-656" fmla="*/ 1432121 h 2933483"/>
                  <a:gd name="connsiteX6-657" fmla="*/ 8156794 w 8156794"/>
                  <a:gd name="connsiteY6-658" fmla="*/ 0 h 2933483"/>
                  <a:gd name="connsiteX0-659" fmla="*/ 8156794 w 8156794"/>
                  <a:gd name="connsiteY0-660" fmla="*/ 0 h 2933483"/>
                  <a:gd name="connsiteX1-661" fmla="*/ 8145760 w 8156794"/>
                  <a:gd name="connsiteY1-662" fmla="*/ 1593168 h 2933483"/>
                  <a:gd name="connsiteX2-663" fmla="*/ 4123353 w 8156794"/>
                  <a:gd name="connsiteY2-664" fmla="*/ 2932729 h 2933483"/>
                  <a:gd name="connsiteX3-665" fmla="*/ 2295 w 8156794"/>
                  <a:gd name="connsiteY3-666" fmla="*/ 1484165 h 2933483"/>
                  <a:gd name="connsiteX4-667" fmla="*/ 767 w 8156794"/>
                  <a:gd name="connsiteY4-668" fmla="*/ 13224 h 2933483"/>
                  <a:gd name="connsiteX5-669" fmla="*/ 4068271 w 8156794"/>
                  <a:gd name="connsiteY5-670" fmla="*/ 1432121 h 2933483"/>
                  <a:gd name="connsiteX6-671" fmla="*/ 8156794 w 8156794"/>
                  <a:gd name="connsiteY6-672" fmla="*/ 0 h 2933483"/>
                  <a:gd name="connsiteX0-673" fmla="*/ 8123689 w 8145760"/>
                  <a:gd name="connsiteY0-674" fmla="*/ 13560 h 2920259"/>
                  <a:gd name="connsiteX1-675" fmla="*/ 8145760 w 8145760"/>
                  <a:gd name="connsiteY1-676" fmla="*/ 1579944 h 2920259"/>
                  <a:gd name="connsiteX2-677" fmla="*/ 4123353 w 8145760"/>
                  <a:gd name="connsiteY2-678" fmla="*/ 2919505 h 2920259"/>
                  <a:gd name="connsiteX3-679" fmla="*/ 2295 w 8145760"/>
                  <a:gd name="connsiteY3-680" fmla="*/ 1470941 h 2920259"/>
                  <a:gd name="connsiteX4-681" fmla="*/ 767 w 8145760"/>
                  <a:gd name="connsiteY4-682" fmla="*/ 0 h 2920259"/>
                  <a:gd name="connsiteX5-683" fmla="*/ 4068271 w 8145760"/>
                  <a:gd name="connsiteY5-684" fmla="*/ 1418897 h 2920259"/>
                  <a:gd name="connsiteX6-685" fmla="*/ 8123689 w 8145760"/>
                  <a:gd name="connsiteY6-686" fmla="*/ 13560 h 2920259"/>
                  <a:gd name="connsiteX0-687" fmla="*/ 8178863 w 8178863"/>
                  <a:gd name="connsiteY0-688" fmla="*/ 26952 h 2920259"/>
                  <a:gd name="connsiteX1-689" fmla="*/ 8145760 w 8178863"/>
                  <a:gd name="connsiteY1-690" fmla="*/ 1579944 h 2920259"/>
                  <a:gd name="connsiteX2-691" fmla="*/ 4123353 w 8178863"/>
                  <a:gd name="connsiteY2-692" fmla="*/ 2919505 h 2920259"/>
                  <a:gd name="connsiteX3-693" fmla="*/ 2295 w 8178863"/>
                  <a:gd name="connsiteY3-694" fmla="*/ 1470941 h 2920259"/>
                  <a:gd name="connsiteX4-695" fmla="*/ 767 w 8178863"/>
                  <a:gd name="connsiteY4-696" fmla="*/ 0 h 2920259"/>
                  <a:gd name="connsiteX5-697" fmla="*/ 4068271 w 8178863"/>
                  <a:gd name="connsiteY5-698" fmla="*/ 1418897 h 2920259"/>
                  <a:gd name="connsiteX6-699" fmla="*/ 8178863 w 8178863"/>
                  <a:gd name="connsiteY6-700" fmla="*/ 26952 h 2920259"/>
                  <a:gd name="connsiteX0-701" fmla="*/ 8167827 w 8167827"/>
                  <a:gd name="connsiteY0-702" fmla="*/ 40343 h 2920259"/>
                  <a:gd name="connsiteX1-703" fmla="*/ 8145760 w 8167827"/>
                  <a:gd name="connsiteY1-704" fmla="*/ 1579944 h 2920259"/>
                  <a:gd name="connsiteX2-705" fmla="*/ 4123353 w 8167827"/>
                  <a:gd name="connsiteY2-706" fmla="*/ 2919505 h 2920259"/>
                  <a:gd name="connsiteX3-707" fmla="*/ 2295 w 8167827"/>
                  <a:gd name="connsiteY3-708" fmla="*/ 1470941 h 2920259"/>
                  <a:gd name="connsiteX4-709" fmla="*/ 767 w 8167827"/>
                  <a:gd name="connsiteY4-710" fmla="*/ 0 h 2920259"/>
                  <a:gd name="connsiteX5-711" fmla="*/ 4068271 w 8167827"/>
                  <a:gd name="connsiteY5-712" fmla="*/ 1418897 h 2920259"/>
                  <a:gd name="connsiteX6-713" fmla="*/ 8167827 w 8167827"/>
                  <a:gd name="connsiteY6-714" fmla="*/ 40343 h 2920259"/>
                  <a:gd name="connsiteX0-715" fmla="*/ 8123687 w 8145760"/>
                  <a:gd name="connsiteY0-716" fmla="*/ 53735 h 2920259"/>
                  <a:gd name="connsiteX1-717" fmla="*/ 8145760 w 8145760"/>
                  <a:gd name="connsiteY1-718" fmla="*/ 1579944 h 2920259"/>
                  <a:gd name="connsiteX2-719" fmla="*/ 4123353 w 8145760"/>
                  <a:gd name="connsiteY2-720" fmla="*/ 2919505 h 2920259"/>
                  <a:gd name="connsiteX3-721" fmla="*/ 2295 w 8145760"/>
                  <a:gd name="connsiteY3-722" fmla="*/ 1470941 h 2920259"/>
                  <a:gd name="connsiteX4-723" fmla="*/ 767 w 8145760"/>
                  <a:gd name="connsiteY4-724" fmla="*/ 0 h 2920259"/>
                  <a:gd name="connsiteX5-725" fmla="*/ 4068271 w 8145760"/>
                  <a:gd name="connsiteY5-726" fmla="*/ 1418897 h 2920259"/>
                  <a:gd name="connsiteX6-727" fmla="*/ 8123687 w 8145760"/>
                  <a:gd name="connsiteY6-728" fmla="*/ 53735 h 2920259"/>
                  <a:gd name="connsiteX0-729" fmla="*/ 8161918 w 8161918"/>
                  <a:gd name="connsiteY0-730" fmla="*/ 0 h 2943855"/>
                  <a:gd name="connsiteX1-731" fmla="*/ 8145760 w 8161918"/>
                  <a:gd name="connsiteY1-732" fmla="*/ 1603540 h 2943855"/>
                  <a:gd name="connsiteX2-733" fmla="*/ 4123353 w 8161918"/>
                  <a:gd name="connsiteY2-734" fmla="*/ 2943101 h 2943855"/>
                  <a:gd name="connsiteX3-735" fmla="*/ 2295 w 8161918"/>
                  <a:gd name="connsiteY3-736" fmla="*/ 1494537 h 2943855"/>
                  <a:gd name="connsiteX4-737" fmla="*/ 767 w 8161918"/>
                  <a:gd name="connsiteY4-738" fmla="*/ 23596 h 2943855"/>
                  <a:gd name="connsiteX5-739" fmla="*/ 4068271 w 8161918"/>
                  <a:gd name="connsiteY5-740" fmla="*/ 1442493 h 2943855"/>
                  <a:gd name="connsiteX6-741" fmla="*/ 8161918 w 8161918"/>
                  <a:gd name="connsiteY6-742" fmla="*/ 0 h 2943855"/>
                  <a:gd name="connsiteX0-743" fmla="*/ 8144926 w 8145760"/>
                  <a:gd name="connsiteY0-744" fmla="*/ 43424 h 2920259"/>
                  <a:gd name="connsiteX1-745" fmla="*/ 8145760 w 8145760"/>
                  <a:gd name="connsiteY1-746" fmla="*/ 1579944 h 2920259"/>
                  <a:gd name="connsiteX2-747" fmla="*/ 4123353 w 8145760"/>
                  <a:gd name="connsiteY2-748" fmla="*/ 2919505 h 2920259"/>
                  <a:gd name="connsiteX3-749" fmla="*/ 2295 w 8145760"/>
                  <a:gd name="connsiteY3-750" fmla="*/ 1470941 h 2920259"/>
                  <a:gd name="connsiteX4-751" fmla="*/ 767 w 8145760"/>
                  <a:gd name="connsiteY4-752" fmla="*/ 0 h 2920259"/>
                  <a:gd name="connsiteX5-753" fmla="*/ 4068271 w 8145760"/>
                  <a:gd name="connsiteY5-754" fmla="*/ 1418897 h 2920259"/>
                  <a:gd name="connsiteX6-755" fmla="*/ 8144926 w 8145760"/>
                  <a:gd name="connsiteY6-756" fmla="*/ 43424 h 2920259"/>
                  <a:gd name="connsiteX0-757" fmla="*/ 8161918 w 8161918"/>
                  <a:gd name="connsiteY0-758" fmla="*/ 0 h 2959321"/>
                  <a:gd name="connsiteX1-759" fmla="*/ 8145760 w 8161918"/>
                  <a:gd name="connsiteY1-760" fmla="*/ 1619006 h 2959321"/>
                  <a:gd name="connsiteX2-761" fmla="*/ 4123353 w 8161918"/>
                  <a:gd name="connsiteY2-762" fmla="*/ 2958567 h 2959321"/>
                  <a:gd name="connsiteX3-763" fmla="*/ 2295 w 8161918"/>
                  <a:gd name="connsiteY3-764" fmla="*/ 1510003 h 2959321"/>
                  <a:gd name="connsiteX4-765" fmla="*/ 767 w 8161918"/>
                  <a:gd name="connsiteY4-766" fmla="*/ 39062 h 2959321"/>
                  <a:gd name="connsiteX5-767" fmla="*/ 4068271 w 8161918"/>
                  <a:gd name="connsiteY5-768" fmla="*/ 1457959 h 2959321"/>
                  <a:gd name="connsiteX6-769" fmla="*/ 8161918 w 8161918"/>
                  <a:gd name="connsiteY6-770" fmla="*/ 0 h 2959321"/>
                  <a:gd name="connsiteX0-771" fmla="*/ 8161918 w 8162752"/>
                  <a:gd name="connsiteY0-772" fmla="*/ 0 h 2959488"/>
                  <a:gd name="connsiteX1-773" fmla="*/ 8162752 w 8162752"/>
                  <a:gd name="connsiteY1-774" fmla="*/ 1629317 h 2959488"/>
                  <a:gd name="connsiteX2-775" fmla="*/ 4123353 w 8162752"/>
                  <a:gd name="connsiteY2-776" fmla="*/ 2958567 h 2959488"/>
                  <a:gd name="connsiteX3-777" fmla="*/ 2295 w 8162752"/>
                  <a:gd name="connsiteY3-778" fmla="*/ 1510003 h 2959488"/>
                  <a:gd name="connsiteX4-779" fmla="*/ 767 w 8162752"/>
                  <a:gd name="connsiteY4-780" fmla="*/ 39062 h 2959488"/>
                  <a:gd name="connsiteX5-781" fmla="*/ 4068271 w 8162752"/>
                  <a:gd name="connsiteY5-782" fmla="*/ 1457959 h 2959488"/>
                  <a:gd name="connsiteX6-783" fmla="*/ 8161918 w 8162752"/>
                  <a:gd name="connsiteY6-784" fmla="*/ 0 h 2959488"/>
                  <a:gd name="connsiteX0-785" fmla="*/ 8165930 w 8166764"/>
                  <a:gd name="connsiteY0-786" fmla="*/ 7337 h 2966825"/>
                  <a:gd name="connsiteX1-787" fmla="*/ 8166764 w 8166764"/>
                  <a:gd name="connsiteY1-788" fmla="*/ 1636654 h 2966825"/>
                  <a:gd name="connsiteX2-789" fmla="*/ 4127365 w 8166764"/>
                  <a:gd name="connsiteY2-790" fmla="*/ 2965904 h 2966825"/>
                  <a:gd name="connsiteX3-791" fmla="*/ 6307 w 8166764"/>
                  <a:gd name="connsiteY3-792" fmla="*/ 1517340 h 2966825"/>
                  <a:gd name="connsiteX4-793" fmla="*/ 532 w 8166764"/>
                  <a:gd name="connsiteY4-794" fmla="*/ 0 h 2966825"/>
                  <a:gd name="connsiteX5-795" fmla="*/ 4072283 w 8166764"/>
                  <a:gd name="connsiteY5-796" fmla="*/ 1465296 h 2966825"/>
                  <a:gd name="connsiteX6-797" fmla="*/ 8165930 w 8166764"/>
                  <a:gd name="connsiteY6-798" fmla="*/ 7337 h 2966825"/>
                  <a:gd name="connsiteX0-799" fmla="*/ 8168119 w 8168953"/>
                  <a:gd name="connsiteY0-800" fmla="*/ 7337 h 2966682"/>
                  <a:gd name="connsiteX1-801" fmla="*/ 8168953 w 8168953"/>
                  <a:gd name="connsiteY1-802" fmla="*/ 1636654 h 2966682"/>
                  <a:gd name="connsiteX2-803" fmla="*/ 4129554 w 8168953"/>
                  <a:gd name="connsiteY2-804" fmla="*/ 2965904 h 2966682"/>
                  <a:gd name="connsiteX3-805" fmla="*/ 0 w 8168953"/>
                  <a:gd name="connsiteY3-806" fmla="*/ 1527651 h 2966682"/>
                  <a:gd name="connsiteX4-807" fmla="*/ 2721 w 8168953"/>
                  <a:gd name="connsiteY4-808" fmla="*/ 0 h 2966682"/>
                  <a:gd name="connsiteX5-809" fmla="*/ 4074472 w 8168953"/>
                  <a:gd name="connsiteY5-810" fmla="*/ 1465296 h 2966682"/>
                  <a:gd name="connsiteX6-811" fmla="*/ 8168119 w 8168953"/>
                  <a:gd name="connsiteY6-812" fmla="*/ 7337 h 2966682"/>
                  <a:gd name="connsiteX0-813" fmla="*/ 8168119 w 8168953"/>
                  <a:gd name="connsiteY0-814" fmla="*/ 7337 h 3100377"/>
                  <a:gd name="connsiteX1-815" fmla="*/ 8168953 w 8168953"/>
                  <a:gd name="connsiteY1-816" fmla="*/ 1636654 h 3100377"/>
                  <a:gd name="connsiteX2-817" fmla="*/ 4118520 w 8168953"/>
                  <a:gd name="connsiteY2-818" fmla="*/ 3099826 h 3100377"/>
                  <a:gd name="connsiteX3-819" fmla="*/ 0 w 8168953"/>
                  <a:gd name="connsiteY3-820" fmla="*/ 1527651 h 3100377"/>
                  <a:gd name="connsiteX4-821" fmla="*/ 2721 w 8168953"/>
                  <a:gd name="connsiteY4-822" fmla="*/ 0 h 3100377"/>
                  <a:gd name="connsiteX5-823" fmla="*/ 4074472 w 8168953"/>
                  <a:gd name="connsiteY5-824" fmla="*/ 1465296 h 3100377"/>
                  <a:gd name="connsiteX6-825" fmla="*/ 8168119 w 8168953"/>
                  <a:gd name="connsiteY6-826" fmla="*/ 7337 h 3100377"/>
                  <a:gd name="connsiteX0-827" fmla="*/ 8168119 w 8168953"/>
                  <a:gd name="connsiteY0-828" fmla="*/ 7337 h 3100429"/>
                  <a:gd name="connsiteX1-829" fmla="*/ 8168953 w 8168953"/>
                  <a:gd name="connsiteY1-830" fmla="*/ 1636654 h 3100429"/>
                  <a:gd name="connsiteX2-831" fmla="*/ 4118520 w 8168953"/>
                  <a:gd name="connsiteY2-832" fmla="*/ 3099826 h 3100429"/>
                  <a:gd name="connsiteX3-833" fmla="*/ 0 w 8168953"/>
                  <a:gd name="connsiteY3-834" fmla="*/ 1527651 h 3100429"/>
                  <a:gd name="connsiteX4-835" fmla="*/ 2721 w 8168953"/>
                  <a:gd name="connsiteY4-836" fmla="*/ 0 h 3100429"/>
                  <a:gd name="connsiteX5-837" fmla="*/ 4074472 w 8168953"/>
                  <a:gd name="connsiteY5-838" fmla="*/ 1465296 h 3100429"/>
                  <a:gd name="connsiteX6-839" fmla="*/ 8168119 w 8168953"/>
                  <a:gd name="connsiteY6-840" fmla="*/ 7337 h 3100429"/>
                  <a:gd name="connsiteX0-841" fmla="*/ 8165849 w 8166683"/>
                  <a:gd name="connsiteY0-842" fmla="*/ 7337 h 3099826"/>
                  <a:gd name="connsiteX1-843" fmla="*/ 8166683 w 8166683"/>
                  <a:gd name="connsiteY1-844" fmla="*/ 1636654 h 3099826"/>
                  <a:gd name="connsiteX2-845" fmla="*/ 4116250 w 8166683"/>
                  <a:gd name="connsiteY2-846" fmla="*/ 3099826 h 3099826"/>
                  <a:gd name="connsiteX3-847" fmla="*/ 8764 w 8166683"/>
                  <a:gd name="connsiteY3-848" fmla="*/ 1634789 h 3099826"/>
                  <a:gd name="connsiteX4-849" fmla="*/ 451 w 8166683"/>
                  <a:gd name="connsiteY4-850" fmla="*/ 0 h 3099826"/>
                  <a:gd name="connsiteX5-851" fmla="*/ 4072202 w 8166683"/>
                  <a:gd name="connsiteY5-852" fmla="*/ 1465296 h 3099826"/>
                  <a:gd name="connsiteX6-853" fmla="*/ 8165849 w 8166683"/>
                  <a:gd name="connsiteY6-854" fmla="*/ 7337 h 3099826"/>
                  <a:gd name="connsiteX0-855" fmla="*/ 8165849 w 8166683"/>
                  <a:gd name="connsiteY0-856" fmla="*/ 7337 h 3099826"/>
                  <a:gd name="connsiteX1-857" fmla="*/ 8166683 w 8166683"/>
                  <a:gd name="connsiteY1-858" fmla="*/ 1636654 h 3099826"/>
                  <a:gd name="connsiteX2-859" fmla="*/ 4116250 w 8166683"/>
                  <a:gd name="connsiteY2-860" fmla="*/ 3099826 h 3099826"/>
                  <a:gd name="connsiteX3-861" fmla="*/ 8764 w 8166683"/>
                  <a:gd name="connsiteY3-862" fmla="*/ 1634789 h 3099826"/>
                  <a:gd name="connsiteX4-863" fmla="*/ 451 w 8166683"/>
                  <a:gd name="connsiteY4-864" fmla="*/ 0 h 3099826"/>
                  <a:gd name="connsiteX5-865" fmla="*/ 4072202 w 8166683"/>
                  <a:gd name="connsiteY5-866" fmla="*/ 1465296 h 3099826"/>
                  <a:gd name="connsiteX6-867" fmla="*/ 8165849 w 8166683"/>
                  <a:gd name="connsiteY6-868" fmla="*/ 7337 h 3099826"/>
                  <a:gd name="connsiteX0-869" fmla="*/ 8165849 w 8166683"/>
                  <a:gd name="connsiteY0-870" fmla="*/ 7337 h 3099826"/>
                  <a:gd name="connsiteX1-871" fmla="*/ 8166683 w 8166683"/>
                  <a:gd name="connsiteY1-872" fmla="*/ 1636654 h 3099826"/>
                  <a:gd name="connsiteX2-873" fmla="*/ 4116250 w 8166683"/>
                  <a:gd name="connsiteY2-874" fmla="*/ 3099826 h 3099826"/>
                  <a:gd name="connsiteX3-875" fmla="*/ 8764 w 8166683"/>
                  <a:gd name="connsiteY3-876" fmla="*/ 1634789 h 3099826"/>
                  <a:gd name="connsiteX4-877" fmla="*/ 451 w 8166683"/>
                  <a:gd name="connsiteY4-878" fmla="*/ 0 h 3099826"/>
                  <a:gd name="connsiteX5-879" fmla="*/ 4061168 w 8166683"/>
                  <a:gd name="connsiteY5-880" fmla="*/ 1438511 h 3099826"/>
                  <a:gd name="connsiteX6-881" fmla="*/ 8165849 w 8166683"/>
                  <a:gd name="connsiteY6-882" fmla="*/ 7337 h 3099826"/>
                  <a:gd name="connsiteX0-883" fmla="*/ 8165849 w 8166683"/>
                  <a:gd name="connsiteY0-884" fmla="*/ 7337 h 3099826"/>
                  <a:gd name="connsiteX1-885" fmla="*/ 8166683 w 8166683"/>
                  <a:gd name="connsiteY1-886" fmla="*/ 1636654 h 3099826"/>
                  <a:gd name="connsiteX2-887" fmla="*/ 4116250 w 8166683"/>
                  <a:gd name="connsiteY2-888" fmla="*/ 3099826 h 3099826"/>
                  <a:gd name="connsiteX3-889" fmla="*/ 8764 w 8166683"/>
                  <a:gd name="connsiteY3-890" fmla="*/ 1634789 h 3099826"/>
                  <a:gd name="connsiteX4-891" fmla="*/ 451 w 8166683"/>
                  <a:gd name="connsiteY4-892" fmla="*/ 0 h 3099826"/>
                  <a:gd name="connsiteX5-893" fmla="*/ 4061168 w 8166683"/>
                  <a:gd name="connsiteY5-894" fmla="*/ 1438511 h 3099826"/>
                  <a:gd name="connsiteX6-895" fmla="*/ 8165849 w 8166683"/>
                  <a:gd name="connsiteY6-896" fmla="*/ 7337 h 309982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Oval 104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1" name="Group 105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62" name="Freeform 106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-1" fmla="*/ 3725333 w 4641485"/>
                    <a:gd name="connsiteY0-2" fmla="*/ 0 h 1049866"/>
                    <a:gd name="connsiteX1-3" fmla="*/ 4641485 w 4641485"/>
                    <a:gd name="connsiteY1-4" fmla="*/ 239402 h 1049866"/>
                    <a:gd name="connsiteX2-5" fmla="*/ 3962400 w 4641485"/>
                    <a:gd name="connsiteY2-6" fmla="*/ 541866 h 1049866"/>
                    <a:gd name="connsiteX3-7" fmla="*/ 3742267 w 4641485"/>
                    <a:gd name="connsiteY3-8" fmla="*/ 457200 h 1049866"/>
                    <a:gd name="connsiteX4-9" fmla="*/ 2269067 w 4641485"/>
                    <a:gd name="connsiteY4-10" fmla="*/ 1049866 h 1049866"/>
                    <a:gd name="connsiteX5-11" fmla="*/ 880533 w 4641485"/>
                    <a:gd name="connsiteY5-12" fmla="*/ 457200 h 1049866"/>
                    <a:gd name="connsiteX6-13" fmla="*/ 592667 w 4641485"/>
                    <a:gd name="connsiteY6-14" fmla="*/ 541866 h 1049866"/>
                    <a:gd name="connsiteX7-15" fmla="*/ 0 w 4641485"/>
                    <a:gd name="connsiteY7-16" fmla="*/ 254000 h 1049866"/>
                    <a:gd name="connsiteX8-17" fmla="*/ 880533 w 4641485"/>
                    <a:gd name="connsiteY8-18" fmla="*/ 16933 h 1049866"/>
                    <a:gd name="connsiteX9-19" fmla="*/ 2302933 w 4641485"/>
                    <a:gd name="connsiteY9-20" fmla="*/ 626533 h 1049866"/>
                    <a:gd name="connsiteX10-21" fmla="*/ 3725333 w 4641485"/>
                    <a:gd name="connsiteY10-22" fmla="*/ 0 h 1049866"/>
                    <a:gd name="connsiteX0-23" fmla="*/ 3756864 w 4673016"/>
                    <a:gd name="connsiteY0-24" fmla="*/ 0 h 1049866"/>
                    <a:gd name="connsiteX1-25" fmla="*/ 4673016 w 4673016"/>
                    <a:gd name="connsiteY1-26" fmla="*/ 239402 h 1049866"/>
                    <a:gd name="connsiteX2-27" fmla="*/ 3993931 w 4673016"/>
                    <a:gd name="connsiteY2-28" fmla="*/ 541866 h 1049866"/>
                    <a:gd name="connsiteX3-29" fmla="*/ 3773798 w 4673016"/>
                    <a:gd name="connsiteY3-30" fmla="*/ 457200 h 1049866"/>
                    <a:gd name="connsiteX4-31" fmla="*/ 2300598 w 4673016"/>
                    <a:gd name="connsiteY4-32" fmla="*/ 1049866 h 1049866"/>
                    <a:gd name="connsiteX5-33" fmla="*/ 912064 w 4673016"/>
                    <a:gd name="connsiteY5-34" fmla="*/ 457200 h 1049866"/>
                    <a:gd name="connsiteX6-35" fmla="*/ 624198 w 4673016"/>
                    <a:gd name="connsiteY6-36" fmla="*/ 541866 h 1049866"/>
                    <a:gd name="connsiteX7-37" fmla="*/ 0 w 4673016"/>
                    <a:gd name="connsiteY7-38" fmla="*/ 232979 h 1049866"/>
                    <a:gd name="connsiteX8-39" fmla="*/ 912064 w 4673016"/>
                    <a:gd name="connsiteY8-40" fmla="*/ 16933 h 1049866"/>
                    <a:gd name="connsiteX9-41" fmla="*/ 2334464 w 4673016"/>
                    <a:gd name="connsiteY9-42" fmla="*/ 626533 h 1049866"/>
                    <a:gd name="connsiteX10-43" fmla="*/ 3756864 w 4673016"/>
                    <a:gd name="connsiteY10-44" fmla="*/ 0 h 1049866"/>
                    <a:gd name="connsiteX0-45" fmla="*/ 3756864 w 4673016"/>
                    <a:gd name="connsiteY0-46" fmla="*/ 0 h 1049866"/>
                    <a:gd name="connsiteX1-47" fmla="*/ 4673016 w 4673016"/>
                    <a:gd name="connsiteY1-48" fmla="*/ 239402 h 1049866"/>
                    <a:gd name="connsiteX2-49" fmla="*/ 3993931 w 4673016"/>
                    <a:gd name="connsiteY2-50" fmla="*/ 541866 h 1049866"/>
                    <a:gd name="connsiteX3-51" fmla="*/ 3784308 w 4673016"/>
                    <a:gd name="connsiteY3-52" fmla="*/ 404648 h 1049866"/>
                    <a:gd name="connsiteX4-53" fmla="*/ 2300598 w 4673016"/>
                    <a:gd name="connsiteY4-54" fmla="*/ 1049866 h 1049866"/>
                    <a:gd name="connsiteX5-55" fmla="*/ 912064 w 4673016"/>
                    <a:gd name="connsiteY5-56" fmla="*/ 457200 h 1049866"/>
                    <a:gd name="connsiteX6-57" fmla="*/ 624198 w 4673016"/>
                    <a:gd name="connsiteY6-58" fmla="*/ 541866 h 1049866"/>
                    <a:gd name="connsiteX7-59" fmla="*/ 0 w 4673016"/>
                    <a:gd name="connsiteY7-60" fmla="*/ 232979 h 1049866"/>
                    <a:gd name="connsiteX8-61" fmla="*/ 912064 w 4673016"/>
                    <a:gd name="connsiteY8-62" fmla="*/ 16933 h 1049866"/>
                    <a:gd name="connsiteX9-63" fmla="*/ 2334464 w 4673016"/>
                    <a:gd name="connsiteY9-64" fmla="*/ 626533 h 1049866"/>
                    <a:gd name="connsiteX10-65" fmla="*/ 3756864 w 4673016"/>
                    <a:gd name="connsiteY10-66" fmla="*/ 0 h 1049866"/>
                    <a:gd name="connsiteX0-67" fmla="*/ 3756864 w 4673016"/>
                    <a:gd name="connsiteY0-68" fmla="*/ 0 h 1049866"/>
                    <a:gd name="connsiteX1-69" fmla="*/ 4673016 w 4673016"/>
                    <a:gd name="connsiteY1-70" fmla="*/ 239402 h 1049866"/>
                    <a:gd name="connsiteX2-71" fmla="*/ 3993931 w 4673016"/>
                    <a:gd name="connsiteY2-72" fmla="*/ 541866 h 1049866"/>
                    <a:gd name="connsiteX3-73" fmla="*/ 3794818 w 4673016"/>
                    <a:gd name="connsiteY3-74" fmla="*/ 436179 h 1049866"/>
                    <a:gd name="connsiteX4-75" fmla="*/ 2300598 w 4673016"/>
                    <a:gd name="connsiteY4-76" fmla="*/ 1049866 h 1049866"/>
                    <a:gd name="connsiteX5-77" fmla="*/ 912064 w 4673016"/>
                    <a:gd name="connsiteY5-78" fmla="*/ 457200 h 1049866"/>
                    <a:gd name="connsiteX6-79" fmla="*/ 624198 w 4673016"/>
                    <a:gd name="connsiteY6-80" fmla="*/ 541866 h 1049866"/>
                    <a:gd name="connsiteX7-81" fmla="*/ 0 w 4673016"/>
                    <a:gd name="connsiteY7-82" fmla="*/ 232979 h 1049866"/>
                    <a:gd name="connsiteX8-83" fmla="*/ 912064 w 4673016"/>
                    <a:gd name="connsiteY8-84" fmla="*/ 16933 h 1049866"/>
                    <a:gd name="connsiteX9-85" fmla="*/ 2334464 w 4673016"/>
                    <a:gd name="connsiteY9-86" fmla="*/ 626533 h 1049866"/>
                    <a:gd name="connsiteX10-87" fmla="*/ 3756864 w 4673016"/>
                    <a:gd name="connsiteY10-88" fmla="*/ 0 h 1049866"/>
                    <a:gd name="connsiteX0-89" fmla="*/ 3756864 w 4673016"/>
                    <a:gd name="connsiteY0-90" fmla="*/ 0 h 1049866"/>
                    <a:gd name="connsiteX1-91" fmla="*/ 4673016 w 4673016"/>
                    <a:gd name="connsiteY1-92" fmla="*/ 239402 h 1049866"/>
                    <a:gd name="connsiteX2-93" fmla="*/ 3993931 w 4673016"/>
                    <a:gd name="connsiteY2-94" fmla="*/ 541866 h 1049866"/>
                    <a:gd name="connsiteX3-95" fmla="*/ 3794818 w 4673016"/>
                    <a:gd name="connsiteY3-96" fmla="*/ 436179 h 1049866"/>
                    <a:gd name="connsiteX4-97" fmla="*/ 2300598 w 4673016"/>
                    <a:gd name="connsiteY4-98" fmla="*/ 1049866 h 1049866"/>
                    <a:gd name="connsiteX5-99" fmla="*/ 912064 w 4673016"/>
                    <a:gd name="connsiteY5-100" fmla="*/ 457200 h 1049866"/>
                    <a:gd name="connsiteX6-101" fmla="*/ 624198 w 4673016"/>
                    <a:gd name="connsiteY6-102" fmla="*/ 541866 h 1049866"/>
                    <a:gd name="connsiteX7-103" fmla="*/ 0 w 4673016"/>
                    <a:gd name="connsiteY7-104" fmla="*/ 232979 h 1049866"/>
                    <a:gd name="connsiteX8-105" fmla="*/ 912064 w 4673016"/>
                    <a:gd name="connsiteY8-106" fmla="*/ 16933 h 1049866"/>
                    <a:gd name="connsiteX9-107" fmla="*/ 2323954 w 4673016"/>
                    <a:gd name="connsiteY9-108" fmla="*/ 616023 h 1049866"/>
                    <a:gd name="connsiteX10-109" fmla="*/ 3756864 w 4673016"/>
                    <a:gd name="connsiteY10-110" fmla="*/ 0 h 1049866"/>
                    <a:gd name="connsiteX0-111" fmla="*/ 3756864 w 4673016"/>
                    <a:gd name="connsiteY0-112" fmla="*/ 0 h 1049866"/>
                    <a:gd name="connsiteX1-113" fmla="*/ 4673016 w 4673016"/>
                    <a:gd name="connsiteY1-114" fmla="*/ 239402 h 1049866"/>
                    <a:gd name="connsiteX2-115" fmla="*/ 3993931 w 4673016"/>
                    <a:gd name="connsiteY2-116" fmla="*/ 541866 h 1049866"/>
                    <a:gd name="connsiteX3-117" fmla="*/ 3794818 w 4673016"/>
                    <a:gd name="connsiteY3-118" fmla="*/ 436179 h 1049866"/>
                    <a:gd name="connsiteX4-119" fmla="*/ 2300598 w 4673016"/>
                    <a:gd name="connsiteY4-120" fmla="*/ 1049866 h 1049866"/>
                    <a:gd name="connsiteX5-121" fmla="*/ 912064 w 4673016"/>
                    <a:gd name="connsiteY5-122" fmla="*/ 457200 h 1049866"/>
                    <a:gd name="connsiteX6-123" fmla="*/ 624198 w 4673016"/>
                    <a:gd name="connsiteY6-124" fmla="*/ 541866 h 1049866"/>
                    <a:gd name="connsiteX7-125" fmla="*/ 0 w 4673016"/>
                    <a:gd name="connsiteY7-126" fmla="*/ 275021 h 1049866"/>
                    <a:gd name="connsiteX8-127" fmla="*/ 912064 w 4673016"/>
                    <a:gd name="connsiteY8-128" fmla="*/ 16933 h 1049866"/>
                    <a:gd name="connsiteX9-129" fmla="*/ 2323954 w 4673016"/>
                    <a:gd name="connsiteY9-130" fmla="*/ 616023 h 1049866"/>
                    <a:gd name="connsiteX10-131" fmla="*/ 3756864 w 4673016"/>
                    <a:gd name="connsiteY10-132" fmla="*/ 0 h 1049866"/>
                    <a:gd name="connsiteX0-133" fmla="*/ 3756864 w 4673016"/>
                    <a:gd name="connsiteY0-134" fmla="*/ 0 h 1049866"/>
                    <a:gd name="connsiteX1-135" fmla="*/ 4673016 w 4673016"/>
                    <a:gd name="connsiteY1-136" fmla="*/ 239402 h 1049866"/>
                    <a:gd name="connsiteX2-137" fmla="*/ 3993931 w 4673016"/>
                    <a:gd name="connsiteY2-138" fmla="*/ 541866 h 1049866"/>
                    <a:gd name="connsiteX3-139" fmla="*/ 3815839 w 4673016"/>
                    <a:gd name="connsiteY3-140" fmla="*/ 467710 h 1049866"/>
                    <a:gd name="connsiteX4-141" fmla="*/ 2300598 w 4673016"/>
                    <a:gd name="connsiteY4-142" fmla="*/ 1049866 h 1049866"/>
                    <a:gd name="connsiteX5-143" fmla="*/ 912064 w 4673016"/>
                    <a:gd name="connsiteY5-144" fmla="*/ 457200 h 1049866"/>
                    <a:gd name="connsiteX6-145" fmla="*/ 624198 w 4673016"/>
                    <a:gd name="connsiteY6-146" fmla="*/ 541866 h 1049866"/>
                    <a:gd name="connsiteX7-147" fmla="*/ 0 w 4673016"/>
                    <a:gd name="connsiteY7-148" fmla="*/ 275021 h 1049866"/>
                    <a:gd name="connsiteX8-149" fmla="*/ 912064 w 4673016"/>
                    <a:gd name="connsiteY8-150" fmla="*/ 16933 h 1049866"/>
                    <a:gd name="connsiteX9-151" fmla="*/ 2323954 w 4673016"/>
                    <a:gd name="connsiteY9-152" fmla="*/ 616023 h 1049866"/>
                    <a:gd name="connsiteX10-153" fmla="*/ 3756864 w 4673016"/>
                    <a:gd name="connsiteY10-154" fmla="*/ 0 h 104986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Freeform 107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Freeform 108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Freeform 109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-1" fmla="*/ 168165 w 3731172"/>
                    <a:gd name="connsiteY0-2" fmla="*/ 73572 h 1418896"/>
                    <a:gd name="connsiteX1-3" fmla="*/ 451945 w 3731172"/>
                    <a:gd name="connsiteY1-4" fmla="*/ 0 h 1418896"/>
                    <a:gd name="connsiteX2-5" fmla="*/ 1881352 w 3731172"/>
                    <a:gd name="connsiteY2-6" fmla="*/ 599089 h 1418896"/>
                    <a:gd name="connsiteX3-7" fmla="*/ 3363310 w 3731172"/>
                    <a:gd name="connsiteY3-8" fmla="*/ 0 h 1418896"/>
                    <a:gd name="connsiteX4-9" fmla="*/ 3584027 w 3731172"/>
                    <a:gd name="connsiteY4-10" fmla="*/ 73572 h 1418896"/>
                    <a:gd name="connsiteX5-11" fmla="*/ 2627586 w 3731172"/>
                    <a:gd name="connsiteY5-12" fmla="*/ 441434 h 1418896"/>
                    <a:gd name="connsiteX6-13" fmla="*/ 2596055 w 3731172"/>
                    <a:gd name="connsiteY6-14" fmla="*/ 914400 h 1418896"/>
                    <a:gd name="connsiteX7-15" fmla="*/ 3731172 w 3731172"/>
                    <a:gd name="connsiteY7-16" fmla="*/ 1345324 h 1418896"/>
                    <a:gd name="connsiteX8-17" fmla="*/ 3447393 w 3731172"/>
                    <a:gd name="connsiteY8-18" fmla="*/ 1408386 h 1418896"/>
                    <a:gd name="connsiteX9-19" fmla="*/ 1870841 w 3731172"/>
                    <a:gd name="connsiteY9-20" fmla="*/ 746234 h 1418896"/>
                    <a:gd name="connsiteX10-21" fmla="*/ 262758 w 3731172"/>
                    <a:gd name="connsiteY10-22" fmla="*/ 1418896 h 1418896"/>
                    <a:gd name="connsiteX11-23" fmla="*/ 0 w 3731172"/>
                    <a:gd name="connsiteY11-24" fmla="*/ 1324303 h 1418896"/>
                    <a:gd name="connsiteX12-25" fmla="*/ 1145627 w 3731172"/>
                    <a:gd name="connsiteY12-26" fmla="*/ 882869 h 1418896"/>
                    <a:gd name="connsiteX13-27" fmla="*/ 1114096 w 3731172"/>
                    <a:gd name="connsiteY13-28" fmla="*/ 409903 h 1418896"/>
                    <a:gd name="connsiteX14-29" fmla="*/ 441434 w 3731172"/>
                    <a:gd name="connsiteY14-30" fmla="*/ 10510 h 1418896"/>
                    <a:gd name="connsiteX15-31" fmla="*/ 441434 w 3731172"/>
                    <a:gd name="connsiteY15-32" fmla="*/ 10510 h 1418896"/>
                    <a:gd name="connsiteX0-33" fmla="*/ 168165 w 3731172"/>
                    <a:gd name="connsiteY0-34" fmla="*/ 73572 h 1418896"/>
                    <a:gd name="connsiteX1-35" fmla="*/ 451945 w 3731172"/>
                    <a:gd name="connsiteY1-36" fmla="*/ 0 h 1418896"/>
                    <a:gd name="connsiteX2-37" fmla="*/ 1881352 w 3731172"/>
                    <a:gd name="connsiteY2-38" fmla="*/ 599089 h 1418896"/>
                    <a:gd name="connsiteX3-39" fmla="*/ 3363310 w 3731172"/>
                    <a:gd name="connsiteY3-40" fmla="*/ 0 h 1418896"/>
                    <a:gd name="connsiteX4-41" fmla="*/ 3584027 w 3731172"/>
                    <a:gd name="connsiteY4-42" fmla="*/ 73572 h 1418896"/>
                    <a:gd name="connsiteX5-43" fmla="*/ 2627586 w 3731172"/>
                    <a:gd name="connsiteY5-44" fmla="*/ 441434 h 1418896"/>
                    <a:gd name="connsiteX6-45" fmla="*/ 2596055 w 3731172"/>
                    <a:gd name="connsiteY6-46" fmla="*/ 914400 h 1418896"/>
                    <a:gd name="connsiteX7-47" fmla="*/ 3731172 w 3731172"/>
                    <a:gd name="connsiteY7-48" fmla="*/ 1345324 h 1418896"/>
                    <a:gd name="connsiteX8-49" fmla="*/ 3447393 w 3731172"/>
                    <a:gd name="connsiteY8-50" fmla="*/ 1408386 h 1418896"/>
                    <a:gd name="connsiteX9-51" fmla="*/ 1870841 w 3731172"/>
                    <a:gd name="connsiteY9-52" fmla="*/ 746234 h 1418896"/>
                    <a:gd name="connsiteX10-53" fmla="*/ 262758 w 3731172"/>
                    <a:gd name="connsiteY10-54" fmla="*/ 1418896 h 1418896"/>
                    <a:gd name="connsiteX11-55" fmla="*/ 0 w 3731172"/>
                    <a:gd name="connsiteY11-56" fmla="*/ 1324303 h 1418896"/>
                    <a:gd name="connsiteX12-57" fmla="*/ 1145627 w 3731172"/>
                    <a:gd name="connsiteY12-58" fmla="*/ 882869 h 1418896"/>
                    <a:gd name="connsiteX13-59" fmla="*/ 1114096 w 3731172"/>
                    <a:gd name="connsiteY13-60" fmla="*/ 409903 h 1418896"/>
                    <a:gd name="connsiteX14-61" fmla="*/ 441434 w 3731172"/>
                    <a:gd name="connsiteY14-62" fmla="*/ 10510 h 1418896"/>
                    <a:gd name="connsiteX0-63" fmla="*/ 168165 w 3731172"/>
                    <a:gd name="connsiteY0-64" fmla="*/ 73572 h 1418896"/>
                    <a:gd name="connsiteX1-65" fmla="*/ 451945 w 3731172"/>
                    <a:gd name="connsiteY1-66" fmla="*/ 0 h 1418896"/>
                    <a:gd name="connsiteX2-67" fmla="*/ 1881352 w 3731172"/>
                    <a:gd name="connsiteY2-68" fmla="*/ 599089 h 1418896"/>
                    <a:gd name="connsiteX3-69" fmla="*/ 3363310 w 3731172"/>
                    <a:gd name="connsiteY3-70" fmla="*/ 0 h 1418896"/>
                    <a:gd name="connsiteX4-71" fmla="*/ 3584027 w 3731172"/>
                    <a:gd name="connsiteY4-72" fmla="*/ 73572 h 1418896"/>
                    <a:gd name="connsiteX5-73" fmla="*/ 2627586 w 3731172"/>
                    <a:gd name="connsiteY5-74" fmla="*/ 441434 h 1418896"/>
                    <a:gd name="connsiteX6-75" fmla="*/ 2596055 w 3731172"/>
                    <a:gd name="connsiteY6-76" fmla="*/ 914400 h 1418896"/>
                    <a:gd name="connsiteX7-77" fmla="*/ 3731172 w 3731172"/>
                    <a:gd name="connsiteY7-78" fmla="*/ 1345324 h 1418896"/>
                    <a:gd name="connsiteX8-79" fmla="*/ 3447393 w 3731172"/>
                    <a:gd name="connsiteY8-80" fmla="*/ 1408386 h 1418896"/>
                    <a:gd name="connsiteX9-81" fmla="*/ 1870841 w 3731172"/>
                    <a:gd name="connsiteY9-82" fmla="*/ 746234 h 1418896"/>
                    <a:gd name="connsiteX10-83" fmla="*/ 262758 w 3731172"/>
                    <a:gd name="connsiteY10-84" fmla="*/ 1418896 h 1418896"/>
                    <a:gd name="connsiteX11-85" fmla="*/ 0 w 3731172"/>
                    <a:gd name="connsiteY11-86" fmla="*/ 1324303 h 1418896"/>
                    <a:gd name="connsiteX12-87" fmla="*/ 1145627 w 3731172"/>
                    <a:gd name="connsiteY12-88" fmla="*/ 882869 h 1418896"/>
                    <a:gd name="connsiteX13-89" fmla="*/ 1114096 w 3731172"/>
                    <a:gd name="connsiteY13-90" fmla="*/ 409903 h 1418896"/>
                    <a:gd name="connsiteX14-91" fmla="*/ 357351 w 3731172"/>
                    <a:gd name="connsiteY14-92" fmla="*/ 115613 h 1418896"/>
                    <a:gd name="connsiteX0-93" fmla="*/ 168165 w 3731172"/>
                    <a:gd name="connsiteY0-94" fmla="*/ 73572 h 1418896"/>
                    <a:gd name="connsiteX1-95" fmla="*/ 451945 w 3731172"/>
                    <a:gd name="connsiteY1-96" fmla="*/ 0 h 1418896"/>
                    <a:gd name="connsiteX2-97" fmla="*/ 1881352 w 3731172"/>
                    <a:gd name="connsiteY2-98" fmla="*/ 599089 h 1418896"/>
                    <a:gd name="connsiteX3-99" fmla="*/ 3363310 w 3731172"/>
                    <a:gd name="connsiteY3-100" fmla="*/ 0 h 1418896"/>
                    <a:gd name="connsiteX4-101" fmla="*/ 3584027 w 3731172"/>
                    <a:gd name="connsiteY4-102" fmla="*/ 73572 h 1418896"/>
                    <a:gd name="connsiteX5-103" fmla="*/ 2627586 w 3731172"/>
                    <a:gd name="connsiteY5-104" fmla="*/ 441434 h 1418896"/>
                    <a:gd name="connsiteX6-105" fmla="*/ 2596055 w 3731172"/>
                    <a:gd name="connsiteY6-106" fmla="*/ 914400 h 1418896"/>
                    <a:gd name="connsiteX7-107" fmla="*/ 3731172 w 3731172"/>
                    <a:gd name="connsiteY7-108" fmla="*/ 1345324 h 1418896"/>
                    <a:gd name="connsiteX8-109" fmla="*/ 3447393 w 3731172"/>
                    <a:gd name="connsiteY8-110" fmla="*/ 1408386 h 1418896"/>
                    <a:gd name="connsiteX9-111" fmla="*/ 1870841 w 3731172"/>
                    <a:gd name="connsiteY9-112" fmla="*/ 746234 h 1418896"/>
                    <a:gd name="connsiteX10-113" fmla="*/ 262758 w 3731172"/>
                    <a:gd name="connsiteY10-114" fmla="*/ 1418896 h 1418896"/>
                    <a:gd name="connsiteX11-115" fmla="*/ 0 w 3731172"/>
                    <a:gd name="connsiteY11-116" fmla="*/ 1324303 h 1418896"/>
                    <a:gd name="connsiteX12-117" fmla="*/ 1145627 w 3731172"/>
                    <a:gd name="connsiteY12-118" fmla="*/ 882869 h 1418896"/>
                    <a:gd name="connsiteX13-119" fmla="*/ 1114096 w 3731172"/>
                    <a:gd name="connsiteY13-120" fmla="*/ 409903 h 1418896"/>
                    <a:gd name="connsiteX14-121" fmla="*/ 147144 w 3731172"/>
                    <a:gd name="connsiteY14-122" fmla="*/ 63061 h 1418896"/>
                    <a:gd name="connsiteX0-123" fmla="*/ 168165 w 3731172"/>
                    <a:gd name="connsiteY0-124" fmla="*/ 73572 h 1418896"/>
                    <a:gd name="connsiteX1-125" fmla="*/ 451945 w 3731172"/>
                    <a:gd name="connsiteY1-126" fmla="*/ 0 h 1418896"/>
                    <a:gd name="connsiteX2-127" fmla="*/ 1881352 w 3731172"/>
                    <a:gd name="connsiteY2-128" fmla="*/ 599089 h 1418896"/>
                    <a:gd name="connsiteX3-129" fmla="*/ 3363310 w 3731172"/>
                    <a:gd name="connsiteY3-130" fmla="*/ 0 h 1418896"/>
                    <a:gd name="connsiteX4-131" fmla="*/ 3584027 w 3731172"/>
                    <a:gd name="connsiteY4-132" fmla="*/ 73572 h 1418896"/>
                    <a:gd name="connsiteX5-133" fmla="*/ 2627586 w 3731172"/>
                    <a:gd name="connsiteY5-134" fmla="*/ 441434 h 1418896"/>
                    <a:gd name="connsiteX6-135" fmla="*/ 2596055 w 3731172"/>
                    <a:gd name="connsiteY6-136" fmla="*/ 914400 h 1418896"/>
                    <a:gd name="connsiteX7-137" fmla="*/ 3731172 w 3731172"/>
                    <a:gd name="connsiteY7-138" fmla="*/ 1345324 h 1418896"/>
                    <a:gd name="connsiteX8-139" fmla="*/ 3447393 w 3731172"/>
                    <a:gd name="connsiteY8-140" fmla="*/ 1408386 h 1418896"/>
                    <a:gd name="connsiteX9-141" fmla="*/ 1870841 w 3731172"/>
                    <a:gd name="connsiteY9-142" fmla="*/ 746234 h 1418896"/>
                    <a:gd name="connsiteX10-143" fmla="*/ 262758 w 3731172"/>
                    <a:gd name="connsiteY10-144" fmla="*/ 1418896 h 1418896"/>
                    <a:gd name="connsiteX11-145" fmla="*/ 0 w 3731172"/>
                    <a:gd name="connsiteY11-146" fmla="*/ 1324303 h 1418896"/>
                    <a:gd name="connsiteX12-147" fmla="*/ 1145627 w 3731172"/>
                    <a:gd name="connsiteY12-148" fmla="*/ 882869 h 1418896"/>
                    <a:gd name="connsiteX13-149" fmla="*/ 1114096 w 3731172"/>
                    <a:gd name="connsiteY13-150" fmla="*/ 420413 h 1418896"/>
                    <a:gd name="connsiteX14-151" fmla="*/ 147144 w 3731172"/>
                    <a:gd name="connsiteY14-152" fmla="*/ 63061 h 1418896"/>
                    <a:gd name="connsiteX0-153" fmla="*/ 168165 w 3731172"/>
                    <a:gd name="connsiteY0-154" fmla="*/ 73572 h 1418896"/>
                    <a:gd name="connsiteX1-155" fmla="*/ 451945 w 3731172"/>
                    <a:gd name="connsiteY1-156" fmla="*/ 0 h 1418896"/>
                    <a:gd name="connsiteX2-157" fmla="*/ 1881352 w 3731172"/>
                    <a:gd name="connsiteY2-158" fmla="*/ 599089 h 1418896"/>
                    <a:gd name="connsiteX3-159" fmla="*/ 3363310 w 3731172"/>
                    <a:gd name="connsiteY3-160" fmla="*/ 0 h 1418896"/>
                    <a:gd name="connsiteX4-161" fmla="*/ 3584027 w 3731172"/>
                    <a:gd name="connsiteY4-162" fmla="*/ 73572 h 1418896"/>
                    <a:gd name="connsiteX5-163" fmla="*/ 2627586 w 3731172"/>
                    <a:gd name="connsiteY5-164" fmla="*/ 441434 h 1418896"/>
                    <a:gd name="connsiteX6-165" fmla="*/ 2596055 w 3731172"/>
                    <a:gd name="connsiteY6-166" fmla="*/ 914400 h 1418896"/>
                    <a:gd name="connsiteX7-167" fmla="*/ 3731172 w 3731172"/>
                    <a:gd name="connsiteY7-168" fmla="*/ 1345324 h 1418896"/>
                    <a:gd name="connsiteX8-169" fmla="*/ 3447393 w 3731172"/>
                    <a:gd name="connsiteY8-170" fmla="*/ 1408386 h 1418896"/>
                    <a:gd name="connsiteX9-171" fmla="*/ 1870841 w 3731172"/>
                    <a:gd name="connsiteY9-172" fmla="*/ 746234 h 1418896"/>
                    <a:gd name="connsiteX10-173" fmla="*/ 262758 w 3731172"/>
                    <a:gd name="connsiteY10-174" fmla="*/ 1418896 h 1418896"/>
                    <a:gd name="connsiteX11-175" fmla="*/ 0 w 3731172"/>
                    <a:gd name="connsiteY11-176" fmla="*/ 1324303 h 1418896"/>
                    <a:gd name="connsiteX12-177" fmla="*/ 1145627 w 3731172"/>
                    <a:gd name="connsiteY12-178" fmla="*/ 882869 h 1418896"/>
                    <a:gd name="connsiteX13-179" fmla="*/ 1114096 w 3731172"/>
                    <a:gd name="connsiteY13-180" fmla="*/ 420413 h 1418896"/>
                    <a:gd name="connsiteX14-181" fmla="*/ 189185 w 3731172"/>
                    <a:gd name="connsiteY14-182" fmla="*/ 84081 h 1418896"/>
                    <a:gd name="connsiteX0-183" fmla="*/ 168165 w 3731172"/>
                    <a:gd name="connsiteY0-184" fmla="*/ 73572 h 1418896"/>
                    <a:gd name="connsiteX1-185" fmla="*/ 451945 w 3731172"/>
                    <a:gd name="connsiteY1-186" fmla="*/ 0 h 1418896"/>
                    <a:gd name="connsiteX2-187" fmla="*/ 1881352 w 3731172"/>
                    <a:gd name="connsiteY2-188" fmla="*/ 599089 h 1418896"/>
                    <a:gd name="connsiteX3-189" fmla="*/ 3363310 w 3731172"/>
                    <a:gd name="connsiteY3-190" fmla="*/ 0 h 1418896"/>
                    <a:gd name="connsiteX4-191" fmla="*/ 3584027 w 3731172"/>
                    <a:gd name="connsiteY4-192" fmla="*/ 73572 h 1418896"/>
                    <a:gd name="connsiteX5-193" fmla="*/ 2627586 w 3731172"/>
                    <a:gd name="connsiteY5-194" fmla="*/ 441434 h 1418896"/>
                    <a:gd name="connsiteX6-195" fmla="*/ 2596055 w 3731172"/>
                    <a:gd name="connsiteY6-196" fmla="*/ 914400 h 1418896"/>
                    <a:gd name="connsiteX7-197" fmla="*/ 3731172 w 3731172"/>
                    <a:gd name="connsiteY7-198" fmla="*/ 1345324 h 1418896"/>
                    <a:gd name="connsiteX8-199" fmla="*/ 3447393 w 3731172"/>
                    <a:gd name="connsiteY8-200" fmla="*/ 1408386 h 1418896"/>
                    <a:gd name="connsiteX9-201" fmla="*/ 1870841 w 3731172"/>
                    <a:gd name="connsiteY9-202" fmla="*/ 746234 h 1418896"/>
                    <a:gd name="connsiteX10-203" fmla="*/ 262758 w 3731172"/>
                    <a:gd name="connsiteY10-204" fmla="*/ 1418896 h 1418896"/>
                    <a:gd name="connsiteX11-205" fmla="*/ 0 w 3731172"/>
                    <a:gd name="connsiteY11-206" fmla="*/ 1324303 h 1418896"/>
                    <a:gd name="connsiteX12-207" fmla="*/ 1145627 w 3731172"/>
                    <a:gd name="connsiteY12-208" fmla="*/ 882869 h 1418896"/>
                    <a:gd name="connsiteX13-209" fmla="*/ 1114096 w 3731172"/>
                    <a:gd name="connsiteY13-210" fmla="*/ 420413 h 1418896"/>
                    <a:gd name="connsiteX14-211" fmla="*/ 189185 w 3731172"/>
                    <a:gd name="connsiteY14-212" fmla="*/ 84081 h 1418896"/>
                    <a:gd name="connsiteX15-213" fmla="*/ 168165 w 3731172"/>
                    <a:gd name="connsiteY15-214" fmla="*/ 73572 h 1418896"/>
                    <a:gd name="connsiteX0-215" fmla="*/ 168165 w 3731172"/>
                    <a:gd name="connsiteY0-216" fmla="*/ 73572 h 1418896"/>
                    <a:gd name="connsiteX1-217" fmla="*/ 451945 w 3731172"/>
                    <a:gd name="connsiteY1-218" fmla="*/ 0 h 1418896"/>
                    <a:gd name="connsiteX2-219" fmla="*/ 1881352 w 3731172"/>
                    <a:gd name="connsiteY2-220" fmla="*/ 599089 h 1418896"/>
                    <a:gd name="connsiteX3-221" fmla="*/ 3363310 w 3731172"/>
                    <a:gd name="connsiteY3-222" fmla="*/ 0 h 1418896"/>
                    <a:gd name="connsiteX4-223" fmla="*/ 3584027 w 3731172"/>
                    <a:gd name="connsiteY4-224" fmla="*/ 73572 h 1418896"/>
                    <a:gd name="connsiteX5-225" fmla="*/ 2627586 w 3731172"/>
                    <a:gd name="connsiteY5-226" fmla="*/ 441434 h 1418896"/>
                    <a:gd name="connsiteX6-227" fmla="*/ 2596055 w 3731172"/>
                    <a:gd name="connsiteY6-228" fmla="*/ 914400 h 1418896"/>
                    <a:gd name="connsiteX7-229" fmla="*/ 3731172 w 3731172"/>
                    <a:gd name="connsiteY7-230" fmla="*/ 1345324 h 1418896"/>
                    <a:gd name="connsiteX8-231" fmla="*/ 3447393 w 3731172"/>
                    <a:gd name="connsiteY8-232" fmla="*/ 1408386 h 1418896"/>
                    <a:gd name="connsiteX9-233" fmla="*/ 1870841 w 3731172"/>
                    <a:gd name="connsiteY9-234" fmla="*/ 746234 h 1418896"/>
                    <a:gd name="connsiteX10-235" fmla="*/ 262758 w 3731172"/>
                    <a:gd name="connsiteY10-236" fmla="*/ 1418896 h 1418896"/>
                    <a:gd name="connsiteX11-237" fmla="*/ 0 w 3731172"/>
                    <a:gd name="connsiteY11-238" fmla="*/ 1324303 h 1418896"/>
                    <a:gd name="connsiteX12-239" fmla="*/ 1145627 w 3731172"/>
                    <a:gd name="connsiteY12-240" fmla="*/ 882869 h 1418896"/>
                    <a:gd name="connsiteX13-241" fmla="*/ 1156137 w 3731172"/>
                    <a:gd name="connsiteY13-242" fmla="*/ 441434 h 1418896"/>
                    <a:gd name="connsiteX14-243" fmla="*/ 189185 w 3731172"/>
                    <a:gd name="connsiteY14-244" fmla="*/ 84081 h 1418896"/>
                    <a:gd name="connsiteX15-245" fmla="*/ 168165 w 3731172"/>
                    <a:gd name="connsiteY15-246" fmla="*/ 73572 h 1418896"/>
                    <a:gd name="connsiteX0-247" fmla="*/ 168165 w 3731172"/>
                    <a:gd name="connsiteY0-248" fmla="*/ 73572 h 1418896"/>
                    <a:gd name="connsiteX1-249" fmla="*/ 451945 w 3731172"/>
                    <a:gd name="connsiteY1-250" fmla="*/ 0 h 1418896"/>
                    <a:gd name="connsiteX2-251" fmla="*/ 1881352 w 3731172"/>
                    <a:gd name="connsiteY2-252" fmla="*/ 599089 h 1418896"/>
                    <a:gd name="connsiteX3-253" fmla="*/ 3363310 w 3731172"/>
                    <a:gd name="connsiteY3-254" fmla="*/ 0 h 1418896"/>
                    <a:gd name="connsiteX4-255" fmla="*/ 3584027 w 3731172"/>
                    <a:gd name="connsiteY4-256" fmla="*/ 73572 h 1418896"/>
                    <a:gd name="connsiteX5-257" fmla="*/ 2627586 w 3731172"/>
                    <a:gd name="connsiteY5-258" fmla="*/ 441434 h 1418896"/>
                    <a:gd name="connsiteX6-259" fmla="*/ 2596055 w 3731172"/>
                    <a:gd name="connsiteY6-260" fmla="*/ 914400 h 1418896"/>
                    <a:gd name="connsiteX7-261" fmla="*/ 3731172 w 3731172"/>
                    <a:gd name="connsiteY7-262" fmla="*/ 1345324 h 1418896"/>
                    <a:gd name="connsiteX8-263" fmla="*/ 3447393 w 3731172"/>
                    <a:gd name="connsiteY8-264" fmla="*/ 1408386 h 1418896"/>
                    <a:gd name="connsiteX9-265" fmla="*/ 1870841 w 3731172"/>
                    <a:gd name="connsiteY9-266" fmla="*/ 746234 h 1418896"/>
                    <a:gd name="connsiteX10-267" fmla="*/ 262758 w 3731172"/>
                    <a:gd name="connsiteY10-268" fmla="*/ 1418896 h 1418896"/>
                    <a:gd name="connsiteX11-269" fmla="*/ 0 w 3731172"/>
                    <a:gd name="connsiteY11-270" fmla="*/ 1324303 h 1418896"/>
                    <a:gd name="connsiteX12-271" fmla="*/ 1145627 w 3731172"/>
                    <a:gd name="connsiteY12-272" fmla="*/ 882869 h 1418896"/>
                    <a:gd name="connsiteX13-273" fmla="*/ 1145626 w 3731172"/>
                    <a:gd name="connsiteY13-274" fmla="*/ 451945 h 1418896"/>
                    <a:gd name="connsiteX14-275" fmla="*/ 189185 w 3731172"/>
                    <a:gd name="connsiteY14-276" fmla="*/ 84081 h 1418896"/>
                    <a:gd name="connsiteX15-277" fmla="*/ 168165 w 3731172"/>
                    <a:gd name="connsiteY15-278" fmla="*/ 73572 h 1418896"/>
                    <a:gd name="connsiteX0-279" fmla="*/ 168165 w 3731172"/>
                    <a:gd name="connsiteY0-280" fmla="*/ 73572 h 1418896"/>
                    <a:gd name="connsiteX1-281" fmla="*/ 451945 w 3731172"/>
                    <a:gd name="connsiteY1-282" fmla="*/ 0 h 1418896"/>
                    <a:gd name="connsiteX2-283" fmla="*/ 1881352 w 3731172"/>
                    <a:gd name="connsiteY2-284" fmla="*/ 599089 h 1418896"/>
                    <a:gd name="connsiteX3-285" fmla="*/ 3363310 w 3731172"/>
                    <a:gd name="connsiteY3-286" fmla="*/ 0 h 1418896"/>
                    <a:gd name="connsiteX4-287" fmla="*/ 3584027 w 3731172"/>
                    <a:gd name="connsiteY4-288" fmla="*/ 73572 h 1418896"/>
                    <a:gd name="connsiteX5-289" fmla="*/ 2627586 w 3731172"/>
                    <a:gd name="connsiteY5-290" fmla="*/ 441434 h 1418896"/>
                    <a:gd name="connsiteX6-291" fmla="*/ 2596055 w 3731172"/>
                    <a:gd name="connsiteY6-292" fmla="*/ 914400 h 1418896"/>
                    <a:gd name="connsiteX7-293" fmla="*/ 3731172 w 3731172"/>
                    <a:gd name="connsiteY7-294" fmla="*/ 1345324 h 1418896"/>
                    <a:gd name="connsiteX8-295" fmla="*/ 3447393 w 3731172"/>
                    <a:gd name="connsiteY8-296" fmla="*/ 1408386 h 1418896"/>
                    <a:gd name="connsiteX9-297" fmla="*/ 1870841 w 3731172"/>
                    <a:gd name="connsiteY9-298" fmla="*/ 746234 h 1418896"/>
                    <a:gd name="connsiteX10-299" fmla="*/ 262758 w 3731172"/>
                    <a:gd name="connsiteY10-300" fmla="*/ 1418896 h 1418896"/>
                    <a:gd name="connsiteX11-301" fmla="*/ 0 w 3731172"/>
                    <a:gd name="connsiteY11-302" fmla="*/ 1324303 h 1418896"/>
                    <a:gd name="connsiteX12-303" fmla="*/ 1145627 w 3731172"/>
                    <a:gd name="connsiteY12-304" fmla="*/ 903890 h 1418896"/>
                    <a:gd name="connsiteX13-305" fmla="*/ 1145626 w 3731172"/>
                    <a:gd name="connsiteY13-306" fmla="*/ 451945 h 1418896"/>
                    <a:gd name="connsiteX14-307" fmla="*/ 189185 w 3731172"/>
                    <a:gd name="connsiteY14-308" fmla="*/ 84081 h 1418896"/>
                    <a:gd name="connsiteX15-309" fmla="*/ 168165 w 3731172"/>
                    <a:gd name="connsiteY15-310" fmla="*/ 73572 h 1418896"/>
                    <a:gd name="connsiteX0-311" fmla="*/ 147144 w 3710151"/>
                    <a:gd name="connsiteY0-312" fmla="*/ 73572 h 1418896"/>
                    <a:gd name="connsiteX1-313" fmla="*/ 430924 w 3710151"/>
                    <a:gd name="connsiteY1-314" fmla="*/ 0 h 1418896"/>
                    <a:gd name="connsiteX2-315" fmla="*/ 1860331 w 3710151"/>
                    <a:gd name="connsiteY2-316" fmla="*/ 599089 h 1418896"/>
                    <a:gd name="connsiteX3-317" fmla="*/ 3342289 w 3710151"/>
                    <a:gd name="connsiteY3-318" fmla="*/ 0 h 1418896"/>
                    <a:gd name="connsiteX4-319" fmla="*/ 3563006 w 3710151"/>
                    <a:gd name="connsiteY4-320" fmla="*/ 73572 h 1418896"/>
                    <a:gd name="connsiteX5-321" fmla="*/ 2606565 w 3710151"/>
                    <a:gd name="connsiteY5-322" fmla="*/ 441434 h 1418896"/>
                    <a:gd name="connsiteX6-323" fmla="*/ 2575034 w 3710151"/>
                    <a:gd name="connsiteY6-324" fmla="*/ 914400 h 1418896"/>
                    <a:gd name="connsiteX7-325" fmla="*/ 3710151 w 3710151"/>
                    <a:gd name="connsiteY7-326" fmla="*/ 1345324 h 1418896"/>
                    <a:gd name="connsiteX8-327" fmla="*/ 3426372 w 3710151"/>
                    <a:gd name="connsiteY8-328" fmla="*/ 1408386 h 1418896"/>
                    <a:gd name="connsiteX9-329" fmla="*/ 1849820 w 3710151"/>
                    <a:gd name="connsiteY9-330" fmla="*/ 746234 h 1418896"/>
                    <a:gd name="connsiteX10-331" fmla="*/ 241737 w 3710151"/>
                    <a:gd name="connsiteY10-332" fmla="*/ 1418896 h 1418896"/>
                    <a:gd name="connsiteX11-333" fmla="*/ 0 w 3710151"/>
                    <a:gd name="connsiteY11-334" fmla="*/ 1334814 h 1418896"/>
                    <a:gd name="connsiteX12-335" fmla="*/ 1124606 w 3710151"/>
                    <a:gd name="connsiteY12-336" fmla="*/ 903890 h 1418896"/>
                    <a:gd name="connsiteX13-337" fmla="*/ 1124605 w 3710151"/>
                    <a:gd name="connsiteY13-338" fmla="*/ 451945 h 1418896"/>
                    <a:gd name="connsiteX14-339" fmla="*/ 168164 w 3710151"/>
                    <a:gd name="connsiteY14-340" fmla="*/ 84081 h 1418896"/>
                    <a:gd name="connsiteX15-341" fmla="*/ 147144 w 3710151"/>
                    <a:gd name="connsiteY15-342" fmla="*/ 73572 h 1418896"/>
                    <a:gd name="connsiteX0-343" fmla="*/ 147144 w 3710151"/>
                    <a:gd name="connsiteY0-344" fmla="*/ 73572 h 1418896"/>
                    <a:gd name="connsiteX1-345" fmla="*/ 430924 w 3710151"/>
                    <a:gd name="connsiteY1-346" fmla="*/ 0 h 1418896"/>
                    <a:gd name="connsiteX2-347" fmla="*/ 1860331 w 3710151"/>
                    <a:gd name="connsiteY2-348" fmla="*/ 599089 h 1418896"/>
                    <a:gd name="connsiteX3-349" fmla="*/ 3342289 w 3710151"/>
                    <a:gd name="connsiteY3-350" fmla="*/ 0 h 1418896"/>
                    <a:gd name="connsiteX4-351" fmla="*/ 3563006 w 3710151"/>
                    <a:gd name="connsiteY4-352" fmla="*/ 73572 h 1418896"/>
                    <a:gd name="connsiteX5-353" fmla="*/ 2606565 w 3710151"/>
                    <a:gd name="connsiteY5-354" fmla="*/ 441434 h 1418896"/>
                    <a:gd name="connsiteX6-355" fmla="*/ 2606565 w 3710151"/>
                    <a:gd name="connsiteY6-356" fmla="*/ 924910 h 1418896"/>
                    <a:gd name="connsiteX7-357" fmla="*/ 3710151 w 3710151"/>
                    <a:gd name="connsiteY7-358" fmla="*/ 1345324 h 1418896"/>
                    <a:gd name="connsiteX8-359" fmla="*/ 3426372 w 3710151"/>
                    <a:gd name="connsiteY8-360" fmla="*/ 1408386 h 1418896"/>
                    <a:gd name="connsiteX9-361" fmla="*/ 1849820 w 3710151"/>
                    <a:gd name="connsiteY9-362" fmla="*/ 746234 h 1418896"/>
                    <a:gd name="connsiteX10-363" fmla="*/ 241737 w 3710151"/>
                    <a:gd name="connsiteY10-364" fmla="*/ 1418896 h 1418896"/>
                    <a:gd name="connsiteX11-365" fmla="*/ 0 w 3710151"/>
                    <a:gd name="connsiteY11-366" fmla="*/ 1334814 h 1418896"/>
                    <a:gd name="connsiteX12-367" fmla="*/ 1124606 w 3710151"/>
                    <a:gd name="connsiteY12-368" fmla="*/ 903890 h 1418896"/>
                    <a:gd name="connsiteX13-369" fmla="*/ 1124605 w 3710151"/>
                    <a:gd name="connsiteY13-370" fmla="*/ 451945 h 1418896"/>
                    <a:gd name="connsiteX14-371" fmla="*/ 168164 w 3710151"/>
                    <a:gd name="connsiteY14-372" fmla="*/ 84081 h 1418896"/>
                    <a:gd name="connsiteX15-373" fmla="*/ 147144 w 3710151"/>
                    <a:gd name="connsiteY15-374" fmla="*/ 73572 h 1418896"/>
                    <a:gd name="connsiteX0-375" fmla="*/ 147144 w 3710151"/>
                    <a:gd name="connsiteY0-376" fmla="*/ 73572 h 1418896"/>
                    <a:gd name="connsiteX1-377" fmla="*/ 430924 w 3710151"/>
                    <a:gd name="connsiteY1-378" fmla="*/ 0 h 1418896"/>
                    <a:gd name="connsiteX2-379" fmla="*/ 1860331 w 3710151"/>
                    <a:gd name="connsiteY2-380" fmla="*/ 599089 h 1418896"/>
                    <a:gd name="connsiteX3-381" fmla="*/ 3342289 w 3710151"/>
                    <a:gd name="connsiteY3-382" fmla="*/ 0 h 1418896"/>
                    <a:gd name="connsiteX4-383" fmla="*/ 3563006 w 3710151"/>
                    <a:gd name="connsiteY4-384" fmla="*/ 73572 h 1418896"/>
                    <a:gd name="connsiteX5-385" fmla="*/ 2606565 w 3710151"/>
                    <a:gd name="connsiteY5-386" fmla="*/ 441434 h 1418896"/>
                    <a:gd name="connsiteX6-387" fmla="*/ 2610282 w 3710151"/>
                    <a:gd name="connsiteY6-388" fmla="*/ 902607 h 1418896"/>
                    <a:gd name="connsiteX7-389" fmla="*/ 3710151 w 3710151"/>
                    <a:gd name="connsiteY7-390" fmla="*/ 1345324 h 1418896"/>
                    <a:gd name="connsiteX8-391" fmla="*/ 3426372 w 3710151"/>
                    <a:gd name="connsiteY8-392" fmla="*/ 1408386 h 1418896"/>
                    <a:gd name="connsiteX9-393" fmla="*/ 1849820 w 3710151"/>
                    <a:gd name="connsiteY9-394" fmla="*/ 746234 h 1418896"/>
                    <a:gd name="connsiteX10-395" fmla="*/ 241737 w 3710151"/>
                    <a:gd name="connsiteY10-396" fmla="*/ 1418896 h 1418896"/>
                    <a:gd name="connsiteX11-397" fmla="*/ 0 w 3710151"/>
                    <a:gd name="connsiteY11-398" fmla="*/ 1334814 h 1418896"/>
                    <a:gd name="connsiteX12-399" fmla="*/ 1124606 w 3710151"/>
                    <a:gd name="connsiteY12-400" fmla="*/ 903890 h 1418896"/>
                    <a:gd name="connsiteX13-401" fmla="*/ 1124605 w 3710151"/>
                    <a:gd name="connsiteY13-402" fmla="*/ 451945 h 1418896"/>
                    <a:gd name="connsiteX14-403" fmla="*/ 168164 w 3710151"/>
                    <a:gd name="connsiteY14-404" fmla="*/ 84081 h 1418896"/>
                    <a:gd name="connsiteX15-405" fmla="*/ 147144 w 3710151"/>
                    <a:gd name="connsiteY15-406" fmla="*/ 73572 h 1418896"/>
                    <a:gd name="connsiteX0-407" fmla="*/ 147144 w 3710151"/>
                    <a:gd name="connsiteY0-408" fmla="*/ 73572 h 1418896"/>
                    <a:gd name="connsiteX1-409" fmla="*/ 430924 w 3710151"/>
                    <a:gd name="connsiteY1-410" fmla="*/ 0 h 1418896"/>
                    <a:gd name="connsiteX2-411" fmla="*/ 1860331 w 3710151"/>
                    <a:gd name="connsiteY2-412" fmla="*/ 599089 h 1418896"/>
                    <a:gd name="connsiteX3-413" fmla="*/ 3342289 w 3710151"/>
                    <a:gd name="connsiteY3-414" fmla="*/ 0 h 1418896"/>
                    <a:gd name="connsiteX4-415" fmla="*/ 3563006 w 3710151"/>
                    <a:gd name="connsiteY4-416" fmla="*/ 73572 h 1418896"/>
                    <a:gd name="connsiteX5-417" fmla="*/ 2617717 w 3710151"/>
                    <a:gd name="connsiteY5-418" fmla="*/ 445151 h 1418896"/>
                    <a:gd name="connsiteX6-419" fmla="*/ 2610282 w 3710151"/>
                    <a:gd name="connsiteY6-420" fmla="*/ 902607 h 1418896"/>
                    <a:gd name="connsiteX7-421" fmla="*/ 3710151 w 3710151"/>
                    <a:gd name="connsiteY7-422" fmla="*/ 1345324 h 1418896"/>
                    <a:gd name="connsiteX8-423" fmla="*/ 3426372 w 3710151"/>
                    <a:gd name="connsiteY8-424" fmla="*/ 1408386 h 1418896"/>
                    <a:gd name="connsiteX9-425" fmla="*/ 1849820 w 3710151"/>
                    <a:gd name="connsiteY9-426" fmla="*/ 746234 h 1418896"/>
                    <a:gd name="connsiteX10-427" fmla="*/ 241737 w 3710151"/>
                    <a:gd name="connsiteY10-428" fmla="*/ 1418896 h 1418896"/>
                    <a:gd name="connsiteX11-429" fmla="*/ 0 w 3710151"/>
                    <a:gd name="connsiteY11-430" fmla="*/ 1334814 h 1418896"/>
                    <a:gd name="connsiteX12-431" fmla="*/ 1124606 w 3710151"/>
                    <a:gd name="connsiteY12-432" fmla="*/ 903890 h 1418896"/>
                    <a:gd name="connsiteX13-433" fmla="*/ 1124605 w 3710151"/>
                    <a:gd name="connsiteY13-434" fmla="*/ 451945 h 1418896"/>
                    <a:gd name="connsiteX14-435" fmla="*/ 168164 w 3710151"/>
                    <a:gd name="connsiteY14-436" fmla="*/ 84081 h 1418896"/>
                    <a:gd name="connsiteX15-437" fmla="*/ 147144 w 3710151"/>
                    <a:gd name="connsiteY15-438" fmla="*/ 73572 h 1418896"/>
                    <a:gd name="connsiteX0-439" fmla="*/ 147144 w 3710151"/>
                    <a:gd name="connsiteY0-440" fmla="*/ 73572 h 1418896"/>
                    <a:gd name="connsiteX1-441" fmla="*/ 430924 w 3710151"/>
                    <a:gd name="connsiteY1-442" fmla="*/ 0 h 1418896"/>
                    <a:gd name="connsiteX2-443" fmla="*/ 1860331 w 3710151"/>
                    <a:gd name="connsiteY2-444" fmla="*/ 599089 h 1418896"/>
                    <a:gd name="connsiteX3-445" fmla="*/ 3342289 w 3710151"/>
                    <a:gd name="connsiteY3-446" fmla="*/ 0 h 1418896"/>
                    <a:gd name="connsiteX4-447" fmla="*/ 3563006 w 3710151"/>
                    <a:gd name="connsiteY4-448" fmla="*/ 73572 h 1418896"/>
                    <a:gd name="connsiteX5-449" fmla="*/ 2617717 w 3710151"/>
                    <a:gd name="connsiteY5-450" fmla="*/ 448868 h 1418896"/>
                    <a:gd name="connsiteX6-451" fmla="*/ 2610282 w 3710151"/>
                    <a:gd name="connsiteY6-452" fmla="*/ 902607 h 1418896"/>
                    <a:gd name="connsiteX7-453" fmla="*/ 3710151 w 3710151"/>
                    <a:gd name="connsiteY7-454" fmla="*/ 1345324 h 1418896"/>
                    <a:gd name="connsiteX8-455" fmla="*/ 3426372 w 3710151"/>
                    <a:gd name="connsiteY8-456" fmla="*/ 1408386 h 1418896"/>
                    <a:gd name="connsiteX9-457" fmla="*/ 1849820 w 3710151"/>
                    <a:gd name="connsiteY9-458" fmla="*/ 746234 h 1418896"/>
                    <a:gd name="connsiteX10-459" fmla="*/ 241737 w 3710151"/>
                    <a:gd name="connsiteY10-460" fmla="*/ 1418896 h 1418896"/>
                    <a:gd name="connsiteX11-461" fmla="*/ 0 w 3710151"/>
                    <a:gd name="connsiteY11-462" fmla="*/ 1334814 h 1418896"/>
                    <a:gd name="connsiteX12-463" fmla="*/ 1124606 w 3710151"/>
                    <a:gd name="connsiteY12-464" fmla="*/ 903890 h 1418896"/>
                    <a:gd name="connsiteX13-465" fmla="*/ 1124605 w 3710151"/>
                    <a:gd name="connsiteY13-466" fmla="*/ 451945 h 1418896"/>
                    <a:gd name="connsiteX14-467" fmla="*/ 168164 w 3710151"/>
                    <a:gd name="connsiteY14-468" fmla="*/ 84081 h 1418896"/>
                    <a:gd name="connsiteX15-469" fmla="*/ 147144 w 3710151"/>
                    <a:gd name="connsiteY15-470" fmla="*/ 73572 h 1418896"/>
                    <a:gd name="connsiteX0-471" fmla="*/ 147144 w 3710151"/>
                    <a:gd name="connsiteY0-472" fmla="*/ 73572 h 1418896"/>
                    <a:gd name="connsiteX1-473" fmla="*/ 430924 w 3710151"/>
                    <a:gd name="connsiteY1-474" fmla="*/ 0 h 1418896"/>
                    <a:gd name="connsiteX2-475" fmla="*/ 1838028 w 3710151"/>
                    <a:gd name="connsiteY2-476" fmla="*/ 591655 h 1418896"/>
                    <a:gd name="connsiteX3-477" fmla="*/ 3342289 w 3710151"/>
                    <a:gd name="connsiteY3-478" fmla="*/ 0 h 1418896"/>
                    <a:gd name="connsiteX4-479" fmla="*/ 3563006 w 3710151"/>
                    <a:gd name="connsiteY4-480" fmla="*/ 73572 h 1418896"/>
                    <a:gd name="connsiteX5-481" fmla="*/ 2617717 w 3710151"/>
                    <a:gd name="connsiteY5-482" fmla="*/ 448868 h 1418896"/>
                    <a:gd name="connsiteX6-483" fmla="*/ 2610282 w 3710151"/>
                    <a:gd name="connsiteY6-484" fmla="*/ 902607 h 1418896"/>
                    <a:gd name="connsiteX7-485" fmla="*/ 3710151 w 3710151"/>
                    <a:gd name="connsiteY7-486" fmla="*/ 1345324 h 1418896"/>
                    <a:gd name="connsiteX8-487" fmla="*/ 3426372 w 3710151"/>
                    <a:gd name="connsiteY8-488" fmla="*/ 1408386 h 1418896"/>
                    <a:gd name="connsiteX9-489" fmla="*/ 1849820 w 3710151"/>
                    <a:gd name="connsiteY9-490" fmla="*/ 746234 h 1418896"/>
                    <a:gd name="connsiteX10-491" fmla="*/ 241737 w 3710151"/>
                    <a:gd name="connsiteY10-492" fmla="*/ 1418896 h 1418896"/>
                    <a:gd name="connsiteX11-493" fmla="*/ 0 w 3710151"/>
                    <a:gd name="connsiteY11-494" fmla="*/ 1334814 h 1418896"/>
                    <a:gd name="connsiteX12-495" fmla="*/ 1124606 w 3710151"/>
                    <a:gd name="connsiteY12-496" fmla="*/ 903890 h 1418896"/>
                    <a:gd name="connsiteX13-497" fmla="*/ 1124605 w 3710151"/>
                    <a:gd name="connsiteY13-498" fmla="*/ 451945 h 1418896"/>
                    <a:gd name="connsiteX14-499" fmla="*/ 168164 w 3710151"/>
                    <a:gd name="connsiteY14-500" fmla="*/ 84081 h 1418896"/>
                    <a:gd name="connsiteX15-501" fmla="*/ 147144 w 3710151"/>
                    <a:gd name="connsiteY15-502" fmla="*/ 73572 h 1418896"/>
                    <a:gd name="connsiteX0-503" fmla="*/ 147144 w 3710151"/>
                    <a:gd name="connsiteY0-504" fmla="*/ 73572 h 1418896"/>
                    <a:gd name="connsiteX1-505" fmla="*/ 430924 w 3710151"/>
                    <a:gd name="connsiteY1-506" fmla="*/ 0 h 1418896"/>
                    <a:gd name="connsiteX2-507" fmla="*/ 1838028 w 3710151"/>
                    <a:gd name="connsiteY2-508" fmla="*/ 591655 h 1418896"/>
                    <a:gd name="connsiteX3-509" fmla="*/ 3342289 w 3710151"/>
                    <a:gd name="connsiteY3-510" fmla="*/ 0 h 1418896"/>
                    <a:gd name="connsiteX4-511" fmla="*/ 3563006 w 3710151"/>
                    <a:gd name="connsiteY4-512" fmla="*/ 73572 h 1418896"/>
                    <a:gd name="connsiteX5-513" fmla="*/ 2617717 w 3710151"/>
                    <a:gd name="connsiteY5-514" fmla="*/ 448868 h 1418896"/>
                    <a:gd name="connsiteX6-515" fmla="*/ 2610282 w 3710151"/>
                    <a:gd name="connsiteY6-516" fmla="*/ 902607 h 1418896"/>
                    <a:gd name="connsiteX7-517" fmla="*/ 3710151 w 3710151"/>
                    <a:gd name="connsiteY7-518" fmla="*/ 1345324 h 1418896"/>
                    <a:gd name="connsiteX8-519" fmla="*/ 3426372 w 3710151"/>
                    <a:gd name="connsiteY8-520" fmla="*/ 1408386 h 1418896"/>
                    <a:gd name="connsiteX9-521" fmla="*/ 1849820 w 3710151"/>
                    <a:gd name="connsiteY9-522" fmla="*/ 746234 h 1418896"/>
                    <a:gd name="connsiteX10-523" fmla="*/ 241737 w 3710151"/>
                    <a:gd name="connsiteY10-524" fmla="*/ 1418896 h 1418896"/>
                    <a:gd name="connsiteX11-525" fmla="*/ 0 w 3710151"/>
                    <a:gd name="connsiteY11-526" fmla="*/ 1334814 h 1418896"/>
                    <a:gd name="connsiteX12-527" fmla="*/ 1124606 w 3710151"/>
                    <a:gd name="connsiteY12-528" fmla="*/ 903890 h 1418896"/>
                    <a:gd name="connsiteX13-529" fmla="*/ 1087434 w 3710151"/>
                    <a:gd name="connsiteY13-530" fmla="*/ 451945 h 1418896"/>
                    <a:gd name="connsiteX14-531" fmla="*/ 168164 w 3710151"/>
                    <a:gd name="connsiteY14-532" fmla="*/ 84081 h 1418896"/>
                    <a:gd name="connsiteX15-533" fmla="*/ 147144 w 3710151"/>
                    <a:gd name="connsiteY15-534" fmla="*/ 73572 h 1418896"/>
                    <a:gd name="connsiteX0-535" fmla="*/ 147144 w 3710151"/>
                    <a:gd name="connsiteY0-536" fmla="*/ 73572 h 1418896"/>
                    <a:gd name="connsiteX1-537" fmla="*/ 430924 w 3710151"/>
                    <a:gd name="connsiteY1-538" fmla="*/ 0 h 1418896"/>
                    <a:gd name="connsiteX2-539" fmla="*/ 1838028 w 3710151"/>
                    <a:gd name="connsiteY2-540" fmla="*/ 591655 h 1418896"/>
                    <a:gd name="connsiteX3-541" fmla="*/ 3342289 w 3710151"/>
                    <a:gd name="connsiteY3-542" fmla="*/ 0 h 1418896"/>
                    <a:gd name="connsiteX4-543" fmla="*/ 3563006 w 3710151"/>
                    <a:gd name="connsiteY4-544" fmla="*/ 73572 h 1418896"/>
                    <a:gd name="connsiteX5-545" fmla="*/ 2617717 w 3710151"/>
                    <a:gd name="connsiteY5-546" fmla="*/ 448868 h 1418896"/>
                    <a:gd name="connsiteX6-547" fmla="*/ 2610282 w 3710151"/>
                    <a:gd name="connsiteY6-548" fmla="*/ 902607 h 1418896"/>
                    <a:gd name="connsiteX7-549" fmla="*/ 3710151 w 3710151"/>
                    <a:gd name="connsiteY7-550" fmla="*/ 1345324 h 1418896"/>
                    <a:gd name="connsiteX8-551" fmla="*/ 3426372 w 3710151"/>
                    <a:gd name="connsiteY8-552" fmla="*/ 1408386 h 1418896"/>
                    <a:gd name="connsiteX9-553" fmla="*/ 1849820 w 3710151"/>
                    <a:gd name="connsiteY9-554" fmla="*/ 746234 h 1418896"/>
                    <a:gd name="connsiteX10-555" fmla="*/ 241737 w 3710151"/>
                    <a:gd name="connsiteY10-556" fmla="*/ 1418896 h 1418896"/>
                    <a:gd name="connsiteX11-557" fmla="*/ 0 w 3710151"/>
                    <a:gd name="connsiteY11-558" fmla="*/ 1334814 h 1418896"/>
                    <a:gd name="connsiteX12-559" fmla="*/ 1098586 w 3710151"/>
                    <a:gd name="connsiteY12-560" fmla="*/ 903890 h 1418896"/>
                    <a:gd name="connsiteX13-561" fmla="*/ 1087434 w 3710151"/>
                    <a:gd name="connsiteY13-562" fmla="*/ 451945 h 1418896"/>
                    <a:gd name="connsiteX14-563" fmla="*/ 168164 w 3710151"/>
                    <a:gd name="connsiteY14-564" fmla="*/ 84081 h 1418896"/>
                    <a:gd name="connsiteX15-565" fmla="*/ 147144 w 3710151"/>
                    <a:gd name="connsiteY15-566" fmla="*/ 73572 h 1418896"/>
                    <a:gd name="connsiteX0-567" fmla="*/ 162012 w 3725019"/>
                    <a:gd name="connsiteY0-568" fmla="*/ 73572 h 1418896"/>
                    <a:gd name="connsiteX1-569" fmla="*/ 445792 w 3725019"/>
                    <a:gd name="connsiteY1-570" fmla="*/ 0 h 1418896"/>
                    <a:gd name="connsiteX2-571" fmla="*/ 1852896 w 3725019"/>
                    <a:gd name="connsiteY2-572" fmla="*/ 591655 h 1418896"/>
                    <a:gd name="connsiteX3-573" fmla="*/ 3357157 w 3725019"/>
                    <a:gd name="connsiteY3-574" fmla="*/ 0 h 1418896"/>
                    <a:gd name="connsiteX4-575" fmla="*/ 3577874 w 3725019"/>
                    <a:gd name="connsiteY4-576" fmla="*/ 73572 h 1418896"/>
                    <a:gd name="connsiteX5-577" fmla="*/ 2632585 w 3725019"/>
                    <a:gd name="connsiteY5-578" fmla="*/ 448868 h 1418896"/>
                    <a:gd name="connsiteX6-579" fmla="*/ 2625150 w 3725019"/>
                    <a:gd name="connsiteY6-580" fmla="*/ 902607 h 1418896"/>
                    <a:gd name="connsiteX7-581" fmla="*/ 3725019 w 3725019"/>
                    <a:gd name="connsiteY7-582" fmla="*/ 1345324 h 1418896"/>
                    <a:gd name="connsiteX8-583" fmla="*/ 3441240 w 3725019"/>
                    <a:gd name="connsiteY8-584" fmla="*/ 1408386 h 1418896"/>
                    <a:gd name="connsiteX9-585" fmla="*/ 1864688 w 3725019"/>
                    <a:gd name="connsiteY9-586" fmla="*/ 746234 h 1418896"/>
                    <a:gd name="connsiteX10-587" fmla="*/ 256605 w 3725019"/>
                    <a:gd name="connsiteY10-588" fmla="*/ 1418896 h 1418896"/>
                    <a:gd name="connsiteX11-589" fmla="*/ 0 w 3725019"/>
                    <a:gd name="connsiteY11-590" fmla="*/ 1331097 h 1418896"/>
                    <a:gd name="connsiteX12-591" fmla="*/ 1113454 w 3725019"/>
                    <a:gd name="connsiteY12-592" fmla="*/ 903890 h 1418896"/>
                    <a:gd name="connsiteX13-593" fmla="*/ 1102302 w 3725019"/>
                    <a:gd name="connsiteY13-594" fmla="*/ 451945 h 1418896"/>
                    <a:gd name="connsiteX14-595" fmla="*/ 183032 w 3725019"/>
                    <a:gd name="connsiteY14-596" fmla="*/ 84081 h 1418896"/>
                    <a:gd name="connsiteX15-597" fmla="*/ 162012 w 3725019"/>
                    <a:gd name="connsiteY15-598" fmla="*/ 73572 h 141889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Group 94"/>
            <p:cNvGrpSpPr/>
            <p:nvPr/>
          </p:nvGrpSpPr>
          <p:grpSpPr>
            <a:xfrm>
              <a:off x="3285044" y="4611451"/>
              <a:ext cx="1100814" cy="719137"/>
              <a:chOff x="7493876" y="2774731"/>
              <a:chExt cx="1481958" cy="894622"/>
            </a:xfrm>
          </p:grpSpPr>
          <p:sp>
            <p:nvSpPr>
              <p:cNvPr id="52" name="Freeform 95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-1" fmla="*/ 8187558 w 8187558"/>
                  <a:gd name="connsiteY0-2" fmla="*/ 0 h 2617076"/>
                  <a:gd name="connsiteX1-3" fmla="*/ 8187558 w 8187558"/>
                  <a:gd name="connsiteY1-4" fmla="*/ 1271752 h 2617076"/>
                  <a:gd name="connsiteX2-5" fmla="*/ 4025462 w 8187558"/>
                  <a:gd name="connsiteY2-6" fmla="*/ 2617076 h 2617076"/>
                  <a:gd name="connsiteX3-7" fmla="*/ 0 w 8187558"/>
                  <a:gd name="connsiteY3-8" fmla="*/ 1229711 h 2617076"/>
                  <a:gd name="connsiteX4-9" fmla="*/ 31531 w 8187558"/>
                  <a:gd name="connsiteY4-10" fmla="*/ 147145 h 2617076"/>
                  <a:gd name="connsiteX5-11" fmla="*/ 4046482 w 8187558"/>
                  <a:gd name="connsiteY5-12" fmla="*/ 1576552 h 2617076"/>
                  <a:gd name="connsiteX6-13" fmla="*/ 8187558 w 8187558"/>
                  <a:gd name="connsiteY6-14" fmla="*/ 0 h 2617076"/>
                  <a:gd name="connsiteX0-15" fmla="*/ 8187558 w 8187558"/>
                  <a:gd name="connsiteY0-16" fmla="*/ 0 h 2617076"/>
                  <a:gd name="connsiteX1-17" fmla="*/ 8187558 w 8187558"/>
                  <a:gd name="connsiteY1-18" fmla="*/ 1271752 h 2617076"/>
                  <a:gd name="connsiteX2-19" fmla="*/ 4025462 w 8187558"/>
                  <a:gd name="connsiteY2-20" fmla="*/ 2617076 h 2617076"/>
                  <a:gd name="connsiteX3-21" fmla="*/ 0 w 8187558"/>
                  <a:gd name="connsiteY3-22" fmla="*/ 1229711 h 2617076"/>
                  <a:gd name="connsiteX4-23" fmla="*/ 31531 w 8187558"/>
                  <a:gd name="connsiteY4-24" fmla="*/ 147145 h 2617076"/>
                  <a:gd name="connsiteX5-25" fmla="*/ 4046482 w 8187558"/>
                  <a:gd name="connsiteY5-26" fmla="*/ 1576552 h 2617076"/>
                  <a:gd name="connsiteX6-27" fmla="*/ 8187558 w 8187558"/>
                  <a:gd name="connsiteY6-28" fmla="*/ 0 h 2617076"/>
                  <a:gd name="connsiteX0-29" fmla="*/ 8187558 w 8187558"/>
                  <a:gd name="connsiteY0-30" fmla="*/ 0 h 2617076"/>
                  <a:gd name="connsiteX1-31" fmla="*/ 8187558 w 8187558"/>
                  <a:gd name="connsiteY1-32" fmla="*/ 1271752 h 2617076"/>
                  <a:gd name="connsiteX2-33" fmla="*/ 4025462 w 8187558"/>
                  <a:gd name="connsiteY2-34" fmla="*/ 2617076 h 2617076"/>
                  <a:gd name="connsiteX3-35" fmla="*/ 0 w 8187558"/>
                  <a:gd name="connsiteY3-36" fmla="*/ 1229711 h 2617076"/>
                  <a:gd name="connsiteX4-37" fmla="*/ 31531 w 8187558"/>
                  <a:gd name="connsiteY4-38" fmla="*/ 147145 h 2617076"/>
                  <a:gd name="connsiteX5-39" fmla="*/ 4046482 w 8187558"/>
                  <a:gd name="connsiteY5-40" fmla="*/ 1576552 h 2617076"/>
                  <a:gd name="connsiteX6-41" fmla="*/ 8187558 w 8187558"/>
                  <a:gd name="connsiteY6-42" fmla="*/ 0 h 2617076"/>
                  <a:gd name="connsiteX0-43" fmla="*/ 8187558 w 8187558"/>
                  <a:gd name="connsiteY0-44" fmla="*/ 0 h 2617076"/>
                  <a:gd name="connsiteX1-45" fmla="*/ 8187558 w 8187558"/>
                  <a:gd name="connsiteY1-46" fmla="*/ 1271752 h 2617076"/>
                  <a:gd name="connsiteX2-47" fmla="*/ 4025462 w 8187558"/>
                  <a:gd name="connsiteY2-48" fmla="*/ 2617076 h 2617076"/>
                  <a:gd name="connsiteX3-49" fmla="*/ 0 w 8187558"/>
                  <a:gd name="connsiteY3-50" fmla="*/ 1229711 h 2617076"/>
                  <a:gd name="connsiteX4-51" fmla="*/ 31531 w 8187558"/>
                  <a:gd name="connsiteY4-52" fmla="*/ 147145 h 2617076"/>
                  <a:gd name="connsiteX5-53" fmla="*/ 4046482 w 8187558"/>
                  <a:gd name="connsiteY5-54" fmla="*/ 1576552 h 2617076"/>
                  <a:gd name="connsiteX6-55" fmla="*/ 8187558 w 8187558"/>
                  <a:gd name="connsiteY6-56" fmla="*/ 0 h 2617076"/>
                  <a:gd name="connsiteX0-57" fmla="*/ 8187558 w 8187558"/>
                  <a:gd name="connsiteY0-58" fmla="*/ 0 h 2617076"/>
                  <a:gd name="connsiteX1-59" fmla="*/ 8187558 w 8187558"/>
                  <a:gd name="connsiteY1-60" fmla="*/ 1271752 h 2617076"/>
                  <a:gd name="connsiteX2-61" fmla="*/ 4025462 w 8187558"/>
                  <a:gd name="connsiteY2-62" fmla="*/ 2617076 h 2617076"/>
                  <a:gd name="connsiteX3-63" fmla="*/ 0 w 8187558"/>
                  <a:gd name="connsiteY3-64" fmla="*/ 1229711 h 2617076"/>
                  <a:gd name="connsiteX4-65" fmla="*/ 31531 w 8187558"/>
                  <a:gd name="connsiteY4-66" fmla="*/ 147145 h 2617076"/>
                  <a:gd name="connsiteX5-67" fmla="*/ 4046482 w 8187558"/>
                  <a:gd name="connsiteY5-68" fmla="*/ 1576552 h 2617076"/>
                  <a:gd name="connsiteX6-69" fmla="*/ 8187558 w 8187558"/>
                  <a:gd name="connsiteY6-70" fmla="*/ 0 h 2617076"/>
                  <a:gd name="connsiteX0-71" fmla="*/ 8187558 w 8187558"/>
                  <a:gd name="connsiteY0-72" fmla="*/ 0 h 2617076"/>
                  <a:gd name="connsiteX1-73" fmla="*/ 8187558 w 8187558"/>
                  <a:gd name="connsiteY1-74" fmla="*/ 1271752 h 2617076"/>
                  <a:gd name="connsiteX2-75" fmla="*/ 4025462 w 8187558"/>
                  <a:gd name="connsiteY2-76" fmla="*/ 2617076 h 2617076"/>
                  <a:gd name="connsiteX3-77" fmla="*/ 0 w 8187558"/>
                  <a:gd name="connsiteY3-78" fmla="*/ 1229711 h 2617076"/>
                  <a:gd name="connsiteX4-79" fmla="*/ 31531 w 8187558"/>
                  <a:gd name="connsiteY4-80" fmla="*/ 147145 h 2617076"/>
                  <a:gd name="connsiteX5-81" fmla="*/ 4046482 w 8187558"/>
                  <a:gd name="connsiteY5-82" fmla="*/ 1576552 h 2617076"/>
                  <a:gd name="connsiteX6-83" fmla="*/ 8187558 w 8187558"/>
                  <a:gd name="connsiteY6-84" fmla="*/ 0 h 2617076"/>
                  <a:gd name="connsiteX0-85" fmla="*/ 8187558 w 8187558"/>
                  <a:gd name="connsiteY0-86" fmla="*/ 0 h 2638097"/>
                  <a:gd name="connsiteX1-87" fmla="*/ 8187558 w 8187558"/>
                  <a:gd name="connsiteY1-88" fmla="*/ 1271752 h 2638097"/>
                  <a:gd name="connsiteX2-89" fmla="*/ 4099035 w 8187558"/>
                  <a:gd name="connsiteY2-90" fmla="*/ 2638097 h 2638097"/>
                  <a:gd name="connsiteX3-91" fmla="*/ 0 w 8187558"/>
                  <a:gd name="connsiteY3-92" fmla="*/ 1229711 h 2638097"/>
                  <a:gd name="connsiteX4-93" fmla="*/ 31531 w 8187558"/>
                  <a:gd name="connsiteY4-94" fmla="*/ 147145 h 2638097"/>
                  <a:gd name="connsiteX5-95" fmla="*/ 4046482 w 8187558"/>
                  <a:gd name="connsiteY5-96" fmla="*/ 1576552 h 2638097"/>
                  <a:gd name="connsiteX6-97" fmla="*/ 8187558 w 8187558"/>
                  <a:gd name="connsiteY6-98" fmla="*/ 0 h 2638097"/>
                  <a:gd name="connsiteX0-99" fmla="*/ 8187558 w 8187558"/>
                  <a:gd name="connsiteY0-100" fmla="*/ 0 h 2638097"/>
                  <a:gd name="connsiteX1-101" fmla="*/ 8187558 w 8187558"/>
                  <a:gd name="connsiteY1-102" fmla="*/ 1271752 h 2638097"/>
                  <a:gd name="connsiteX2-103" fmla="*/ 4099035 w 8187558"/>
                  <a:gd name="connsiteY2-104" fmla="*/ 2638097 h 2638097"/>
                  <a:gd name="connsiteX3-105" fmla="*/ 0 w 8187558"/>
                  <a:gd name="connsiteY3-106" fmla="*/ 1229711 h 2638097"/>
                  <a:gd name="connsiteX4-107" fmla="*/ 31531 w 8187558"/>
                  <a:gd name="connsiteY4-108" fmla="*/ 147145 h 2638097"/>
                  <a:gd name="connsiteX5-109" fmla="*/ 4046482 w 8187558"/>
                  <a:gd name="connsiteY5-110" fmla="*/ 1576552 h 2638097"/>
                  <a:gd name="connsiteX6-111" fmla="*/ 8187558 w 8187558"/>
                  <a:gd name="connsiteY6-112" fmla="*/ 0 h 2638097"/>
                  <a:gd name="connsiteX0-113" fmla="*/ 8187558 w 8187558"/>
                  <a:gd name="connsiteY0-114" fmla="*/ 0 h 2638097"/>
                  <a:gd name="connsiteX1-115" fmla="*/ 8187558 w 8187558"/>
                  <a:gd name="connsiteY1-116" fmla="*/ 1271752 h 2638097"/>
                  <a:gd name="connsiteX2-117" fmla="*/ 4099035 w 8187558"/>
                  <a:gd name="connsiteY2-118" fmla="*/ 2638097 h 2638097"/>
                  <a:gd name="connsiteX3-119" fmla="*/ 0 w 8187558"/>
                  <a:gd name="connsiteY3-120" fmla="*/ 1229711 h 2638097"/>
                  <a:gd name="connsiteX4-121" fmla="*/ 31531 w 8187558"/>
                  <a:gd name="connsiteY4-122" fmla="*/ 147145 h 2638097"/>
                  <a:gd name="connsiteX5-123" fmla="*/ 4046482 w 8187558"/>
                  <a:gd name="connsiteY5-124" fmla="*/ 1576552 h 2638097"/>
                  <a:gd name="connsiteX6-125" fmla="*/ 8187558 w 8187558"/>
                  <a:gd name="connsiteY6-126" fmla="*/ 0 h 2638097"/>
                  <a:gd name="connsiteX0-127" fmla="*/ 8187558 w 8187558"/>
                  <a:gd name="connsiteY0-128" fmla="*/ 0 h 2638097"/>
                  <a:gd name="connsiteX1-129" fmla="*/ 8187558 w 8187558"/>
                  <a:gd name="connsiteY1-130" fmla="*/ 1271752 h 2638097"/>
                  <a:gd name="connsiteX2-131" fmla="*/ 4099035 w 8187558"/>
                  <a:gd name="connsiteY2-132" fmla="*/ 2638097 h 2638097"/>
                  <a:gd name="connsiteX3-133" fmla="*/ 0 w 8187558"/>
                  <a:gd name="connsiteY3-134" fmla="*/ 1229711 h 2638097"/>
                  <a:gd name="connsiteX4-135" fmla="*/ 31531 w 8187558"/>
                  <a:gd name="connsiteY4-136" fmla="*/ 147145 h 2638097"/>
                  <a:gd name="connsiteX5-137" fmla="*/ 4046482 w 8187558"/>
                  <a:gd name="connsiteY5-138" fmla="*/ 1576552 h 2638097"/>
                  <a:gd name="connsiteX6-139" fmla="*/ 8187558 w 8187558"/>
                  <a:gd name="connsiteY6-140" fmla="*/ 0 h 2638097"/>
                  <a:gd name="connsiteX0-141" fmla="*/ 8187558 w 8187558"/>
                  <a:gd name="connsiteY0-142" fmla="*/ 0 h 2638097"/>
                  <a:gd name="connsiteX1-143" fmla="*/ 8187558 w 8187558"/>
                  <a:gd name="connsiteY1-144" fmla="*/ 1271752 h 2638097"/>
                  <a:gd name="connsiteX2-145" fmla="*/ 4099035 w 8187558"/>
                  <a:gd name="connsiteY2-146" fmla="*/ 2638097 h 2638097"/>
                  <a:gd name="connsiteX3-147" fmla="*/ 0 w 8187558"/>
                  <a:gd name="connsiteY3-148" fmla="*/ 1229711 h 2638097"/>
                  <a:gd name="connsiteX4-149" fmla="*/ 31531 w 8187558"/>
                  <a:gd name="connsiteY4-150" fmla="*/ 147145 h 2638097"/>
                  <a:gd name="connsiteX5-151" fmla="*/ 4088524 w 8187558"/>
                  <a:gd name="connsiteY5-152" fmla="*/ 1597573 h 2638097"/>
                  <a:gd name="connsiteX6-153" fmla="*/ 8187558 w 8187558"/>
                  <a:gd name="connsiteY6-154" fmla="*/ 0 h 2638097"/>
                  <a:gd name="connsiteX0-155" fmla="*/ 8187558 w 8187558"/>
                  <a:gd name="connsiteY0-156" fmla="*/ 0 h 2638097"/>
                  <a:gd name="connsiteX1-157" fmla="*/ 8187558 w 8187558"/>
                  <a:gd name="connsiteY1-158" fmla="*/ 1271752 h 2638097"/>
                  <a:gd name="connsiteX2-159" fmla="*/ 4099035 w 8187558"/>
                  <a:gd name="connsiteY2-160" fmla="*/ 2638097 h 2638097"/>
                  <a:gd name="connsiteX3-161" fmla="*/ 0 w 8187558"/>
                  <a:gd name="connsiteY3-162" fmla="*/ 1229711 h 2638097"/>
                  <a:gd name="connsiteX4-163" fmla="*/ 31531 w 8187558"/>
                  <a:gd name="connsiteY4-164" fmla="*/ 147145 h 2638097"/>
                  <a:gd name="connsiteX5-165" fmla="*/ 4088524 w 8187558"/>
                  <a:gd name="connsiteY5-166" fmla="*/ 1597573 h 2638097"/>
                  <a:gd name="connsiteX6-167" fmla="*/ 8187558 w 8187558"/>
                  <a:gd name="connsiteY6-168" fmla="*/ 0 h 2638097"/>
                  <a:gd name="connsiteX0-169" fmla="*/ 8187558 w 8187558"/>
                  <a:gd name="connsiteY0-170" fmla="*/ 0 h 2638097"/>
                  <a:gd name="connsiteX1-171" fmla="*/ 8187558 w 8187558"/>
                  <a:gd name="connsiteY1-172" fmla="*/ 1271752 h 2638097"/>
                  <a:gd name="connsiteX2-173" fmla="*/ 4099035 w 8187558"/>
                  <a:gd name="connsiteY2-174" fmla="*/ 2638097 h 2638097"/>
                  <a:gd name="connsiteX3-175" fmla="*/ 0 w 8187558"/>
                  <a:gd name="connsiteY3-176" fmla="*/ 1229711 h 2638097"/>
                  <a:gd name="connsiteX4-177" fmla="*/ 31531 w 8187558"/>
                  <a:gd name="connsiteY4-178" fmla="*/ 147145 h 2638097"/>
                  <a:gd name="connsiteX5-179" fmla="*/ 4099035 w 8187558"/>
                  <a:gd name="connsiteY5-180" fmla="*/ 1566042 h 2638097"/>
                  <a:gd name="connsiteX6-181" fmla="*/ 8187558 w 8187558"/>
                  <a:gd name="connsiteY6-182" fmla="*/ 0 h 2638097"/>
                  <a:gd name="connsiteX0-183" fmla="*/ 8187558 w 8187558"/>
                  <a:gd name="connsiteY0-184" fmla="*/ 0 h 2638097"/>
                  <a:gd name="connsiteX1-185" fmla="*/ 8187558 w 8187558"/>
                  <a:gd name="connsiteY1-186" fmla="*/ 1271752 h 2638097"/>
                  <a:gd name="connsiteX2-187" fmla="*/ 4099035 w 8187558"/>
                  <a:gd name="connsiteY2-188" fmla="*/ 2638097 h 2638097"/>
                  <a:gd name="connsiteX3-189" fmla="*/ 0 w 8187558"/>
                  <a:gd name="connsiteY3-190" fmla="*/ 1229711 h 2638097"/>
                  <a:gd name="connsiteX4-191" fmla="*/ 31531 w 8187558"/>
                  <a:gd name="connsiteY4-192" fmla="*/ 147145 h 2638097"/>
                  <a:gd name="connsiteX5-193" fmla="*/ 4099035 w 8187558"/>
                  <a:gd name="connsiteY5-194" fmla="*/ 1566042 h 2638097"/>
                  <a:gd name="connsiteX6-195" fmla="*/ 8187558 w 8187558"/>
                  <a:gd name="connsiteY6-196" fmla="*/ 0 h 2638097"/>
                  <a:gd name="connsiteX0-197" fmla="*/ 8187558 w 8187558"/>
                  <a:gd name="connsiteY0-198" fmla="*/ 0 h 2638097"/>
                  <a:gd name="connsiteX1-199" fmla="*/ 8187558 w 8187558"/>
                  <a:gd name="connsiteY1-200" fmla="*/ 1271752 h 2638097"/>
                  <a:gd name="connsiteX2-201" fmla="*/ 4099035 w 8187558"/>
                  <a:gd name="connsiteY2-202" fmla="*/ 2638097 h 2638097"/>
                  <a:gd name="connsiteX3-203" fmla="*/ 0 w 8187558"/>
                  <a:gd name="connsiteY3-204" fmla="*/ 1229711 h 2638097"/>
                  <a:gd name="connsiteX4-205" fmla="*/ 31531 w 8187558"/>
                  <a:gd name="connsiteY4-206" fmla="*/ 147145 h 2638097"/>
                  <a:gd name="connsiteX5-207" fmla="*/ 4099035 w 8187558"/>
                  <a:gd name="connsiteY5-208" fmla="*/ 1566042 h 2638097"/>
                  <a:gd name="connsiteX6-209" fmla="*/ 8187558 w 8187558"/>
                  <a:gd name="connsiteY6-210" fmla="*/ 0 h 2638097"/>
                  <a:gd name="connsiteX0-211" fmla="*/ 8187558 w 8187558"/>
                  <a:gd name="connsiteY0-212" fmla="*/ 0 h 2638097"/>
                  <a:gd name="connsiteX1-213" fmla="*/ 8187558 w 8187558"/>
                  <a:gd name="connsiteY1-214" fmla="*/ 1271752 h 2638097"/>
                  <a:gd name="connsiteX2-215" fmla="*/ 4099035 w 8187558"/>
                  <a:gd name="connsiteY2-216" fmla="*/ 2638097 h 2638097"/>
                  <a:gd name="connsiteX3-217" fmla="*/ 0 w 8187558"/>
                  <a:gd name="connsiteY3-218" fmla="*/ 1229711 h 2638097"/>
                  <a:gd name="connsiteX4-219" fmla="*/ 31531 w 8187558"/>
                  <a:gd name="connsiteY4-220" fmla="*/ 147145 h 2638097"/>
                  <a:gd name="connsiteX5-221" fmla="*/ 4099035 w 8187558"/>
                  <a:gd name="connsiteY5-222" fmla="*/ 1566042 h 2638097"/>
                  <a:gd name="connsiteX6-223" fmla="*/ 8187558 w 8187558"/>
                  <a:gd name="connsiteY6-224" fmla="*/ 0 h 2638097"/>
                  <a:gd name="connsiteX0-225" fmla="*/ 8187558 w 8187558"/>
                  <a:gd name="connsiteY0-226" fmla="*/ 0 h 2638097"/>
                  <a:gd name="connsiteX1-227" fmla="*/ 8187558 w 8187558"/>
                  <a:gd name="connsiteY1-228" fmla="*/ 1271752 h 2638097"/>
                  <a:gd name="connsiteX2-229" fmla="*/ 4099035 w 8187558"/>
                  <a:gd name="connsiteY2-230" fmla="*/ 2638097 h 2638097"/>
                  <a:gd name="connsiteX3-231" fmla="*/ 0 w 8187558"/>
                  <a:gd name="connsiteY3-232" fmla="*/ 1229711 h 2638097"/>
                  <a:gd name="connsiteX4-233" fmla="*/ 31531 w 8187558"/>
                  <a:gd name="connsiteY4-234" fmla="*/ 147145 h 2638097"/>
                  <a:gd name="connsiteX5-235" fmla="*/ 4099035 w 8187558"/>
                  <a:gd name="connsiteY5-236" fmla="*/ 1566042 h 2638097"/>
                  <a:gd name="connsiteX6-237" fmla="*/ 8187558 w 8187558"/>
                  <a:gd name="connsiteY6-238" fmla="*/ 0 h 2638097"/>
                  <a:gd name="connsiteX0-239" fmla="*/ 8187558 w 8187558"/>
                  <a:gd name="connsiteY0-240" fmla="*/ 0 h 2638097"/>
                  <a:gd name="connsiteX1-241" fmla="*/ 8187558 w 8187558"/>
                  <a:gd name="connsiteY1-242" fmla="*/ 1271752 h 2638097"/>
                  <a:gd name="connsiteX2-243" fmla="*/ 4099035 w 8187558"/>
                  <a:gd name="connsiteY2-244" fmla="*/ 2638097 h 2638097"/>
                  <a:gd name="connsiteX3-245" fmla="*/ 0 w 8187558"/>
                  <a:gd name="connsiteY3-246" fmla="*/ 1229711 h 2638097"/>
                  <a:gd name="connsiteX4-247" fmla="*/ 31531 w 8187558"/>
                  <a:gd name="connsiteY4-248" fmla="*/ 147145 h 2638097"/>
                  <a:gd name="connsiteX5-249" fmla="*/ 4099035 w 8187558"/>
                  <a:gd name="connsiteY5-250" fmla="*/ 1566042 h 2638097"/>
                  <a:gd name="connsiteX6-251" fmla="*/ 8187558 w 8187558"/>
                  <a:gd name="connsiteY6-252" fmla="*/ 0 h 2638097"/>
                  <a:gd name="connsiteX0-253" fmla="*/ 8187558 w 8187558"/>
                  <a:gd name="connsiteY0-254" fmla="*/ 0 h 2638097"/>
                  <a:gd name="connsiteX1-255" fmla="*/ 8187558 w 8187558"/>
                  <a:gd name="connsiteY1-256" fmla="*/ 1271752 h 2638097"/>
                  <a:gd name="connsiteX2-257" fmla="*/ 4099035 w 8187558"/>
                  <a:gd name="connsiteY2-258" fmla="*/ 2638097 h 2638097"/>
                  <a:gd name="connsiteX3-259" fmla="*/ 0 w 8187558"/>
                  <a:gd name="connsiteY3-260" fmla="*/ 1229711 h 2638097"/>
                  <a:gd name="connsiteX4-261" fmla="*/ 31531 w 8187558"/>
                  <a:gd name="connsiteY4-262" fmla="*/ 147145 h 2638097"/>
                  <a:gd name="connsiteX5-263" fmla="*/ 4099035 w 8187558"/>
                  <a:gd name="connsiteY5-264" fmla="*/ 1566042 h 2638097"/>
                  <a:gd name="connsiteX6-265" fmla="*/ 8187558 w 8187558"/>
                  <a:gd name="connsiteY6-266" fmla="*/ 0 h 2638097"/>
                  <a:gd name="connsiteX0-267" fmla="*/ 8187558 w 8187558"/>
                  <a:gd name="connsiteY0-268" fmla="*/ 0 h 2638097"/>
                  <a:gd name="connsiteX1-269" fmla="*/ 8187558 w 8187558"/>
                  <a:gd name="connsiteY1-270" fmla="*/ 1271752 h 2638097"/>
                  <a:gd name="connsiteX2-271" fmla="*/ 4099035 w 8187558"/>
                  <a:gd name="connsiteY2-272" fmla="*/ 2638097 h 2638097"/>
                  <a:gd name="connsiteX3-273" fmla="*/ 0 w 8187558"/>
                  <a:gd name="connsiteY3-274" fmla="*/ 1229711 h 2638097"/>
                  <a:gd name="connsiteX4-275" fmla="*/ 31531 w 8187558"/>
                  <a:gd name="connsiteY4-276" fmla="*/ 147145 h 2638097"/>
                  <a:gd name="connsiteX5-277" fmla="*/ 4099035 w 8187558"/>
                  <a:gd name="connsiteY5-278" fmla="*/ 1566042 h 2638097"/>
                  <a:gd name="connsiteX6-279" fmla="*/ 8187558 w 8187558"/>
                  <a:gd name="connsiteY6-280" fmla="*/ 0 h 2638097"/>
                  <a:gd name="connsiteX0-281" fmla="*/ 8187558 w 8187558"/>
                  <a:gd name="connsiteY0-282" fmla="*/ 0 h 2638097"/>
                  <a:gd name="connsiteX1-283" fmla="*/ 8187558 w 8187558"/>
                  <a:gd name="connsiteY1-284" fmla="*/ 1271752 h 2638097"/>
                  <a:gd name="connsiteX2-285" fmla="*/ 4099035 w 8187558"/>
                  <a:gd name="connsiteY2-286" fmla="*/ 2638097 h 2638097"/>
                  <a:gd name="connsiteX3-287" fmla="*/ 0 w 8187558"/>
                  <a:gd name="connsiteY3-288" fmla="*/ 1229711 h 2638097"/>
                  <a:gd name="connsiteX4-289" fmla="*/ 31531 w 8187558"/>
                  <a:gd name="connsiteY4-290" fmla="*/ 147145 h 2638097"/>
                  <a:gd name="connsiteX5-291" fmla="*/ 4099035 w 8187558"/>
                  <a:gd name="connsiteY5-292" fmla="*/ 1566042 h 2638097"/>
                  <a:gd name="connsiteX6-293" fmla="*/ 8187558 w 8187558"/>
                  <a:gd name="connsiteY6-294" fmla="*/ 0 h 2638097"/>
                  <a:gd name="connsiteX0-295" fmla="*/ 8176538 w 8176538"/>
                  <a:gd name="connsiteY0-296" fmla="*/ 0 h 2638097"/>
                  <a:gd name="connsiteX1-297" fmla="*/ 8176538 w 8176538"/>
                  <a:gd name="connsiteY1-298" fmla="*/ 1271752 h 2638097"/>
                  <a:gd name="connsiteX2-299" fmla="*/ 4088015 w 8176538"/>
                  <a:gd name="connsiteY2-300" fmla="*/ 2638097 h 2638097"/>
                  <a:gd name="connsiteX3-301" fmla="*/ 0 w 8176538"/>
                  <a:gd name="connsiteY3-302" fmla="*/ 1269888 h 2638097"/>
                  <a:gd name="connsiteX4-303" fmla="*/ 20511 w 8176538"/>
                  <a:gd name="connsiteY4-304" fmla="*/ 147145 h 2638097"/>
                  <a:gd name="connsiteX5-305" fmla="*/ 4088015 w 8176538"/>
                  <a:gd name="connsiteY5-306" fmla="*/ 1566042 h 2638097"/>
                  <a:gd name="connsiteX6-307" fmla="*/ 8176538 w 8176538"/>
                  <a:gd name="connsiteY6-308" fmla="*/ 0 h 2638097"/>
                  <a:gd name="connsiteX0-309" fmla="*/ 8176538 w 8176538"/>
                  <a:gd name="connsiteY0-310" fmla="*/ 0 h 2772020"/>
                  <a:gd name="connsiteX1-311" fmla="*/ 8176538 w 8176538"/>
                  <a:gd name="connsiteY1-312" fmla="*/ 1271752 h 2772020"/>
                  <a:gd name="connsiteX2-313" fmla="*/ 4099034 w 8176538"/>
                  <a:gd name="connsiteY2-314" fmla="*/ 2772020 h 2772020"/>
                  <a:gd name="connsiteX3-315" fmla="*/ 0 w 8176538"/>
                  <a:gd name="connsiteY3-316" fmla="*/ 1269888 h 2772020"/>
                  <a:gd name="connsiteX4-317" fmla="*/ 20511 w 8176538"/>
                  <a:gd name="connsiteY4-318" fmla="*/ 147145 h 2772020"/>
                  <a:gd name="connsiteX5-319" fmla="*/ 4088015 w 8176538"/>
                  <a:gd name="connsiteY5-320" fmla="*/ 1566042 h 2772020"/>
                  <a:gd name="connsiteX6-321" fmla="*/ 8176538 w 8176538"/>
                  <a:gd name="connsiteY6-322" fmla="*/ 0 h 2772020"/>
                  <a:gd name="connsiteX0-323" fmla="*/ 8176538 w 8176538"/>
                  <a:gd name="connsiteY0-324" fmla="*/ 0 h 2772339"/>
                  <a:gd name="connsiteX1-325" fmla="*/ 8176538 w 8176538"/>
                  <a:gd name="connsiteY1-326" fmla="*/ 1378890 h 2772339"/>
                  <a:gd name="connsiteX2-327" fmla="*/ 4099034 w 8176538"/>
                  <a:gd name="connsiteY2-328" fmla="*/ 2772020 h 2772339"/>
                  <a:gd name="connsiteX3-329" fmla="*/ 0 w 8176538"/>
                  <a:gd name="connsiteY3-330" fmla="*/ 1269888 h 2772339"/>
                  <a:gd name="connsiteX4-331" fmla="*/ 20511 w 8176538"/>
                  <a:gd name="connsiteY4-332" fmla="*/ 147145 h 2772339"/>
                  <a:gd name="connsiteX5-333" fmla="*/ 4088015 w 8176538"/>
                  <a:gd name="connsiteY5-334" fmla="*/ 1566042 h 2772339"/>
                  <a:gd name="connsiteX6-335" fmla="*/ 8176538 w 8176538"/>
                  <a:gd name="connsiteY6-336" fmla="*/ 0 h 2772339"/>
                  <a:gd name="connsiteX0-337" fmla="*/ 8176538 w 8176538"/>
                  <a:gd name="connsiteY0-338" fmla="*/ 0 h 2825888"/>
                  <a:gd name="connsiteX1-339" fmla="*/ 8176538 w 8176538"/>
                  <a:gd name="connsiteY1-340" fmla="*/ 1378890 h 2825888"/>
                  <a:gd name="connsiteX2-341" fmla="*/ 4099034 w 8176538"/>
                  <a:gd name="connsiteY2-342" fmla="*/ 2825590 h 2825888"/>
                  <a:gd name="connsiteX3-343" fmla="*/ 0 w 8176538"/>
                  <a:gd name="connsiteY3-344" fmla="*/ 1269888 h 2825888"/>
                  <a:gd name="connsiteX4-345" fmla="*/ 20511 w 8176538"/>
                  <a:gd name="connsiteY4-346" fmla="*/ 147145 h 2825888"/>
                  <a:gd name="connsiteX5-347" fmla="*/ 4088015 w 8176538"/>
                  <a:gd name="connsiteY5-348" fmla="*/ 1566042 h 2825888"/>
                  <a:gd name="connsiteX6-349" fmla="*/ 8176538 w 8176538"/>
                  <a:gd name="connsiteY6-350" fmla="*/ 0 h 2825888"/>
                  <a:gd name="connsiteX0-351" fmla="*/ 8165518 w 8165518"/>
                  <a:gd name="connsiteY0-352" fmla="*/ 0 h 2825606"/>
                  <a:gd name="connsiteX1-353" fmla="*/ 8165518 w 8165518"/>
                  <a:gd name="connsiteY1-354" fmla="*/ 1378890 h 2825606"/>
                  <a:gd name="connsiteX2-355" fmla="*/ 4088014 w 8165518"/>
                  <a:gd name="connsiteY2-356" fmla="*/ 2825590 h 2825606"/>
                  <a:gd name="connsiteX3-357" fmla="*/ 0 w 8165518"/>
                  <a:gd name="connsiteY3-358" fmla="*/ 1403811 h 2825606"/>
                  <a:gd name="connsiteX4-359" fmla="*/ 9491 w 8165518"/>
                  <a:gd name="connsiteY4-360" fmla="*/ 147145 h 2825606"/>
                  <a:gd name="connsiteX5-361" fmla="*/ 4076995 w 8165518"/>
                  <a:gd name="connsiteY5-362" fmla="*/ 1566042 h 2825606"/>
                  <a:gd name="connsiteX6-363" fmla="*/ 8165518 w 8165518"/>
                  <a:gd name="connsiteY6-364" fmla="*/ 0 h 2825606"/>
                  <a:gd name="connsiteX0-365" fmla="*/ 8165518 w 8165518"/>
                  <a:gd name="connsiteY0-366" fmla="*/ 0 h 2879174"/>
                  <a:gd name="connsiteX1-367" fmla="*/ 8165518 w 8165518"/>
                  <a:gd name="connsiteY1-368" fmla="*/ 1378890 h 2879174"/>
                  <a:gd name="connsiteX2-369" fmla="*/ 4132092 w 8165518"/>
                  <a:gd name="connsiteY2-370" fmla="*/ 2879159 h 2879174"/>
                  <a:gd name="connsiteX3-371" fmla="*/ 0 w 8165518"/>
                  <a:gd name="connsiteY3-372" fmla="*/ 1403811 h 2879174"/>
                  <a:gd name="connsiteX4-373" fmla="*/ 9491 w 8165518"/>
                  <a:gd name="connsiteY4-374" fmla="*/ 147145 h 2879174"/>
                  <a:gd name="connsiteX5-375" fmla="*/ 4076995 w 8165518"/>
                  <a:gd name="connsiteY5-376" fmla="*/ 1566042 h 2879174"/>
                  <a:gd name="connsiteX6-377" fmla="*/ 8165518 w 8165518"/>
                  <a:gd name="connsiteY6-378" fmla="*/ 0 h 2879174"/>
                  <a:gd name="connsiteX0-379" fmla="*/ 8165518 w 8176537"/>
                  <a:gd name="connsiteY0-380" fmla="*/ 0 h 2879410"/>
                  <a:gd name="connsiteX1-381" fmla="*/ 8176537 w 8176537"/>
                  <a:gd name="connsiteY1-382" fmla="*/ 1499420 h 2879410"/>
                  <a:gd name="connsiteX2-383" fmla="*/ 4132092 w 8176537"/>
                  <a:gd name="connsiteY2-384" fmla="*/ 2879159 h 2879410"/>
                  <a:gd name="connsiteX3-385" fmla="*/ 0 w 8176537"/>
                  <a:gd name="connsiteY3-386" fmla="*/ 1403811 h 2879410"/>
                  <a:gd name="connsiteX4-387" fmla="*/ 9491 w 8176537"/>
                  <a:gd name="connsiteY4-388" fmla="*/ 147145 h 2879410"/>
                  <a:gd name="connsiteX5-389" fmla="*/ 4076995 w 8176537"/>
                  <a:gd name="connsiteY5-390" fmla="*/ 1566042 h 2879410"/>
                  <a:gd name="connsiteX6-391" fmla="*/ 8165518 w 8176537"/>
                  <a:gd name="connsiteY6-392" fmla="*/ 0 h 2879410"/>
                  <a:gd name="connsiteX0-393" fmla="*/ 8165518 w 8176537"/>
                  <a:gd name="connsiteY0-394" fmla="*/ 0 h 2879262"/>
                  <a:gd name="connsiteX1-395" fmla="*/ 8176537 w 8176537"/>
                  <a:gd name="connsiteY1-396" fmla="*/ 1499420 h 2879262"/>
                  <a:gd name="connsiteX2-397" fmla="*/ 4132092 w 8176537"/>
                  <a:gd name="connsiteY2-398" fmla="*/ 2879159 h 2879262"/>
                  <a:gd name="connsiteX3-399" fmla="*/ 0 w 8176537"/>
                  <a:gd name="connsiteY3-400" fmla="*/ 1403811 h 2879262"/>
                  <a:gd name="connsiteX4-401" fmla="*/ 9491 w 8176537"/>
                  <a:gd name="connsiteY4-402" fmla="*/ 147145 h 2879262"/>
                  <a:gd name="connsiteX5-403" fmla="*/ 4076995 w 8176537"/>
                  <a:gd name="connsiteY5-404" fmla="*/ 1566042 h 2879262"/>
                  <a:gd name="connsiteX6-405" fmla="*/ 8165518 w 8176537"/>
                  <a:gd name="connsiteY6-406" fmla="*/ 0 h 2879262"/>
                  <a:gd name="connsiteX0-407" fmla="*/ 8165518 w 8176537"/>
                  <a:gd name="connsiteY0-408" fmla="*/ 0 h 2879163"/>
                  <a:gd name="connsiteX1-409" fmla="*/ 8176537 w 8176537"/>
                  <a:gd name="connsiteY1-410" fmla="*/ 1499420 h 2879163"/>
                  <a:gd name="connsiteX2-411" fmla="*/ 4132092 w 8176537"/>
                  <a:gd name="connsiteY2-412" fmla="*/ 2879159 h 2879163"/>
                  <a:gd name="connsiteX3-413" fmla="*/ 0 w 8176537"/>
                  <a:gd name="connsiteY3-414" fmla="*/ 1510948 h 2879163"/>
                  <a:gd name="connsiteX4-415" fmla="*/ 9491 w 8176537"/>
                  <a:gd name="connsiteY4-416" fmla="*/ 147145 h 2879163"/>
                  <a:gd name="connsiteX5-417" fmla="*/ 4076995 w 8176537"/>
                  <a:gd name="connsiteY5-418" fmla="*/ 1566042 h 2879163"/>
                  <a:gd name="connsiteX6-419" fmla="*/ 8165518 w 8176537"/>
                  <a:gd name="connsiteY6-420" fmla="*/ 0 h 2879163"/>
                  <a:gd name="connsiteX0-421" fmla="*/ 8165518 w 8198577"/>
                  <a:gd name="connsiteY0-422" fmla="*/ 0 h 2879451"/>
                  <a:gd name="connsiteX1-423" fmla="*/ 8198577 w 8198577"/>
                  <a:gd name="connsiteY1-424" fmla="*/ 1606558 h 2879451"/>
                  <a:gd name="connsiteX2-425" fmla="*/ 4132092 w 8198577"/>
                  <a:gd name="connsiteY2-426" fmla="*/ 2879159 h 2879451"/>
                  <a:gd name="connsiteX3-427" fmla="*/ 0 w 8198577"/>
                  <a:gd name="connsiteY3-428" fmla="*/ 1510948 h 2879451"/>
                  <a:gd name="connsiteX4-429" fmla="*/ 9491 w 8198577"/>
                  <a:gd name="connsiteY4-430" fmla="*/ 147145 h 2879451"/>
                  <a:gd name="connsiteX5-431" fmla="*/ 4076995 w 8198577"/>
                  <a:gd name="connsiteY5-432" fmla="*/ 1566042 h 2879451"/>
                  <a:gd name="connsiteX6-433" fmla="*/ 8165518 w 8198577"/>
                  <a:gd name="connsiteY6-434" fmla="*/ 0 h 2879451"/>
                  <a:gd name="connsiteX0-435" fmla="*/ 8165518 w 8165518"/>
                  <a:gd name="connsiteY0-436" fmla="*/ 0 h 2880066"/>
                  <a:gd name="connsiteX1-437" fmla="*/ 8165518 w 8165518"/>
                  <a:gd name="connsiteY1-438" fmla="*/ 1673520 h 2880066"/>
                  <a:gd name="connsiteX2-439" fmla="*/ 4132092 w 8165518"/>
                  <a:gd name="connsiteY2-440" fmla="*/ 2879159 h 2880066"/>
                  <a:gd name="connsiteX3-441" fmla="*/ 0 w 8165518"/>
                  <a:gd name="connsiteY3-442" fmla="*/ 1510948 h 2880066"/>
                  <a:gd name="connsiteX4-443" fmla="*/ 9491 w 8165518"/>
                  <a:gd name="connsiteY4-444" fmla="*/ 147145 h 2880066"/>
                  <a:gd name="connsiteX5-445" fmla="*/ 4076995 w 8165518"/>
                  <a:gd name="connsiteY5-446" fmla="*/ 1566042 h 2880066"/>
                  <a:gd name="connsiteX6-447" fmla="*/ 8165518 w 8165518"/>
                  <a:gd name="connsiteY6-448" fmla="*/ 0 h 2880066"/>
                  <a:gd name="connsiteX0-449" fmla="*/ 8156794 w 8156794"/>
                  <a:gd name="connsiteY0-450" fmla="*/ 0 h 2879270"/>
                  <a:gd name="connsiteX1-451" fmla="*/ 8156794 w 8156794"/>
                  <a:gd name="connsiteY1-452" fmla="*/ 1673520 h 2879270"/>
                  <a:gd name="connsiteX2-453" fmla="*/ 4123368 w 8156794"/>
                  <a:gd name="connsiteY2-454" fmla="*/ 2879159 h 2879270"/>
                  <a:gd name="connsiteX3-455" fmla="*/ 2295 w 8156794"/>
                  <a:gd name="connsiteY3-456" fmla="*/ 1618086 h 2879270"/>
                  <a:gd name="connsiteX4-457" fmla="*/ 767 w 8156794"/>
                  <a:gd name="connsiteY4-458" fmla="*/ 147145 h 2879270"/>
                  <a:gd name="connsiteX5-459" fmla="*/ 4068271 w 8156794"/>
                  <a:gd name="connsiteY5-460" fmla="*/ 1566042 h 2879270"/>
                  <a:gd name="connsiteX6-461" fmla="*/ 8156794 w 8156794"/>
                  <a:gd name="connsiteY6-462" fmla="*/ 0 h 2879270"/>
                  <a:gd name="connsiteX0-463" fmla="*/ 8156794 w 8156794"/>
                  <a:gd name="connsiteY0-464" fmla="*/ 0 h 2973000"/>
                  <a:gd name="connsiteX1-465" fmla="*/ 8156794 w 8156794"/>
                  <a:gd name="connsiteY1-466" fmla="*/ 1673520 h 2973000"/>
                  <a:gd name="connsiteX2-467" fmla="*/ 4134388 w 8156794"/>
                  <a:gd name="connsiteY2-468" fmla="*/ 2972904 h 2973000"/>
                  <a:gd name="connsiteX3-469" fmla="*/ 2295 w 8156794"/>
                  <a:gd name="connsiteY3-470" fmla="*/ 1618086 h 2973000"/>
                  <a:gd name="connsiteX4-471" fmla="*/ 767 w 8156794"/>
                  <a:gd name="connsiteY4-472" fmla="*/ 147145 h 2973000"/>
                  <a:gd name="connsiteX5-473" fmla="*/ 4068271 w 8156794"/>
                  <a:gd name="connsiteY5-474" fmla="*/ 1566042 h 2973000"/>
                  <a:gd name="connsiteX6-475" fmla="*/ 8156794 w 8156794"/>
                  <a:gd name="connsiteY6-476" fmla="*/ 0 h 2973000"/>
                  <a:gd name="connsiteX0-477" fmla="*/ 8156794 w 8156794"/>
                  <a:gd name="connsiteY0-478" fmla="*/ 0 h 2973000"/>
                  <a:gd name="connsiteX1-479" fmla="*/ 8156794 w 8156794"/>
                  <a:gd name="connsiteY1-480" fmla="*/ 1673520 h 2973000"/>
                  <a:gd name="connsiteX2-481" fmla="*/ 4134388 w 8156794"/>
                  <a:gd name="connsiteY2-482" fmla="*/ 2972904 h 2973000"/>
                  <a:gd name="connsiteX3-483" fmla="*/ 2295 w 8156794"/>
                  <a:gd name="connsiteY3-484" fmla="*/ 1618086 h 2973000"/>
                  <a:gd name="connsiteX4-485" fmla="*/ 767 w 8156794"/>
                  <a:gd name="connsiteY4-486" fmla="*/ 147145 h 2973000"/>
                  <a:gd name="connsiteX5-487" fmla="*/ 4068271 w 8156794"/>
                  <a:gd name="connsiteY5-488" fmla="*/ 1566042 h 2973000"/>
                  <a:gd name="connsiteX6-489" fmla="*/ 8156794 w 8156794"/>
                  <a:gd name="connsiteY6-490" fmla="*/ 0 h 2973000"/>
                  <a:gd name="connsiteX0-491" fmla="*/ 8156794 w 8156794"/>
                  <a:gd name="connsiteY0-492" fmla="*/ 0 h 2973000"/>
                  <a:gd name="connsiteX1-493" fmla="*/ 8156794 w 8156794"/>
                  <a:gd name="connsiteY1-494" fmla="*/ 1673520 h 2973000"/>
                  <a:gd name="connsiteX2-495" fmla="*/ 4134388 w 8156794"/>
                  <a:gd name="connsiteY2-496" fmla="*/ 2972904 h 2973000"/>
                  <a:gd name="connsiteX3-497" fmla="*/ 2295 w 8156794"/>
                  <a:gd name="connsiteY3-498" fmla="*/ 1618086 h 2973000"/>
                  <a:gd name="connsiteX4-499" fmla="*/ 767 w 8156794"/>
                  <a:gd name="connsiteY4-500" fmla="*/ 147145 h 2973000"/>
                  <a:gd name="connsiteX5-501" fmla="*/ 4068271 w 8156794"/>
                  <a:gd name="connsiteY5-502" fmla="*/ 1566042 h 2973000"/>
                  <a:gd name="connsiteX6-503" fmla="*/ 8156794 w 8156794"/>
                  <a:gd name="connsiteY6-504" fmla="*/ 0 h 2973000"/>
                  <a:gd name="connsiteX0-505" fmla="*/ 8156794 w 8156794"/>
                  <a:gd name="connsiteY0-506" fmla="*/ 0 h 2973020"/>
                  <a:gd name="connsiteX1-507" fmla="*/ 8156794 w 8156794"/>
                  <a:gd name="connsiteY1-508" fmla="*/ 1673520 h 2973020"/>
                  <a:gd name="connsiteX2-509" fmla="*/ 4134388 w 8156794"/>
                  <a:gd name="connsiteY2-510" fmla="*/ 2972904 h 2973020"/>
                  <a:gd name="connsiteX3-511" fmla="*/ 2295 w 8156794"/>
                  <a:gd name="connsiteY3-512" fmla="*/ 1618086 h 2973020"/>
                  <a:gd name="connsiteX4-513" fmla="*/ 767 w 8156794"/>
                  <a:gd name="connsiteY4-514" fmla="*/ 147145 h 2973020"/>
                  <a:gd name="connsiteX5-515" fmla="*/ 4068271 w 8156794"/>
                  <a:gd name="connsiteY5-516" fmla="*/ 1566042 h 2973020"/>
                  <a:gd name="connsiteX6-517" fmla="*/ 8156794 w 8156794"/>
                  <a:gd name="connsiteY6-518" fmla="*/ 0 h 2973020"/>
                  <a:gd name="connsiteX0-519" fmla="*/ 8156794 w 8156794"/>
                  <a:gd name="connsiteY0-520" fmla="*/ 0 h 2973021"/>
                  <a:gd name="connsiteX1-521" fmla="*/ 8156794 w 8156794"/>
                  <a:gd name="connsiteY1-522" fmla="*/ 1673520 h 2973021"/>
                  <a:gd name="connsiteX2-523" fmla="*/ 4134388 w 8156794"/>
                  <a:gd name="connsiteY2-524" fmla="*/ 2972904 h 2973021"/>
                  <a:gd name="connsiteX3-525" fmla="*/ 2295 w 8156794"/>
                  <a:gd name="connsiteY3-526" fmla="*/ 1618086 h 2973021"/>
                  <a:gd name="connsiteX4-527" fmla="*/ 767 w 8156794"/>
                  <a:gd name="connsiteY4-528" fmla="*/ 147145 h 2973021"/>
                  <a:gd name="connsiteX5-529" fmla="*/ 4068271 w 8156794"/>
                  <a:gd name="connsiteY5-530" fmla="*/ 1566042 h 2973021"/>
                  <a:gd name="connsiteX6-531" fmla="*/ 8156794 w 8156794"/>
                  <a:gd name="connsiteY6-532" fmla="*/ 0 h 2973021"/>
                  <a:gd name="connsiteX0-533" fmla="*/ 8156794 w 8156794"/>
                  <a:gd name="connsiteY0-534" fmla="*/ 0 h 2973021"/>
                  <a:gd name="connsiteX1-535" fmla="*/ 8156794 w 8156794"/>
                  <a:gd name="connsiteY1-536" fmla="*/ 1673520 h 2973021"/>
                  <a:gd name="connsiteX2-537" fmla="*/ 4134388 w 8156794"/>
                  <a:gd name="connsiteY2-538" fmla="*/ 2972904 h 2973021"/>
                  <a:gd name="connsiteX3-539" fmla="*/ 2295 w 8156794"/>
                  <a:gd name="connsiteY3-540" fmla="*/ 1618086 h 2973021"/>
                  <a:gd name="connsiteX4-541" fmla="*/ 767 w 8156794"/>
                  <a:gd name="connsiteY4-542" fmla="*/ 147145 h 2973021"/>
                  <a:gd name="connsiteX5-543" fmla="*/ 4068271 w 8156794"/>
                  <a:gd name="connsiteY5-544" fmla="*/ 1566042 h 2973021"/>
                  <a:gd name="connsiteX6-545" fmla="*/ 8156794 w 8156794"/>
                  <a:gd name="connsiteY6-546" fmla="*/ 0 h 2973021"/>
                  <a:gd name="connsiteX0-547" fmla="*/ 8156794 w 8156794"/>
                  <a:gd name="connsiteY0-548" fmla="*/ 0 h 2973021"/>
                  <a:gd name="connsiteX1-549" fmla="*/ 8156794 w 8156794"/>
                  <a:gd name="connsiteY1-550" fmla="*/ 1673520 h 2973021"/>
                  <a:gd name="connsiteX2-551" fmla="*/ 4134388 w 8156794"/>
                  <a:gd name="connsiteY2-552" fmla="*/ 2972904 h 2973021"/>
                  <a:gd name="connsiteX3-553" fmla="*/ 2295 w 8156794"/>
                  <a:gd name="connsiteY3-554" fmla="*/ 1618086 h 2973021"/>
                  <a:gd name="connsiteX4-555" fmla="*/ 767 w 8156794"/>
                  <a:gd name="connsiteY4-556" fmla="*/ 147145 h 2973021"/>
                  <a:gd name="connsiteX5-557" fmla="*/ 4068271 w 8156794"/>
                  <a:gd name="connsiteY5-558" fmla="*/ 1566042 h 2973021"/>
                  <a:gd name="connsiteX6-559" fmla="*/ 8156794 w 8156794"/>
                  <a:gd name="connsiteY6-560" fmla="*/ 0 h 2973021"/>
                  <a:gd name="connsiteX0-561" fmla="*/ 8156794 w 8156794"/>
                  <a:gd name="connsiteY0-562" fmla="*/ 0 h 2973021"/>
                  <a:gd name="connsiteX1-563" fmla="*/ 8156794 w 8156794"/>
                  <a:gd name="connsiteY1-564" fmla="*/ 1673520 h 2973021"/>
                  <a:gd name="connsiteX2-565" fmla="*/ 4134388 w 8156794"/>
                  <a:gd name="connsiteY2-566" fmla="*/ 2972904 h 2973021"/>
                  <a:gd name="connsiteX3-567" fmla="*/ 2295 w 8156794"/>
                  <a:gd name="connsiteY3-568" fmla="*/ 1618086 h 2973021"/>
                  <a:gd name="connsiteX4-569" fmla="*/ 767 w 8156794"/>
                  <a:gd name="connsiteY4-570" fmla="*/ 147145 h 2973021"/>
                  <a:gd name="connsiteX5-571" fmla="*/ 4068271 w 8156794"/>
                  <a:gd name="connsiteY5-572" fmla="*/ 1566042 h 2973021"/>
                  <a:gd name="connsiteX6-573" fmla="*/ 8156794 w 8156794"/>
                  <a:gd name="connsiteY6-574" fmla="*/ 0 h 2973021"/>
                  <a:gd name="connsiteX0-575" fmla="*/ 8156794 w 8156794"/>
                  <a:gd name="connsiteY0-576" fmla="*/ 0 h 2973141"/>
                  <a:gd name="connsiteX1-577" fmla="*/ 8156794 w 8156794"/>
                  <a:gd name="connsiteY1-578" fmla="*/ 1673520 h 2973141"/>
                  <a:gd name="connsiteX2-579" fmla="*/ 4134388 w 8156794"/>
                  <a:gd name="connsiteY2-580" fmla="*/ 2972904 h 2973141"/>
                  <a:gd name="connsiteX3-581" fmla="*/ 2295 w 8156794"/>
                  <a:gd name="connsiteY3-582" fmla="*/ 1618086 h 2973141"/>
                  <a:gd name="connsiteX4-583" fmla="*/ 767 w 8156794"/>
                  <a:gd name="connsiteY4-584" fmla="*/ 147145 h 2973141"/>
                  <a:gd name="connsiteX5-585" fmla="*/ 4068271 w 8156794"/>
                  <a:gd name="connsiteY5-586" fmla="*/ 1566042 h 2973141"/>
                  <a:gd name="connsiteX6-587" fmla="*/ 8156794 w 8156794"/>
                  <a:gd name="connsiteY6-588" fmla="*/ 0 h 2973141"/>
                  <a:gd name="connsiteX0-589" fmla="*/ 8156794 w 8156794"/>
                  <a:gd name="connsiteY0-590" fmla="*/ 0 h 3066827"/>
                  <a:gd name="connsiteX1-591" fmla="*/ 8156794 w 8156794"/>
                  <a:gd name="connsiteY1-592" fmla="*/ 1673520 h 3066827"/>
                  <a:gd name="connsiteX2-593" fmla="*/ 4123353 w 8156794"/>
                  <a:gd name="connsiteY2-594" fmla="*/ 3066650 h 3066827"/>
                  <a:gd name="connsiteX3-595" fmla="*/ 2295 w 8156794"/>
                  <a:gd name="connsiteY3-596" fmla="*/ 1618086 h 3066827"/>
                  <a:gd name="connsiteX4-597" fmla="*/ 767 w 8156794"/>
                  <a:gd name="connsiteY4-598" fmla="*/ 147145 h 3066827"/>
                  <a:gd name="connsiteX5-599" fmla="*/ 4068271 w 8156794"/>
                  <a:gd name="connsiteY5-600" fmla="*/ 1566042 h 3066827"/>
                  <a:gd name="connsiteX6-601" fmla="*/ 8156794 w 8156794"/>
                  <a:gd name="connsiteY6-602" fmla="*/ 0 h 3066827"/>
                  <a:gd name="connsiteX0-603" fmla="*/ 8123689 w 8156794"/>
                  <a:gd name="connsiteY0-604" fmla="*/ 0 h 2999866"/>
                  <a:gd name="connsiteX1-605" fmla="*/ 8156794 w 8156794"/>
                  <a:gd name="connsiteY1-606" fmla="*/ 1606559 h 2999866"/>
                  <a:gd name="connsiteX2-607" fmla="*/ 4123353 w 8156794"/>
                  <a:gd name="connsiteY2-608" fmla="*/ 2999689 h 2999866"/>
                  <a:gd name="connsiteX3-609" fmla="*/ 2295 w 8156794"/>
                  <a:gd name="connsiteY3-610" fmla="*/ 1551125 h 2999866"/>
                  <a:gd name="connsiteX4-611" fmla="*/ 767 w 8156794"/>
                  <a:gd name="connsiteY4-612" fmla="*/ 80184 h 2999866"/>
                  <a:gd name="connsiteX5-613" fmla="*/ 4068271 w 8156794"/>
                  <a:gd name="connsiteY5-614" fmla="*/ 1499081 h 2999866"/>
                  <a:gd name="connsiteX6-615" fmla="*/ 8123689 w 8156794"/>
                  <a:gd name="connsiteY6-616" fmla="*/ 0 h 2999866"/>
                  <a:gd name="connsiteX0-617" fmla="*/ 8167828 w 8167828"/>
                  <a:gd name="connsiteY0-618" fmla="*/ 0 h 3026651"/>
                  <a:gd name="connsiteX1-619" fmla="*/ 8156794 w 8167828"/>
                  <a:gd name="connsiteY1-620" fmla="*/ 1633344 h 3026651"/>
                  <a:gd name="connsiteX2-621" fmla="*/ 4123353 w 8167828"/>
                  <a:gd name="connsiteY2-622" fmla="*/ 3026474 h 3026651"/>
                  <a:gd name="connsiteX3-623" fmla="*/ 2295 w 8167828"/>
                  <a:gd name="connsiteY3-624" fmla="*/ 1577910 h 3026651"/>
                  <a:gd name="connsiteX4-625" fmla="*/ 767 w 8167828"/>
                  <a:gd name="connsiteY4-626" fmla="*/ 106969 h 3026651"/>
                  <a:gd name="connsiteX5-627" fmla="*/ 4068271 w 8167828"/>
                  <a:gd name="connsiteY5-628" fmla="*/ 1525866 h 3026651"/>
                  <a:gd name="connsiteX6-629" fmla="*/ 8167828 w 8167828"/>
                  <a:gd name="connsiteY6-630" fmla="*/ 0 h 3026651"/>
                  <a:gd name="connsiteX0-631" fmla="*/ 8167828 w 8167828"/>
                  <a:gd name="connsiteY0-632" fmla="*/ 0 h 3027228"/>
                  <a:gd name="connsiteX1-633" fmla="*/ 8145760 w 8167828"/>
                  <a:gd name="connsiteY1-634" fmla="*/ 1686913 h 3027228"/>
                  <a:gd name="connsiteX2-635" fmla="*/ 4123353 w 8167828"/>
                  <a:gd name="connsiteY2-636" fmla="*/ 3026474 h 3027228"/>
                  <a:gd name="connsiteX3-637" fmla="*/ 2295 w 8167828"/>
                  <a:gd name="connsiteY3-638" fmla="*/ 1577910 h 3027228"/>
                  <a:gd name="connsiteX4-639" fmla="*/ 767 w 8167828"/>
                  <a:gd name="connsiteY4-640" fmla="*/ 106969 h 3027228"/>
                  <a:gd name="connsiteX5-641" fmla="*/ 4068271 w 8167828"/>
                  <a:gd name="connsiteY5-642" fmla="*/ 1525866 h 3027228"/>
                  <a:gd name="connsiteX6-643" fmla="*/ 8167828 w 8167828"/>
                  <a:gd name="connsiteY6-644" fmla="*/ 0 h 3027228"/>
                  <a:gd name="connsiteX0-645" fmla="*/ 8156794 w 8156794"/>
                  <a:gd name="connsiteY0-646" fmla="*/ 0 h 2933483"/>
                  <a:gd name="connsiteX1-647" fmla="*/ 8145760 w 8156794"/>
                  <a:gd name="connsiteY1-648" fmla="*/ 1593168 h 2933483"/>
                  <a:gd name="connsiteX2-649" fmla="*/ 4123353 w 8156794"/>
                  <a:gd name="connsiteY2-650" fmla="*/ 2932729 h 2933483"/>
                  <a:gd name="connsiteX3-651" fmla="*/ 2295 w 8156794"/>
                  <a:gd name="connsiteY3-652" fmla="*/ 1484165 h 2933483"/>
                  <a:gd name="connsiteX4-653" fmla="*/ 767 w 8156794"/>
                  <a:gd name="connsiteY4-654" fmla="*/ 13224 h 2933483"/>
                  <a:gd name="connsiteX5-655" fmla="*/ 4068271 w 8156794"/>
                  <a:gd name="connsiteY5-656" fmla="*/ 1432121 h 2933483"/>
                  <a:gd name="connsiteX6-657" fmla="*/ 8156794 w 8156794"/>
                  <a:gd name="connsiteY6-658" fmla="*/ 0 h 2933483"/>
                  <a:gd name="connsiteX0-659" fmla="*/ 8156794 w 8156794"/>
                  <a:gd name="connsiteY0-660" fmla="*/ 0 h 2933483"/>
                  <a:gd name="connsiteX1-661" fmla="*/ 8145760 w 8156794"/>
                  <a:gd name="connsiteY1-662" fmla="*/ 1593168 h 2933483"/>
                  <a:gd name="connsiteX2-663" fmla="*/ 4123353 w 8156794"/>
                  <a:gd name="connsiteY2-664" fmla="*/ 2932729 h 2933483"/>
                  <a:gd name="connsiteX3-665" fmla="*/ 2295 w 8156794"/>
                  <a:gd name="connsiteY3-666" fmla="*/ 1484165 h 2933483"/>
                  <a:gd name="connsiteX4-667" fmla="*/ 767 w 8156794"/>
                  <a:gd name="connsiteY4-668" fmla="*/ 13224 h 2933483"/>
                  <a:gd name="connsiteX5-669" fmla="*/ 4068271 w 8156794"/>
                  <a:gd name="connsiteY5-670" fmla="*/ 1432121 h 2933483"/>
                  <a:gd name="connsiteX6-671" fmla="*/ 8156794 w 8156794"/>
                  <a:gd name="connsiteY6-672" fmla="*/ 0 h 2933483"/>
                  <a:gd name="connsiteX0-673" fmla="*/ 8123689 w 8145760"/>
                  <a:gd name="connsiteY0-674" fmla="*/ 13560 h 2920259"/>
                  <a:gd name="connsiteX1-675" fmla="*/ 8145760 w 8145760"/>
                  <a:gd name="connsiteY1-676" fmla="*/ 1579944 h 2920259"/>
                  <a:gd name="connsiteX2-677" fmla="*/ 4123353 w 8145760"/>
                  <a:gd name="connsiteY2-678" fmla="*/ 2919505 h 2920259"/>
                  <a:gd name="connsiteX3-679" fmla="*/ 2295 w 8145760"/>
                  <a:gd name="connsiteY3-680" fmla="*/ 1470941 h 2920259"/>
                  <a:gd name="connsiteX4-681" fmla="*/ 767 w 8145760"/>
                  <a:gd name="connsiteY4-682" fmla="*/ 0 h 2920259"/>
                  <a:gd name="connsiteX5-683" fmla="*/ 4068271 w 8145760"/>
                  <a:gd name="connsiteY5-684" fmla="*/ 1418897 h 2920259"/>
                  <a:gd name="connsiteX6-685" fmla="*/ 8123689 w 8145760"/>
                  <a:gd name="connsiteY6-686" fmla="*/ 13560 h 2920259"/>
                  <a:gd name="connsiteX0-687" fmla="*/ 8178863 w 8178863"/>
                  <a:gd name="connsiteY0-688" fmla="*/ 26952 h 2920259"/>
                  <a:gd name="connsiteX1-689" fmla="*/ 8145760 w 8178863"/>
                  <a:gd name="connsiteY1-690" fmla="*/ 1579944 h 2920259"/>
                  <a:gd name="connsiteX2-691" fmla="*/ 4123353 w 8178863"/>
                  <a:gd name="connsiteY2-692" fmla="*/ 2919505 h 2920259"/>
                  <a:gd name="connsiteX3-693" fmla="*/ 2295 w 8178863"/>
                  <a:gd name="connsiteY3-694" fmla="*/ 1470941 h 2920259"/>
                  <a:gd name="connsiteX4-695" fmla="*/ 767 w 8178863"/>
                  <a:gd name="connsiteY4-696" fmla="*/ 0 h 2920259"/>
                  <a:gd name="connsiteX5-697" fmla="*/ 4068271 w 8178863"/>
                  <a:gd name="connsiteY5-698" fmla="*/ 1418897 h 2920259"/>
                  <a:gd name="connsiteX6-699" fmla="*/ 8178863 w 8178863"/>
                  <a:gd name="connsiteY6-700" fmla="*/ 26952 h 2920259"/>
                  <a:gd name="connsiteX0-701" fmla="*/ 8167827 w 8167827"/>
                  <a:gd name="connsiteY0-702" fmla="*/ 40343 h 2920259"/>
                  <a:gd name="connsiteX1-703" fmla="*/ 8145760 w 8167827"/>
                  <a:gd name="connsiteY1-704" fmla="*/ 1579944 h 2920259"/>
                  <a:gd name="connsiteX2-705" fmla="*/ 4123353 w 8167827"/>
                  <a:gd name="connsiteY2-706" fmla="*/ 2919505 h 2920259"/>
                  <a:gd name="connsiteX3-707" fmla="*/ 2295 w 8167827"/>
                  <a:gd name="connsiteY3-708" fmla="*/ 1470941 h 2920259"/>
                  <a:gd name="connsiteX4-709" fmla="*/ 767 w 8167827"/>
                  <a:gd name="connsiteY4-710" fmla="*/ 0 h 2920259"/>
                  <a:gd name="connsiteX5-711" fmla="*/ 4068271 w 8167827"/>
                  <a:gd name="connsiteY5-712" fmla="*/ 1418897 h 2920259"/>
                  <a:gd name="connsiteX6-713" fmla="*/ 8167827 w 8167827"/>
                  <a:gd name="connsiteY6-714" fmla="*/ 40343 h 2920259"/>
                  <a:gd name="connsiteX0-715" fmla="*/ 8123687 w 8145760"/>
                  <a:gd name="connsiteY0-716" fmla="*/ 53735 h 2920259"/>
                  <a:gd name="connsiteX1-717" fmla="*/ 8145760 w 8145760"/>
                  <a:gd name="connsiteY1-718" fmla="*/ 1579944 h 2920259"/>
                  <a:gd name="connsiteX2-719" fmla="*/ 4123353 w 8145760"/>
                  <a:gd name="connsiteY2-720" fmla="*/ 2919505 h 2920259"/>
                  <a:gd name="connsiteX3-721" fmla="*/ 2295 w 8145760"/>
                  <a:gd name="connsiteY3-722" fmla="*/ 1470941 h 2920259"/>
                  <a:gd name="connsiteX4-723" fmla="*/ 767 w 8145760"/>
                  <a:gd name="connsiteY4-724" fmla="*/ 0 h 2920259"/>
                  <a:gd name="connsiteX5-725" fmla="*/ 4068271 w 8145760"/>
                  <a:gd name="connsiteY5-726" fmla="*/ 1418897 h 2920259"/>
                  <a:gd name="connsiteX6-727" fmla="*/ 8123687 w 8145760"/>
                  <a:gd name="connsiteY6-728" fmla="*/ 53735 h 2920259"/>
                  <a:gd name="connsiteX0-729" fmla="*/ 8161918 w 8161918"/>
                  <a:gd name="connsiteY0-730" fmla="*/ 0 h 2943855"/>
                  <a:gd name="connsiteX1-731" fmla="*/ 8145760 w 8161918"/>
                  <a:gd name="connsiteY1-732" fmla="*/ 1603540 h 2943855"/>
                  <a:gd name="connsiteX2-733" fmla="*/ 4123353 w 8161918"/>
                  <a:gd name="connsiteY2-734" fmla="*/ 2943101 h 2943855"/>
                  <a:gd name="connsiteX3-735" fmla="*/ 2295 w 8161918"/>
                  <a:gd name="connsiteY3-736" fmla="*/ 1494537 h 2943855"/>
                  <a:gd name="connsiteX4-737" fmla="*/ 767 w 8161918"/>
                  <a:gd name="connsiteY4-738" fmla="*/ 23596 h 2943855"/>
                  <a:gd name="connsiteX5-739" fmla="*/ 4068271 w 8161918"/>
                  <a:gd name="connsiteY5-740" fmla="*/ 1442493 h 2943855"/>
                  <a:gd name="connsiteX6-741" fmla="*/ 8161918 w 8161918"/>
                  <a:gd name="connsiteY6-742" fmla="*/ 0 h 2943855"/>
                  <a:gd name="connsiteX0-743" fmla="*/ 8144926 w 8145760"/>
                  <a:gd name="connsiteY0-744" fmla="*/ 43424 h 2920259"/>
                  <a:gd name="connsiteX1-745" fmla="*/ 8145760 w 8145760"/>
                  <a:gd name="connsiteY1-746" fmla="*/ 1579944 h 2920259"/>
                  <a:gd name="connsiteX2-747" fmla="*/ 4123353 w 8145760"/>
                  <a:gd name="connsiteY2-748" fmla="*/ 2919505 h 2920259"/>
                  <a:gd name="connsiteX3-749" fmla="*/ 2295 w 8145760"/>
                  <a:gd name="connsiteY3-750" fmla="*/ 1470941 h 2920259"/>
                  <a:gd name="connsiteX4-751" fmla="*/ 767 w 8145760"/>
                  <a:gd name="connsiteY4-752" fmla="*/ 0 h 2920259"/>
                  <a:gd name="connsiteX5-753" fmla="*/ 4068271 w 8145760"/>
                  <a:gd name="connsiteY5-754" fmla="*/ 1418897 h 2920259"/>
                  <a:gd name="connsiteX6-755" fmla="*/ 8144926 w 8145760"/>
                  <a:gd name="connsiteY6-756" fmla="*/ 43424 h 2920259"/>
                  <a:gd name="connsiteX0-757" fmla="*/ 8161918 w 8161918"/>
                  <a:gd name="connsiteY0-758" fmla="*/ 0 h 2959321"/>
                  <a:gd name="connsiteX1-759" fmla="*/ 8145760 w 8161918"/>
                  <a:gd name="connsiteY1-760" fmla="*/ 1619006 h 2959321"/>
                  <a:gd name="connsiteX2-761" fmla="*/ 4123353 w 8161918"/>
                  <a:gd name="connsiteY2-762" fmla="*/ 2958567 h 2959321"/>
                  <a:gd name="connsiteX3-763" fmla="*/ 2295 w 8161918"/>
                  <a:gd name="connsiteY3-764" fmla="*/ 1510003 h 2959321"/>
                  <a:gd name="connsiteX4-765" fmla="*/ 767 w 8161918"/>
                  <a:gd name="connsiteY4-766" fmla="*/ 39062 h 2959321"/>
                  <a:gd name="connsiteX5-767" fmla="*/ 4068271 w 8161918"/>
                  <a:gd name="connsiteY5-768" fmla="*/ 1457959 h 2959321"/>
                  <a:gd name="connsiteX6-769" fmla="*/ 8161918 w 8161918"/>
                  <a:gd name="connsiteY6-770" fmla="*/ 0 h 2959321"/>
                  <a:gd name="connsiteX0-771" fmla="*/ 8161918 w 8162752"/>
                  <a:gd name="connsiteY0-772" fmla="*/ 0 h 2959488"/>
                  <a:gd name="connsiteX1-773" fmla="*/ 8162752 w 8162752"/>
                  <a:gd name="connsiteY1-774" fmla="*/ 1629317 h 2959488"/>
                  <a:gd name="connsiteX2-775" fmla="*/ 4123353 w 8162752"/>
                  <a:gd name="connsiteY2-776" fmla="*/ 2958567 h 2959488"/>
                  <a:gd name="connsiteX3-777" fmla="*/ 2295 w 8162752"/>
                  <a:gd name="connsiteY3-778" fmla="*/ 1510003 h 2959488"/>
                  <a:gd name="connsiteX4-779" fmla="*/ 767 w 8162752"/>
                  <a:gd name="connsiteY4-780" fmla="*/ 39062 h 2959488"/>
                  <a:gd name="connsiteX5-781" fmla="*/ 4068271 w 8162752"/>
                  <a:gd name="connsiteY5-782" fmla="*/ 1457959 h 2959488"/>
                  <a:gd name="connsiteX6-783" fmla="*/ 8161918 w 8162752"/>
                  <a:gd name="connsiteY6-784" fmla="*/ 0 h 2959488"/>
                  <a:gd name="connsiteX0-785" fmla="*/ 8165930 w 8166764"/>
                  <a:gd name="connsiteY0-786" fmla="*/ 7337 h 2966825"/>
                  <a:gd name="connsiteX1-787" fmla="*/ 8166764 w 8166764"/>
                  <a:gd name="connsiteY1-788" fmla="*/ 1636654 h 2966825"/>
                  <a:gd name="connsiteX2-789" fmla="*/ 4127365 w 8166764"/>
                  <a:gd name="connsiteY2-790" fmla="*/ 2965904 h 2966825"/>
                  <a:gd name="connsiteX3-791" fmla="*/ 6307 w 8166764"/>
                  <a:gd name="connsiteY3-792" fmla="*/ 1517340 h 2966825"/>
                  <a:gd name="connsiteX4-793" fmla="*/ 532 w 8166764"/>
                  <a:gd name="connsiteY4-794" fmla="*/ 0 h 2966825"/>
                  <a:gd name="connsiteX5-795" fmla="*/ 4072283 w 8166764"/>
                  <a:gd name="connsiteY5-796" fmla="*/ 1465296 h 2966825"/>
                  <a:gd name="connsiteX6-797" fmla="*/ 8165930 w 8166764"/>
                  <a:gd name="connsiteY6-798" fmla="*/ 7337 h 2966825"/>
                  <a:gd name="connsiteX0-799" fmla="*/ 8168119 w 8168953"/>
                  <a:gd name="connsiteY0-800" fmla="*/ 7337 h 2966682"/>
                  <a:gd name="connsiteX1-801" fmla="*/ 8168953 w 8168953"/>
                  <a:gd name="connsiteY1-802" fmla="*/ 1636654 h 2966682"/>
                  <a:gd name="connsiteX2-803" fmla="*/ 4129554 w 8168953"/>
                  <a:gd name="connsiteY2-804" fmla="*/ 2965904 h 2966682"/>
                  <a:gd name="connsiteX3-805" fmla="*/ 0 w 8168953"/>
                  <a:gd name="connsiteY3-806" fmla="*/ 1527651 h 2966682"/>
                  <a:gd name="connsiteX4-807" fmla="*/ 2721 w 8168953"/>
                  <a:gd name="connsiteY4-808" fmla="*/ 0 h 2966682"/>
                  <a:gd name="connsiteX5-809" fmla="*/ 4074472 w 8168953"/>
                  <a:gd name="connsiteY5-810" fmla="*/ 1465296 h 2966682"/>
                  <a:gd name="connsiteX6-811" fmla="*/ 8168119 w 8168953"/>
                  <a:gd name="connsiteY6-812" fmla="*/ 7337 h 2966682"/>
                  <a:gd name="connsiteX0-813" fmla="*/ 8168119 w 8168953"/>
                  <a:gd name="connsiteY0-814" fmla="*/ 7337 h 3100377"/>
                  <a:gd name="connsiteX1-815" fmla="*/ 8168953 w 8168953"/>
                  <a:gd name="connsiteY1-816" fmla="*/ 1636654 h 3100377"/>
                  <a:gd name="connsiteX2-817" fmla="*/ 4118520 w 8168953"/>
                  <a:gd name="connsiteY2-818" fmla="*/ 3099826 h 3100377"/>
                  <a:gd name="connsiteX3-819" fmla="*/ 0 w 8168953"/>
                  <a:gd name="connsiteY3-820" fmla="*/ 1527651 h 3100377"/>
                  <a:gd name="connsiteX4-821" fmla="*/ 2721 w 8168953"/>
                  <a:gd name="connsiteY4-822" fmla="*/ 0 h 3100377"/>
                  <a:gd name="connsiteX5-823" fmla="*/ 4074472 w 8168953"/>
                  <a:gd name="connsiteY5-824" fmla="*/ 1465296 h 3100377"/>
                  <a:gd name="connsiteX6-825" fmla="*/ 8168119 w 8168953"/>
                  <a:gd name="connsiteY6-826" fmla="*/ 7337 h 3100377"/>
                  <a:gd name="connsiteX0-827" fmla="*/ 8168119 w 8168953"/>
                  <a:gd name="connsiteY0-828" fmla="*/ 7337 h 3100429"/>
                  <a:gd name="connsiteX1-829" fmla="*/ 8168953 w 8168953"/>
                  <a:gd name="connsiteY1-830" fmla="*/ 1636654 h 3100429"/>
                  <a:gd name="connsiteX2-831" fmla="*/ 4118520 w 8168953"/>
                  <a:gd name="connsiteY2-832" fmla="*/ 3099826 h 3100429"/>
                  <a:gd name="connsiteX3-833" fmla="*/ 0 w 8168953"/>
                  <a:gd name="connsiteY3-834" fmla="*/ 1527651 h 3100429"/>
                  <a:gd name="connsiteX4-835" fmla="*/ 2721 w 8168953"/>
                  <a:gd name="connsiteY4-836" fmla="*/ 0 h 3100429"/>
                  <a:gd name="connsiteX5-837" fmla="*/ 4074472 w 8168953"/>
                  <a:gd name="connsiteY5-838" fmla="*/ 1465296 h 3100429"/>
                  <a:gd name="connsiteX6-839" fmla="*/ 8168119 w 8168953"/>
                  <a:gd name="connsiteY6-840" fmla="*/ 7337 h 3100429"/>
                  <a:gd name="connsiteX0-841" fmla="*/ 8165849 w 8166683"/>
                  <a:gd name="connsiteY0-842" fmla="*/ 7337 h 3099826"/>
                  <a:gd name="connsiteX1-843" fmla="*/ 8166683 w 8166683"/>
                  <a:gd name="connsiteY1-844" fmla="*/ 1636654 h 3099826"/>
                  <a:gd name="connsiteX2-845" fmla="*/ 4116250 w 8166683"/>
                  <a:gd name="connsiteY2-846" fmla="*/ 3099826 h 3099826"/>
                  <a:gd name="connsiteX3-847" fmla="*/ 8764 w 8166683"/>
                  <a:gd name="connsiteY3-848" fmla="*/ 1634789 h 3099826"/>
                  <a:gd name="connsiteX4-849" fmla="*/ 451 w 8166683"/>
                  <a:gd name="connsiteY4-850" fmla="*/ 0 h 3099826"/>
                  <a:gd name="connsiteX5-851" fmla="*/ 4072202 w 8166683"/>
                  <a:gd name="connsiteY5-852" fmla="*/ 1465296 h 3099826"/>
                  <a:gd name="connsiteX6-853" fmla="*/ 8165849 w 8166683"/>
                  <a:gd name="connsiteY6-854" fmla="*/ 7337 h 3099826"/>
                  <a:gd name="connsiteX0-855" fmla="*/ 8165849 w 8166683"/>
                  <a:gd name="connsiteY0-856" fmla="*/ 7337 h 3099826"/>
                  <a:gd name="connsiteX1-857" fmla="*/ 8166683 w 8166683"/>
                  <a:gd name="connsiteY1-858" fmla="*/ 1636654 h 3099826"/>
                  <a:gd name="connsiteX2-859" fmla="*/ 4116250 w 8166683"/>
                  <a:gd name="connsiteY2-860" fmla="*/ 3099826 h 3099826"/>
                  <a:gd name="connsiteX3-861" fmla="*/ 8764 w 8166683"/>
                  <a:gd name="connsiteY3-862" fmla="*/ 1634789 h 3099826"/>
                  <a:gd name="connsiteX4-863" fmla="*/ 451 w 8166683"/>
                  <a:gd name="connsiteY4-864" fmla="*/ 0 h 3099826"/>
                  <a:gd name="connsiteX5-865" fmla="*/ 4072202 w 8166683"/>
                  <a:gd name="connsiteY5-866" fmla="*/ 1465296 h 3099826"/>
                  <a:gd name="connsiteX6-867" fmla="*/ 8165849 w 8166683"/>
                  <a:gd name="connsiteY6-868" fmla="*/ 7337 h 3099826"/>
                  <a:gd name="connsiteX0-869" fmla="*/ 8165849 w 8166683"/>
                  <a:gd name="connsiteY0-870" fmla="*/ 7337 h 3099826"/>
                  <a:gd name="connsiteX1-871" fmla="*/ 8166683 w 8166683"/>
                  <a:gd name="connsiteY1-872" fmla="*/ 1636654 h 3099826"/>
                  <a:gd name="connsiteX2-873" fmla="*/ 4116250 w 8166683"/>
                  <a:gd name="connsiteY2-874" fmla="*/ 3099826 h 3099826"/>
                  <a:gd name="connsiteX3-875" fmla="*/ 8764 w 8166683"/>
                  <a:gd name="connsiteY3-876" fmla="*/ 1634789 h 3099826"/>
                  <a:gd name="connsiteX4-877" fmla="*/ 451 w 8166683"/>
                  <a:gd name="connsiteY4-878" fmla="*/ 0 h 3099826"/>
                  <a:gd name="connsiteX5-879" fmla="*/ 4061168 w 8166683"/>
                  <a:gd name="connsiteY5-880" fmla="*/ 1438511 h 3099826"/>
                  <a:gd name="connsiteX6-881" fmla="*/ 8165849 w 8166683"/>
                  <a:gd name="connsiteY6-882" fmla="*/ 7337 h 3099826"/>
                  <a:gd name="connsiteX0-883" fmla="*/ 8165849 w 8166683"/>
                  <a:gd name="connsiteY0-884" fmla="*/ 7337 h 3099826"/>
                  <a:gd name="connsiteX1-885" fmla="*/ 8166683 w 8166683"/>
                  <a:gd name="connsiteY1-886" fmla="*/ 1636654 h 3099826"/>
                  <a:gd name="connsiteX2-887" fmla="*/ 4116250 w 8166683"/>
                  <a:gd name="connsiteY2-888" fmla="*/ 3099826 h 3099826"/>
                  <a:gd name="connsiteX3-889" fmla="*/ 8764 w 8166683"/>
                  <a:gd name="connsiteY3-890" fmla="*/ 1634789 h 3099826"/>
                  <a:gd name="connsiteX4-891" fmla="*/ 451 w 8166683"/>
                  <a:gd name="connsiteY4-892" fmla="*/ 0 h 3099826"/>
                  <a:gd name="connsiteX5-893" fmla="*/ 4061168 w 8166683"/>
                  <a:gd name="connsiteY5-894" fmla="*/ 1438511 h 3099826"/>
                  <a:gd name="connsiteX6-895" fmla="*/ 8165849 w 8166683"/>
                  <a:gd name="connsiteY6-896" fmla="*/ 7337 h 309982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96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4" name="Group 97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5" name="Freeform 98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-1" fmla="*/ 3725333 w 4641485"/>
                    <a:gd name="connsiteY0-2" fmla="*/ 0 h 1049866"/>
                    <a:gd name="connsiteX1-3" fmla="*/ 4641485 w 4641485"/>
                    <a:gd name="connsiteY1-4" fmla="*/ 239402 h 1049866"/>
                    <a:gd name="connsiteX2-5" fmla="*/ 3962400 w 4641485"/>
                    <a:gd name="connsiteY2-6" fmla="*/ 541866 h 1049866"/>
                    <a:gd name="connsiteX3-7" fmla="*/ 3742267 w 4641485"/>
                    <a:gd name="connsiteY3-8" fmla="*/ 457200 h 1049866"/>
                    <a:gd name="connsiteX4-9" fmla="*/ 2269067 w 4641485"/>
                    <a:gd name="connsiteY4-10" fmla="*/ 1049866 h 1049866"/>
                    <a:gd name="connsiteX5-11" fmla="*/ 880533 w 4641485"/>
                    <a:gd name="connsiteY5-12" fmla="*/ 457200 h 1049866"/>
                    <a:gd name="connsiteX6-13" fmla="*/ 592667 w 4641485"/>
                    <a:gd name="connsiteY6-14" fmla="*/ 541866 h 1049866"/>
                    <a:gd name="connsiteX7-15" fmla="*/ 0 w 4641485"/>
                    <a:gd name="connsiteY7-16" fmla="*/ 254000 h 1049866"/>
                    <a:gd name="connsiteX8-17" fmla="*/ 880533 w 4641485"/>
                    <a:gd name="connsiteY8-18" fmla="*/ 16933 h 1049866"/>
                    <a:gd name="connsiteX9-19" fmla="*/ 2302933 w 4641485"/>
                    <a:gd name="connsiteY9-20" fmla="*/ 626533 h 1049866"/>
                    <a:gd name="connsiteX10-21" fmla="*/ 3725333 w 4641485"/>
                    <a:gd name="connsiteY10-22" fmla="*/ 0 h 1049866"/>
                    <a:gd name="connsiteX0-23" fmla="*/ 3756864 w 4673016"/>
                    <a:gd name="connsiteY0-24" fmla="*/ 0 h 1049866"/>
                    <a:gd name="connsiteX1-25" fmla="*/ 4673016 w 4673016"/>
                    <a:gd name="connsiteY1-26" fmla="*/ 239402 h 1049866"/>
                    <a:gd name="connsiteX2-27" fmla="*/ 3993931 w 4673016"/>
                    <a:gd name="connsiteY2-28" fmla="*/ 541866 h 1049866"/>
                    <a:gd name="connsiteX3-29" fmla="*/ 3773798 w 4673016"/>
                    <a:gd name="connsiteY3-30" fmla="*/ 457200 h 1049866"/>
                    <a:gd name="connsiteX4-31" fmla="*/ 2300598 w 4673016"/>
                    <a:gd name="connsiteY4-32" fmla="*/ 1049866 h 1049866"/>
                    <a:gd name="connsiteX5-33" fmla="*/ 912064 w 4673016"/>
                    <a:gd name="connsiteY5-34" fmla="*/ 457200 h 1049866"/>
                    <a:gd name="connsiteX6-35" fmla="*/ 624198 w 4673016"/>
                    <a:gd name="connsiteY6-36" fmla="*/ 541866 h 1049866"/>
                    <a:gd name="connsiteX7-37" fmla="*/ 0 w 4673016"/>
                    <a:gd name="connsiteY7-38" fmla="*/ 232979 h 1049866"/>
                    <a:gd name="connsiteX8-39" fmla="*/ 912064 w 4673016"/>
                    <a:gd name="connsiteY8-40" fmla="*/ 16933 h 1049866"/>
                    <a:gd name="connsiteX9-41" fmla="*/ 2334464 w 4673016"/>
                    <a:gd name="connsiteY9-42" fmla="*/ 626533 h 1049866"/>
                    <a:gd name="connsiteX10-43" fmla="*/ 3756864 w 4673016"/>
                    <a:gd name="connsiteY10-44" fmla="*/ 0 h 1049866"/>
                    <a:gd name="connsiteX0-45" fmla="*/ 3756864 w 4673016"/>
                    <a:gd name="connsiteY0-46" fmla="*/ 0 h 1049866"/>
                    <a:gd name="connsiteX1-47" fmla="*/ 4673016 w 4673016"/>
                    <a:gd name="connsiteY1-48" fmla="*/ 239402 h 1049866"/>
                    <a:gd name="connsiteX2-49" fmla="*/ 3993931 w 4673016"/>
                    <a:gd name="connsiteY2-50" fmla="*/ 541866 h 1049866"/>
                    <a:gd name="connsiteX3-51" fmla="*/ 3784308 w 4673016"/>
                    <a:gd name="connsiteY3-52" fmla="*/ 404648 h 1049866"/>
                    <a:gd name="connsiteX4-53" fmla="*/ 2300598 w 4673016"/>
                    <a:gd name="connsiteY4-54" fmla="*/ 1049866 h 1049866"/>
                    <a:gd name="connsiteX5-55" fmla="*/ 912064 w 4673016"/>
                    <a:gd name="connsiteY5-56" fmla="*/ 457200 h 1049866"/>
                    <a:gd name="connsiteX6-57" fmla="*/ 624198 w 4673016"/>
                    <a:gd name="connsiteY6-58" fmla="*/ 541866 h 1049866"/>
                    <a:gd name="connsiteX7-59" fmla="*/ 0 w 4673016"/>
                    <a:gd name="connsiteY7-60" fmla="*/ 232979 h 1049866"/>
                    <a:gd name="connsiteX8-61" fmla="*/ 912064 w 4673016"/>
                    <a:gd name="connsiteY8-62" fmla="*/ 16933 h 1049866"/>
                    <a:gd name="connsiteX9-63" fmla="*/ 2334464 w 4673016"/>
                    <a:gd name="connsiteY9-64" fmla="*/ 626533 h 1049866"/>
                    <a:gd name="connsiteX10-65" fmla="*/ 3756864 w 4673016"/>
                    <a:gd name="connsiteY10-66" fmla="*/ 0 h 1049866"/>
                    <a:gd name="connsiteX0-67" fmla="*/ 3756864 w 4673016"/>
                    <a:gd name="connsiteY0-68" fmla="*/ 0 h 1049866"/>
                    <a:gd name="connsiteX1-69" fmla="*/ 4673016 w 4673016"/>
                    <a:gd name="connsiteY1-70" fmla="*/ 239402 h 1049866"/>
                    <a:gd name="connsiteX2-71" fmla="*/ 3993931 w 4673016"/>
                    <a:gd name="connsiteY2-72" fmla="*/ 541866 h 1049866"/>
                    <a:gd name="connsiteX3-73" fmla="*/ 3794818 w 4673016"/>
                    <a:gd name="connsiteY3-74" fmla="*/ 436179 h 1049866"/>
                    <a:gd name="connsiteX4-75" fmla="*/ 2300598 w 4673016"/>
                    <a:gd name="connsiteY4-76" fmla="*/ 1049866 h 1049866"/>
                    <a:gd name="connsiteX5-77" fmla="*/ 912064 w 4673016"/>
                    <a:gd name="connsiteY5-78" fmla="*/ 457200 h 1049866"/>
                    <a:gd name="connsiteX6-79" fmla="*/ 624198 w 4673016"/>
                    <a:gd name="connsiteY6-80" fmla="*/ 541866 h 1049866"/>
                    <a:gd name="connsiteX7-81" fmla="*/ 0 w 4673016"/>
                    <a:gd name="connsiteY7-82" fmla="*/ 232979 h 1049866"/>
                    <a:gd name="connsiteX8-83" fmla="*/ 912064 w 4673016"/>
                    <a:gd name="connsiteY8-84" fmla="*/ 16933 h 1049866"/>
                    <a:gd name="connsiteX9-85" fmla="*/ 2334464 w 4673016"/>
                    <a:gd name="connsiteY9-86" fmla="*/ 626533 h 1049866"/>
                    <a:gd name="connsiteX10-87" fmla="*/ 3756864 w 4673016"/>
                    <a:gd name="connsiteY10-88" fmla="*/ 0 h 1049866"/>
                    <a:gd name="connsiteX0-89" fmla="*/ 3756864 w 4673016"/>
                    <a:gd name="connsiteY0-90" fmla="*/ 0 h 1049866"/>
                    <a:gd name="connsiteX1-91" fmla="*/ 4673016 w 4673016"/>
                    <a:gd name="connsiteY1-92" fmla="*/ 239402 h 1049866"/>
                    <a:gd name="connsiteX2-93" fmla="*/ 3993931 w 4673016"/>
                    <a:gd name="connsiteY2-94" fmla="*/ 541866 h 1049866"/>
                    <a:gd name="connsiteX3-95" fmla="*/ 3794818 w 4673016"/>
                    <a:gd name="connsiteY3-96" fmla="*/ 436179 h 1049866"/>
                    <a:gd name="connsiteX4-97" fmla="*/ 2300598 w 4673016"/>
                    <a:gd name="connsiteY4-98" fmla="*/ 1049866 h 1049866"/>
                    <a:gd name="connsiteX5-99" fmla="*/ 912064 w 4673016"/>
                    <a:gd name="connsiteY5-100" fmla="*/ 457200 h 1049866"/>
                    <a:gd name="connsiteX6-101" fmla="*/ 624198 w 4673016"/>
                    <a:gd name="connsiteY6-102" fmla="*/ 541866 h 1049866"/>
                    <a:gd name="connsiteX7-103" fmla="*/ 0 w 4673016"/>
                    <a:gd name="connsiteY7-104" fmla="*/ 232979 h 1049866"/>
                    <a:gd name="connsiteX8-105" fmla="*/ 912064 w 4673016"/>
                    <a:gd name="connsiteY8-106" fmla="*/ 16933 h 1049866"/>
                    <a:gd name="connsiteX9-107" fmla="*/ 2323954 w 4673016"/>
                    <a:gd name="connsiteY9-108" fmla="*/ 616023 h 1049866"/>
                    <a:gd name="connsiteX10-109" fmla="*/ 3756864 w 4673016"/>
                    <a:gd name="connsiteY10-110" fmla="*/ 0 h 1049866"/>
                    <a:gd name="connsiteX0-111" fmla="*/ 3756864 w 4673016"/>
                    <a:gd name="connsiteY0-112" fmla="*/ 0 h 1049866"/>
                    <a:gd name="connsiteX1-113" fmla="*/ 4673016 w 4673016"/>
                    <a:gd name="connsiteY1-114" fmla="*/ 239402 h 1049866"/>
                    <a:gd name="connsiteX2-115" fmla="*/ 3993931 w 4673016"/>
                    <a:gd name="connsiteY2-116" fmla="*/ 541866 h 1049866"/>
                    <a:gd name="connsiteX3-117" fmla="*/ 3794818 w 4673016"/>
                    <a:gd name="connsiteY3-118" fmla="*/ 436179 h 1049866"/>
                    <a:gd name="connsiteX4-119" fmla="*/ 2300598 w 4673016"/>
                    <a:gd name="connsiteY4-120" fmla="*/ 1049866 h 1049866"/>
                    <a:gd name="connsiteX5-121" fmla="*/ 912064 w 4673016"/>
                    <a:gd name="connsiteY5-122" fmla="*/ 457200 h 1049866"/>
                    <a:gd name="connsiteX6-123" fmla="*/ 624198 w 4673016"/>
                    <a:gd name="connsiteY6-124" fmla="*/ 541866 h 1049866"/>
                    <a:gd name="connsiteX7-125" fmla="*/ 0 w 4673016"/>
                    <a:gd name="connsiteY7-126" fmla="*/ 275021 h 1049866"/>
                    <a:gd name="connsiteX8-127" fmla="*/ 912064 w 4673016"/>
                    <a:gd name="connsiteY8-128" fmla="*/ 16933 h 1049866"/>
                    <a:gd name="connsiteX9-129" fmla="*/ 2323954 w 4673016"/>
                    <a:gd name="connsiteY9-130" fmla="*/ 616023 h 1049866"/>
                    <a:gd name="connsiteX10-131" fmla="*/ 3756864 w 4673016"/>
                    <a:gd name="connsiteY10-132" fmla="*/ 0 h 1049866"/>
                    <a:gd name="connsiteX0-133" fmla="*/ 3756864 w 4673016"/>
                    <a:gd name="connsiteY0-134" fmla="*/ 0 h 1049866"/>
                    <a:gd name="connsiteX1-135" fmla="*/ 4673016 w 4673016"/>
                    <a:gd name="connsiteY1-136" fmla="*/ 239402 h 1049866"/>
                    <a:gd name="connsiteX2-137" fmla="*/ 3993931 w 4673016"/>
                    <a:gd name="connsiteY2-138" fmla="*/ 541866 h 1049866"/>
                    <a:gd name="connsiteX3-139" fmla="*/ 3815839 w 4673016"/>
                    <a:gd name="connsiteY3-140" fmla="*/ 467710 h 1049866"/>
                    <a:gd name="connsiteX4-141" fmla="*/ 2300598 w 4673016"/>
                    <a:gd name="connsiteY4-142" fmla="*/ 1049866 h 1049866"/>
                    <a:gd name="connsiteX5-143" fmla="*/ 912064 w 4673016"/>
                    <a:gd name="connsiteY5-144" fmla="*/ 457200 h 1049866"/>
                    <a:gd name="connsiteX6-145" fmla="*/ 624198 w 4673016"/>
                    <a:gd name="connsiteY6-146" fmla="*/ 541866 h 1049866"/>
                    <a:gd name="connsiteX7-147" fmla="*/ 0 w 4673016"/>
                    <a:gd name="connsiteY7-148" fmla="*/ 275021 h 1049866"/>
                    <a:gd name="connsiteX8-149" fmla="*/ 912064 w 4673016"/>
                    <a:gd name="connsiteY8-150" fmla="*/ 16933 h 1049866"/>
                    <a:gd name="connsiteX9-151" fmla="*/ 2323954 w 4673016"/>
                    <a:gd name="connsiteY9-152" fmla="*/ 616023 h 1049866"/>
                    <a:gd name="connsiteX10-153" fmla="*/ 3756864 w 4673016"/>
                    <a:gd name="connsiteY10-154" fmla="*/ 0 h 104986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Freeform 99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Freeform 100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Freeform 101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-1" fmla="*/ 168165 w 3731172"/>
                    <a:gd name="connsiteY0-2" fmla="*/ 73572 h 1418896"/>
                    <a:gd name="connsiteX1-3" fmla="*/ 451945 w 3731172"/>
                    <a:gd name="connsiteY1-4" fmla="*/ 0 h 1418896"/>
                    <a:gd name="connsiteX2-5" fmla="*/ 1881352 w 3731172"/>
                    <a:gd name="connsiteY2-6" fmla="*/ 599089 h 1418896"/>
                    <a:gd name="connsiteX3-7" fmla="*/ 3363310 w 3731172"/>
                    <a:gd name="connsiteY3-8" fmla="*/ 0 h 1418896"/>
                    <a:gd name="connsiteX4-9" fmla="*/ 3584027 w 3731172"/>
                    <a:gd name="connsiteY4-10" fmla="*/ 73572 h 1418896"/>
                    <a:gd name="connsiteX5-11" fmla="*/ 2627586 w 3731172"/>
                    <a:gd name="connsiteY5-12" fmla="*/ 441434 h 1418896"/>
                    <a:gd name="connsiteX6-13" fmla="*/ 2596055 w 3731172"/>
                    <a:gd name="connsiteY6-14" fmla="*/ 914400 h 1418896"/>
                    <a:gd name="connsiteX7-15" fmla="*/ 3731172 w 3731172"/>
                    <a:gd name="connsiteY7-16" fmla="*/ 1345324 h 1418896"/>
                    <a:gd name="connsiteX8-17" fmla="*/ 3447393 w 3731172"/>
                    <a:gd name="connsiteY8-18" fmla="*/ 1408386 h 1418896"/>
                    <a:gd name="connsiteX9-19" fmla="*/ 1870841 w 3731172"/>
                    <a:gd name="connsiteY9-20" fmla="*/ 746234 h 1418896"/>
                    <a:gd name="connsiteX10-21" fmla="*/ 262758 w 3731172"/>
                    <a:gd name="connsiteY10-22" fmla="*/ 1418896 h 1418896"/>
                    <a:gd name="connsiteX11-23" fmla="*/ 0 w 3731172"/>
                    <a:gd name="connsiteY11-24" fmla="*/ 1324303 h 1418896"/>
                    <a:gd name="connsiteX12-25" fmla="*/ 1145627 w 3731172"/>
                    <a:gd name="connsiteY12-26" fmla="*/ 882869 h 1418896"/>
                    <a:gd name="connsiteX13-27" fmla="*/ 1114096 w 3731172"/>
                    <a:gd name="connsiteY13-28" fmla="*/ 409903 h 1418896"/>
                    <a:gd name="connsiteX14-29" fmla="*/ 441434 w 3731172"/>
                    <a:gd name="connsiteY14-30" fmla="*/ 10510 h 1418896"/>
                    <a:gd name="connsiteX15-31" fmla="*/ 441434 w 3731172"/>
                    <a:gd name="connsiteY15-32" fmla="*/ 10510 h 1418896"/>
                    <a:gd name="connsiteX0-33" fmla="*/ 168165 w 3731172"/>
                    <a:gd name="connsiteY0-34" fmla="*/ 73572 h 1418896"/>
                    <a:gd name="connsiteX1-35" fmla="*/ 451945 w 3731172"/>
                    <a:gd name="connsiteY1-36" fmla="*/ 0 h 1418896"/>
                    <a:gd name="connsiteX2-37" fmla="*/ 1881352 w 3731172"/>
                    <a:gd name="connsiteY2-38" fmla="*/ 599089 h 1418896"/>
                    <a:gd name="connsiteX3-39" fmla="*/ 3363310 w 3731172"/>
                    <a:gd name="connsiteY3-40" fmla="*/ 0 h 1418896"/>
                    <a:gd name="connsiteX4-41" fmla="*/ 3584027 w 3731172"/>
                    <a:gd name="connsiteY4-42" fmla="*/ 73572 h 1418896"/>
                    <a:gd name="connsiteX5-43" fmla="*/ 2627586 w 3731172"/>
                    <a:gd name="connsiteY5-44" fmla="*/ 441434 h 1418896"/>
                    <a:gd name="connsiteX6-45" fmla="*/ 2596055 w 3731172"/>
                    <a:gd name="connsiteY6-46" fmla="*/ 914400 h 1418896"/>
                    <a:gd name="connsiteX7-47" fmla="*/ 3731172 w 3731172"/>
                    <a:gd name="connsiteY7-48" fmla="*/ 1345324 h 1418896"/>
                    <a:gd name="connsiteX8-49" fmla="*/ 3447393 w 3731172"/>
                    <a:gd name="connsiteY8-50" fmla="*/ 1408386 h 1418896"/>
                    <a:gd name="connsiteX9-51" fmla="*/ 1870841 w 3731172"/>
                    <a:gd name="connsiteY9-52" fmla="*/ 746234 h 1418896"/>
                    <a:gd name="connsiteX10-53" fmla="*/ 262758 w 3731172"/>
                    <a:gd name="connsiteY10-54" fmla="*/ 1418896 h 1418896"/>
                    <a:gd name="connsiteX11-55" fmla="*/ 0 w 3731172"/>
                    <a:gd name="connsiteY11-56" fmla="*/ 1324303 h 1418896"/>
                    <a:gd name="connsiteX12-57" fmla="*/ 1145627 w 3731172"/>
                    <a:gd name="connsiteY12-58" fmla="*/ 882869 h 1418896"/>
                    <a:gd name="connsiteX13-59" fmla="*/ 1114096 w 3731172"/>
                    <a:gd name="connsiteY13-60" fmla="*/ 409903 h 1418896"/>
                    <a:gd name="connsiteX14-61" fmla="*/ 441434 w 3731172"/>
                    <a:gd name="connsiteY14-62" fmla="*/ 10510 h 1418896"/>
                    <a:gd name="connsiteX0-63" fmla="*/ 168165 w 3731172"/>
                    <a:gd name="connsiteY0-64" fmla="*/ 73572 h 1418896"/>
                    <a:gd name="connsiteX1-65" fmla="*/ 451945 w 3731172"/>
                    <a:gd name="connsiteY1-66" fmla="*/ 0 h 1418896"/>
                    <a:gd name="connsiteX2-67" fmla="*/ 1881352 w 3731172"/>
                    <a:gd name="connsiteY2-68" fmla="*/ 599089 h 1418896"/>
                    <a:gd name="connsiteX3-69" fmla="*/ 3363310 w 3731172"/>
                    <a:gd name="connsiteY3-70" fmla="*/ 0 h 1418896"/>
                    <a:gd name="connsiteX4-71" fmla="*/ 3584027 w 3731172"/>
                    <a:gd name="connsiteY4-72" fmla="*/ 73572 h 1418896"/>
                    <a:gd name="connsiteX5-73" fmla="*/ 2627586 w 3731172"/>
                    <a:gd name="connsiteY5-74" fmla="*/ 441434 h 1418896"/>
                    <a:gd name="connsiteX6-75" fmla="*/ 2596055 w 3731172"/>
                    <a:gd name="connsiteY6-76" fmla="*/ 914400 h 1418896"/>
                    <a:gd name="connsiteX7-77" fmla="*/ 3731172 w 3731172"/>
                    <a:gd name="connsiteY7-78" fmla="*/ 1345324 h 1418896"/>
                    <a:gd name="connsiteX8-79" fmla="*/ 3447393 w 3731172"/>
                    <a:gd name="connsiteY8-80" fmla="*/ 1408386 h 1418896"/>
                    <a:gd name="connsiteX9-81" fmla="*/ 1870841 w 3731172"/>
                    <a:gd name="connsiteY9-82" fmla="*/ 746234 h 1418896"/>
                    <a:gd name="connsiteX10-83" fmla="*/ 262758 w 3731172"/>
                    <a:gd name="connsiteY10-84" fmla="*/ 1418896 h 1418896"/>
                    <a:gd name="connsiteX11-85" fmla="*/ 0 w 3731172"/>
                    <a:gd name="connsiteY11-86" fmla="*/ 1324303 h 1418896"/>
                    <a:gd name="connsiteX12-87" fmla="*/ 1145627 w 3731172"/>
                    <a:gd name="connsiteY12-88" fmla="*/ 882869 h 1418896"/>
                    <a:gd name="connsiteX13-89" fmla="*/ 1114096 w 3731172"/>
                    <a:gd name="connsiteY13-90" fmla="*/ 409903 h 1418896"/>
                    <a:gd name="connsiteX14-91" fmla="*/ 357351 w 3731172"/>
                    <a:gd name="connsiteY14-92" fmla="*/ 115613 h 1418896"/>
                    <a:gd name="connsiteX0-93" fmla="*/ 168165 w 3731172"/>
                    <a:gd name="connsiteY0-94" fmla="*/ 73572 h 1418896"/>
                    <a:gd name="connsiteX1-95" fmla="*/ 451945 w 3731172"/>
                    <a:gd name="connsiteY1-96" fmla="*/ 0 h 1418896"/>
                    <a:gd name="connsiteX2-97" fmla="*/ 1881352 w 3731172"/>
                    <a:gd name="connsiteY2-98" fmla="*/ 599089 h 1418896"/>
                    <a:gd name="connsiteX3-99" fmla="*/ 3363310 w 3731172"/>
                    <a:gd name="connsiteY3-100" fmla="*/ 0 h 1418896"/>
                    <a:gd name="connsiteX4-101" fmla="*/ 3584027 w 3731172"/>
                    <a:gd name="connsiteY4-102" fmla="*/ 73572 h 1418896"/>
                    <a:gd name="connsiteX5-103" fmla="*/ 2627586 w 3731172"/>
                    <a:gd name="connsiteY5-104" fmla="*/ 441434 h 1418896"/>
                    <a:gd name="connsiteX6-105" fmla="*/ 2596055 w 3731172"/>
                    <a:gd name="connsiteY6-106" fmla="*/ 914400 h 1418896"/>
                    <a:gd name="connsiteX7-107" fmla="*/ 3731172 w 3731172"/>
                    <a:gd name="connsiteY7-108" fmla="*/ 1345324 h 1418896"/>
                    <a:gd name="connsiteX8-109" fmla="*/ 3447393 w 3731172"/>
                    <a:gd name="connsiteY8-110" fmla="*/ 1408386 h 1418896"/>
                    <a:gd name="connsiteX9-111" fmla="*/ 1870841 w 3731172"/>
                    <a:gd name="connsiteY9-112" fmla="*/ 746234 h 1418896"/>
                    <a:gd name="connsiteX10-113" fmla="*/ 262758 w 3731172"/>
                    <a:gd name="connsiteY10-114" fmla="*/ 1418896 h 1418896"/>
                    <a:gd name="connsiteX11-115" fmla="*/ 0 w 3731172"/>
                    <a:gd name="connsiteY11-116" fmla="*/ 1324303 h 1418896"/>
                    <a:gd name="connsiteX12-117" fmla="*/ 1145627 w 3731172"/>
                    <a:gd name="connsiteY12-118" fmla="*/ 882869 h 1418896"/>
                    <a:gd name="connsiteX13-119" fmla="*/ 1114096 w 3731172"/>
                    <a:gd name="connsiteY13-120" fmla="*/ 409903 h 1418896"/>
                    <a:gd name="connsiteX14-121" fmla="*/ 147144 w 3731172"/>
                    <a:gd name="connsiteY14-122" fmla="*/ 63061 h 1418896"/>
                    <a:gd name="connsiteX0-123" fmla="*/ 168165 w 3731172"/>
                    <a:gd name="connsiteY0-124" fmla="*/ 73572 h 1418896"/>
                    <a:gd name="connsiteX1-125" fmla="*/ 451945 w 3731172"/>
                    <a:gd name="connsiteY1-126" fmla="*/ 0 h 1418896"/>
                    <a:gd name="connsiteX2-127" fmla="*/ 1881352 w 3731172"/>
                    <a:gd name="connsiteY2-128" fmla="*/ 599089 h 1418896"/>
                    <a:gd name="connsiteX3-129" fmla="*/ 3363310 w 3731172"/>
                    <a:gd name="connsiteY3-130" fmla="*/ 0 h 1418896"/>
                    <a:gd name="connsiteX4-131" fmla="*/ 3584027 w 3731172"/>
                    <a:gd name="connsiteY4-132" fmla="*/ 73572 h 1418896"/>
                    <a:gd name="connsiteX5-133" fmla="*/ 2627586 w 3731172"/>
                    <a:gd name="connsiteY5-134" fmla="*/ 441434 h 1418896"/>
                    <a:gd name="connsiteX6-135" fmla="*/ 2596055 w 3731172"/>
                    <a:gd name="connsiteY6-136" fmla="*/ 914400 h 1418896"/>
                    <a:gd name="connsiteX7-137" fmla="*/ 3731172 w 3731172"/>
                    <a:gd name="connsiteY7-138" fmla="*/ 1345324 h 1418896"/>
                    <a:gd name="connsiteX8-139" fmla="*/ 3447393 w 3731172"/>
                    <a:gd name="connsiteY8-140" fmla="*/ 1408386 h 1418896"/>
                    <a:gd name="connsiteX9-141" fmla="*/ 1870841 w 3731172"/>
                    <a:gd name="connsiteY9-142" fmla="*/ 746234 h 1418896"/>
                    <a:gd name="connsiteX10-143" fmla="*/ 262758 w 3731172"/>
                    <a:gd name="connsiteY10-144" fmla="*/ 1418896 h 1418896"/>
                    <a:gd name="connsiteX11-145" fmla="*/ 0 w 3731172"/>
                    <a:gd name="connsiteY11-146" fmla="*/ 1324303 h 1418896"/>
                    <a:gd name="connsiteX12-147" fmla="*/ 1145627 w 3731172"/>
                    <a:gd name="connsiteY12-148" fmla="*/ 882869 h 1418896"/>
                    <a:gd name="connsiteX13-149" fmla="*/ 1114096 w 3731172"/>
                    <a:gd name="connsiteY13-150" fmla="*/ 420413 h 1418896"/>
                    <a:gd name="connsiteX14-151" fmla="*/ 147144 w 3731172"/>
                    <a:gd name="connsiteY14-152" fmla="*/ 63061 h 1418896"/>
                    <a:gd name="connsiteX0-153" fmla="*/ 168165 w 3731172"/>
                    <a:gd name="connsiteY0-154" fmla="*/ 73572 h 1418896"/>
                    <a:gd name="connsiteX1-155" fmla="*/ 451945 w 3731172"/>
                    <a:gd name="connsiteY1-156" fmla="*/ 0 h 1418896"/>
                    <a:gd name="connsiteX2-157" fmla="*/ 1881352 w 3731172"/>
                    <a:gd name="connsiteY2-158" fmla="*/ 599089 h 1418896"/>
                    <a:gd name="connsiteX3-159" fmla="*/ 3363310 w 3731172"/>
                    <a:gd name="connsiteY3-160" fmla="*/ 0 h 1418896"/>
                    <a:gd name="connsiteX4-161" fmla="*/ 3584027 w 3731172"/>
                    <a:gd name="connsiteY4-162" fmla="*/ 73572 h 1418896"/>
                    <a:gd name="connsiteX5-163" fmla="*/ 2627586 w 3731172"/>
                    <a:gd name="connsiteY5-164" fmla="*/ 441434 h 1418896"/>
                    <a:gd name="connsiteX6-165" fmla="*/ 2596055 w 3731172"/>
                    <a:gd name="connsiteY6-166" fmla="*/ 914400 h 1418896"/>
                    <a:gd name="connsiteX7-167" fmla="*/ 3731172 w 3731172"/>
                    <a:gd name="connsiteY7-168" fmla="*/ 1345324 h 1418896"/>
                    <a:gd name="connsiteX8-169" fmla="*/ 3447393 w 3731172"/>
                    <a:gd name="connsiteY8-170" fmla="*/ 1408386 h 1418896"/>
                    <a:gd name="connsiteX9-171" fmla="*/ 1870841 w 3731172"/>
                    <a:gd name="connsiteY9-172" fmla="*/ 746234 h 1418896"/>
                    <a:gd name="connsiteX10-173" fmla="*/ 262758 w 3731172"/>
                    <a:gd name="connsiteY10-174" fmla="*/ 1418896 h 1418896"/>
                    <a:gd name="connsiteX11-175" fmla="*/ 0 w 3731172"/>
                    <a:gd name="connsiteY11-176" fmla="*/ 1324303 h 1418896"/>
                    <a:gd name="connsiteX12-177" fmla="*/ 1145627 w 3731172"/>
                    <a:gd name="connsiteY12-178" fmla="*/ 882869 h 1418896"/>
                    <a:gd name="connsiteX13-179" fmla="*/ 1114096 w 3731172"/>
                    <a:gd name="connsiteY13-180" fmla="*/ 420413 h 1418896"/>
                    <a:gd name="connsiteX14-181" fmla="*/ 189185 w 3731172"/>
                    <a:gd name="connsiteY14-182" fmla="*/ 84081 h 1418896"/>
                    <a:gd name="connsiteX0-183" fmla="*/ 168165 w 3731172"/>
                    <a:gd name="connsiteY0-184" fmla="*/ 73572 h 1418896"/>
                    <a:gd name="connsiteX1-185" fmla="*/ 451945 w 3731172"/>
                    <a:gd name="connsiteY1-186" fmla="*/ 0 h 1418896"/>
                    <a:gd name="connsiteX2-187" fmla="*/ 1881352 w 3731172"/>
                    <a:gd name="connsiteY2-188" fmla="*/ 599089 h 1418896"/>
                    <a:gd name="connsiteX3-189" fmla="*/ 3363310 w 3731172"/>
                    <a:gd name="connsiteY3-190" fmla="*/ 0 h 1418896"/>
                    <a:gd name="connsiteX4-191" fmla="*/ 3584027 w 3731172"/>
                    <a:gd name="connsiteY4-192" fmla="*/ 73572 h 1418896"/>
                    <a:gd name="connsiteX5-193" fmla="*/ 2627586 w 3731172"/>
                    <a:gd name="connsiteY5-194" fmla="*/ 441434 h 1418896"/>
                    <a:gd name="connsiteX6-195" fmla="*/ 2596055 w 3731172"/>
                    <a:gd name="connsiteY6-196" fmla="*/ 914400 h 1418896"/>
                    <a:gd name="connsiteX7-197" fmla="*/ 3731172 w 3731172"/>
                    <a:gd name="connsiteY7-198" fmla="*/ 1345324 h 1418896"/>
                    <a:gd name="connsiteX8-199" fmla="*/ 3447393 w 3731172"/>
                    <a:gd name="connsiteY8-200" fmla="*/ 1408386 h 1418896"/>
                    <a:gd name="connsiteX9-201" fmla="*/ 1870841 w 3731172"/>
                    <a:gd name="connsiteY9-202" fmla="*/ 746234 h 1418896"/>
                    <a:gd name="connsiteX10-203" fmla="*/ 262758 w 3731172"/>
                    <a:gd name="connsiteY10-204" fmla="*/ 1418896 h 1418896"/>
                    <a:gd name="connsiteX11-205" fmla="*/ 0 w 3731172"/>
                    <a:gd name="connsiteY11-206" fmla="*/ 1324303 h 1418896"/>
                    <a:gd name="connsiteX12-207" fmla="*/ 1145627 w 3731172"/>
                    <a:gd name="connsiteY12-208" fmla="*/ 882869 h 1418896"/>
                    <a:gd name="connsiteX13-209" fmla="*/ 1114096 w 3731172"/>
                    <a:gd name="connsiteY13-210" fmla="*/ 420413 h 1418896"/>
                    <a:gd name="connsiteX14-211" fmla="*/ 189185 w 3731172"/>
                    <a:gd name="connsiteY14-212" fmla="*/ 84081 h 1418896"/>
                    <a:gd name="connsiteX15-213" fmla="*/ 168165 w 3731172"/>
                    <a:gd name="connsiteY15-214" fmla="*/ 73572 h 1418896"/>
                    <a:gd name="connsiteX0-215" fmla="*/ 168165 w 3731172"/>
                    <a:gd name="connsiteY0-216" fmla="*/ 73572 h 1418896"/>
                    <a:gd name="connsiteX1-217" fmla="*/ 451945 w 3731172"/>
                    <a:gd name="connsiteY1-218" fmla="*/ 0 h 1418896"/>
                    <a:gd name="connsiteX2-219" fmla="*/ 1881352 w 3731172"/>
                    <a:gd name="connsiteY2-220" fmla="*/ 599089 h 1418896"/>
                    <a:gd name="connsiteX3-221" fmla="*/ 3363310 w 3731172"/>
                    <a:gd name="connsiteY3-222" fmla="*/ 0 h 1418896"/>
                    <a:gd name="connsiteX4-223" fmla="*/ 3584027 w 3731172"/>
                    <a:gd name="connsiteY4-224" fmla="*/ 73572 h 1418896"/>
                    <a:gd name="connsiteX5-225" fmla="*/ 2627586 w 3731172"/>
                    <a:gd name="connsiteY5-226" fmla="*/ 441434 h 1418896"/>
                    <a:gd name="connsiteX6-227" fmla="*/ 2596055 w 3731172"/>
                    <a:gd name="connsiteY6-228" fmla="*/ 914400 h 1418896"/>
                    <a:gd name="connsiteX7-229" fmla="*/ 3731172 w 3731172"/>
                    <a:gd name="connsiteY7-230" fmla="*/ 1345324 h 1418896"/>
                    <a:gd name="connsiteX8-231" fmla="*/ 3447393 w 3731172"/>
                    <a:gd name="connsiteY8-232" fmla="*/ 1408386 h 1418896"/>
                    <a:gd name="connsiteX9-233" fmla="*/ 1870841 w 3731172"/>
                    <a:gd name="connsiteY9-234" fmla="*/ 746234 h 1418896"/>
                    <a:gd name="connsiteX10-235" fmla="*/ 262758 w 3731172"/>
                    <a:gd name="connsiteY10-236" fmla="*/ 1418896 h 1418896"/>
                    <a:gd name="connsiteX11-237" fmla="*/ 0 w 3731172"/>
                    <a:gd name="connsiteY11-238" fmla="*/ 1324303 h 1418896"/>
                    <a:gd name="connsiteX12-239" fmla="*/ 1145627 w 3731172"/>
                    <a:gd name="connsiteY12-240" fmla="*/ 882869 h 1418896"/>
                    <a:gd name="connsiteX13-241" fmla="*/ 1156137 w 3731172"/>
                    <a:gd name="connsiteY13-242" fmla="*/ 441434 h 1418896"/>
                    <a:gd name="connsiteX14-243" fmla="*/ 189185 w 3731172"/>
                    <a:gd name="connsiteY14-244" fmla="*/ 84081 h 1418896"/>
                    <a:gd name="connsiteX15-245" fmla="*/ 168165 w 3731172"/>
                    <a:gd name="connsiteY15-246" fmla="*/ 73572 h 1418896"/>
                    <a:gd name="connsiteX0-247" fmla="*/ 168165 w 3731172"/>
                    <a:gd name="connsiteY0-248" fmla="*/ 73572 h 1418896"/>
                    <a:gd name="connsiteX1-249" fmla="*/ 451945 w 3731172"/>
                    <a:gd name="connsiteY1-250" fmla="*/ 0 h 1418896"/>
                    <a:gd name="connsiteX2-251" fmla="*/ 1881352 w 3731172"/>
                    <a:gd name="connsiteY2-252" fmla="*/ 599089 h 1418896"/>
                    <a:gd name="connsiteX3-253" fmla="*/ 3363310 w 3731172"/>
                    <a:gd name="connsiteY3-254" fmla="*/ 0 h 1418896"/>
                    <a:gd name="connsiteX4-255" fmla="*/ 3584027 w 3731172"/>
                    <a:gd name="connsiteY4-256" fmla="*/ 73572 h 1418896"/>
                    <a:gd name="connsiteX5-257" fmla="*/ 2627586 w 3731172"/>
                    <a:gd name="connsiteY5-258" fmla="*/ 441434 h 1418896"/>
                    <a:gd name="connsiteX6-259" fmla="*/ 2596055 w 3731172"/>
                    <a:gd name="connsiteY6-260" fmla="*/ 914400 h 1418896"/>
                    <a:gd name="connsiteX7-261" fmla="*/ 3731172 w 3731172"/>
                    <a:gd name="connsiteY7-262" fmla="*/ 1345324 h 1418896"/>
                    <a:gd name="connsiteX8-263" fmla="*/ 3447393 w 3731172"/>
                    <a:gd name="connsiteY8-264" fmla="*/ 1408386 h 1418896"/>
                    <a:gd name="connsiteX9-265" fmla="*/ 1870841 w 3731172"/>
                    <a:gd name="connsiteY9-266" fmla="*/ 746234 h 1418896"/>
                    <a:gd name="connsiteX10-267" fmla="*/ 262758 w 3731172"/>
                    <a:gd name="connsiteY10-268" fmla="*/ 1418896 h 1418896"/>
                    <a:gd name="connsiteX11-269" fmla="*/ 0 w 3731172"/>
                    <a:gd name="connsiteY11-270" fmla="*/ 1324303 h 1418896"/>
                    <a:gd name="connsiteX12-271" fmla="*/ 1145627 w 3731172"/>
                    <a:gd name="connsiteY12-272" fmla="*/ 882869 h 1418896"/>
                    <a:gd name="connsiteX13-273" fmla="*/ 1145626 w 3731172"/>
                    <a:gd name="connsiteY13-274" fmla="*/ 451945 h 1418896"/>
                    <a:gd name="connsiteX14-275" fmla="*/ 189185 w 3731172"/>
                    <a:gd name="connsiteY14-276" fmla="*/ 84081 h 1418896"/>
                    <a:gd name="connsiteX15-277" fmla="*/ 168165 w 3731172"/>
                    <a:gd name="connsiteY15-278" fmla="*/ 73572 h 1418896"/>
                    <a:gd name="connsiteX0-279" fmla="*/ 168165 w 3731172"/>
                    <a:gd name="connsiteY0-280" fmla="*/ 73572 h 1418896"/>
                    <a:gd name="connsiteX1-281" fmla="*/ 451945 w 3731172"/>
                    <a:gd name="connsiteY1-282" fmla="*/ 0 h 1418896"/>
                    <a:gd name="connsiteX2-283" fmla="*/ 1881352 w 3731172"/>
                    <a:gd name="connsiteY2-284" fmla="*/ 599089 h 1418896"/>
                    <a:gd name="connsiteX3-285" fmla="*/ 3363310 w 3731172"/>
                    <a:gd name="connsiteY3-286" fmla="*/ 0 h 1418896"/>
                    <a:gd name="connsiteX4-287" fmla="*/ 3584027 w 3731172"/>
                    <a:gd name="connsiteY4-288" fmla="*/ 73572 h 1418896"/>
                    <a:gd name="connsiteX5-289" fmla="*/ 2627586 w 3731172"/>
                    <a:gd name="connsiteY5-290" fmla="*/ 441434 h 1418896"/>
                    <a:gd name="connsiteX6-291" fmla="*/ 2596055 w 3731172"/>
                    <a:gd name="connsiteY6-292" fmla="*/ 914400 h 1418896"/>
                    <a:gd name="connsiteX7-293" fmla="*/ 3731172 w 3731172"/>
                    <a:gd name="connsiteY7-294" fmla="*/ 1345324 h 1418896"/>
                    <a:gd name="connsiteX8-295" fmla="*/ 3447393 w 3731172"/>
                    <a:gd name="connsiteY8-296" fmla="*/ 1408386 h 1418896"/>
                    <a:gd name="connsiteX9-297" fmla="*/ 1870841 w 3731172"/>
                    <a:gd name="connsiteY9-298" fmla="*/ 746234 h 1418896"/>
                    <a:gd name="connsiteX10-299" fmla="*/ 262758 w 3731172"/>
                    <a:gd name="connsiteY10-300" fmla="*/ 1418896 h 1418896"/>
                    <a:gd name="connsiteX11-301" fmla="*/ 0 w 3731172"/>
                    <a:gd name="connsiteY11-302" fmla="*/ 1324303 h 1418896"/>
                    <a:gd name="connsiteX12-303" fmla="*/ 1145627 w 3731172"/>
                    <a:gd name="connsiteY12-304" fmla="*/ 903890 h 1418896"/>
                    <a:gd name="connsiteX13-305" fmla="*/ 1145626 w 3731172"/>
                    <a:gd name="connsiteY13-306" fmla="*/ 451945 h 1418896"/>
                    <a:gd name="connsiteX14-307" fmla="*/ 189185 w 3731172"/>
                    <a:gd name="connsiteY14-308" fmla="*/ 84081 h 1418896"/>
                    <a:gd name="connsiteX15-309" fmla="*/ 168165 w 3731172"/>
                    <a:gd name="connsiteY15-310" fmla="*/ 73572 h 1418896"/>
                    <a:gd name="connsiteX0-311" fmla="*/ 147144 w 3710151"/>
                    <a:gd name="connsiteY0-312" fmla="*/ 73572 h 1418896"/>
                    <a:gd name="connsiteX1-313" fmla="*/ 430924 w 3710151"/>
                    <a:gd name="connsiteY1-314" fmla="*/ 0 h 1418896"/>
                    <a:gd name="connsiteX2-315" fmla="*/ 1860331 w 3710151"/>
                    <a:gd name="connsiteY2-316" fmla="*/ 599089 h 1418896"/>
                    <a:gd name="connsiteX3-317" fmla="*/ 3342289 w 3710151"/>
                    <a:gd name="connsiteY3-318" fmla="*/ 0 h 1418896"/>
                    <a:gd name="connsiteX4-319" fmla="*/ 3563006 w 3710151"/>
                    <a:gd name="connsiteY4-320" fmla="*/ 73572 h 1418896"/>
                    <a:gd name="connsiteX5-321" fmla="*/ 2606565 w 3710151"/>
                    <a:gd name="connsiteY5-322" fmla="*/ 441434 h 1418896"/>
                    <a:gd name="connsiteX6-323" fmla="*/ 2575034 w 3710151"/>
                    <a:gd name="connsiteY6-324" fmla="*/ 914400 h 1418896"/>
                    <a:gd name="connsiteX7-325" fmla="*/ 3710151 w 3710151"/>
                    <a:gd name="connsiteY7-326" fmla="*/ 1345324 h 1418896"/>
                    <a:gd name="connsiteX8-327" fmla="*/ 3426372 w 3710151"/>
                    <a:gd name="connsiteY8-328" fmla="*/ 1408386 h 1418896"/>
                    <a:gd name="connsiteX9-329" fmla="*/ 1849820 w 3710151"/>
                    <a:gd name="connsiteY9-330" fmla="*/ 746234 h 1418896"/>
                    <a:gd name="connsiteX10-331" fmla="*/ 241737 w 3710151"/>
                    <a:gd name="connsiteY10-332" fmla="*/ 1418896 h 1418896"/>
                    <a:gd name="connsiteX11-333" fmla="*/ 0 w 3710151"/>
                    <a:gd name="connsiteY11-334" fmla="*/ 1334814 h 1418896"/>
                    <a:gd name="connsiteX12-335" fmla="*/ 1124606 w 3710151"/>
                    <a:gd name="connsiteY12-336" fmla="*/ 903890 h 1418896"/>
                    <a:gd name="connsiteX13-337" fmla="*/ 1124605 w 3710151"/>
                    <a:gd name="connsiteY13-338" fmla="*/ 451945 h 1418896"/>
                    <a:gd name="connsiteX14-339" fmla="*/ 168164 w 3710151"/>
                    <a:gd name="connsiteY14-340" fmla="*/ 84081 h 1418896"/>
                    <a:gd name="connsiteX15-341" fmla="*/ 147144 w 3710151"/>
                    <a:gd name="connsiteY15-342" fmla="*/ 73572 h 1418896"/>
                    <a:gd name="connsiteX0-343" fmla="*/ 147144 w 3710151"/>
                    <a:gd name="connsiteY0-344" fmla="*/ 73572 h 1418896"/>
                    <a:gd name="connsiteX1-345" fmla="*/ 430924 w 3710151"/>
                    <a:gd name="connsiteY1-346" fmla="*/ 0 h 1418896"/>
                    <a:gd name="connsiteX2-347" fmla="*/ 1860331 w 3710151"/>
                    <a:gd name="connsiteY2-348" fmla="*/ 599089 h 1418896"/>
                    <a:gd name="connsiteX3-349" fmla="*/ 3342289 w 3710151"/>
                    <a:gd name="connsiteY3-350" fmla="*/ 0 h 1418896"/>
                    <a:gd name="connsiteX4-351" fmla="*/ 3563006 w 3710151"/>
                    <a:gd name="connsiteY4-352" fmla="*/ 73572 h 1418896"/>
                    <a:gd name="connsiteX5-353" fmla="*/ 2606565 w 3710151"/>
                    <a:gd name="connsiteY5-354" fmla="*/ 441434 h 1418896"/>
                    <a:gd name="connsiteX6-355" fmla="*/ 2606565 w 3710151"/>
                    <a:gd name="connsiteY6-356" fmla="*/ 924910 h 1418896"/>
                    <a:gd name="connsiteX7-357" fmla="*/ 3710151 w 3710151"/>
                    <a:gd name="connsiteY7-358" fmla="*/ 1345324 h 1418896"/>
                    <a:gd name="connsiteX8-359" fmla="*/ 3426372 w 3710151"/>
                    <a:gd name="connsiteY8-360" fmla="*/ 1408386 h 1418896"/>
                    <a:gd name="connsiteX9-361" fmla="*/ 1849820 w 3710151"/>
                    <a:gd name="connsiteY9-362" fmla="*/ 746234 h 1418896"/>
                    <a:gd name="connsiteX10-363" fmla="*/ 241737 w 3710151"/>
                    <a:gd name="connsiteY10-364" fmla="*/ 1418896 h 1418896"/>
                    <a:gd name="connsiteX11-365" fmla="*/ 0 w 3710151"/>
                    <a:gd name="connsiteY11-366" fmla="*/ 1334814 h 1418896"/>
                    <a:gd name="connsiteX12-367" fmla="*/ 1124606 w 3710151"/>
                    <a:gd name="connsiteY12-368" fmla="*/ 903890 h 1418896"/>
                    <a:gd name="connsiteX13-369" fmla="*/ 1124605 w 3710151"/>
                    <a:gd name="connsiteY13-370" fmla="*/ 451945 h 1418896"/>
                    <a:gd name="connsiteX14-371" fmla="*/ 168164 w 3710151"/>
                    <a:gd name="connsiteY14-372" fmla="*/ 84081 h 1418896"/>
                    <a:gd name="connsiteX15-373" fmla="*/ 147144 w 3710151"/>
                    <a:gd name="connsiteY15-374" fmla="*/ 73572 h 1418896"/>
                    <a:gd name="connsiteX0-375" fmla="*/ 147144 w 3710151"/>
                    <a:gd name="connsiteY0-376" fmla="*/ 73572 h 1418896"/>
                    <a:gd name="connsiteX1-377" fmla="*/ 430924 w 3710151"/>
                    <a:gd name="connsiteY1-378" fmla="*/ 0 h 1418896"/>
                    <a:gd name="connsiteX2-379" fmla="*/ 1860331 w 3710151"/>
                    <a:gd name="connsiteY2-380" fmla="*/ 599089 h 1418896"/>
                    <a:gd name="connsiteX3-381" fmla="*/ 3342289 w 3710151"/>
                    <a:gd name="connsiteY3-382" fmla="*/ 0 h 1418896"/>
                    <a:gd name="connsiteX4-383" fmla="*/ 3563006 w 3710151"/>
                    <a:gd name="connsiteY4-384" fmla="*/ 73572 h 1418896"/>
                    <a:gd name="connsiteX5-385" fmla="*/ 2606565 w 3710151"/>
                    <a:gd name="connsiteY5-386" fmla="*/ 441434 h 1418896"/>
                    <a:gd name="connsiteX6-387" fmla="*/ 2610282 w 3710151"/>
                    <a:gd name="connsiteY6-388" fmla="*/ 902607 h 1418896"/>
                    <a:gd name="connsiteX7-389" fmla="*/ 3710151 w 3710151"/>
                    <a:gd name="connsiteY7-390" fmla="*/ 1345324 h 1418896"/>
                    <a:gd name="connsiteX8-391" fmla="*/ 3426372 w 3710151"/>
                    <a:gd name="connsiteY8-392" fmla="*/ 1408386 h 1418896"/>
                    <a:gd name="connsiteX9-393" fmla="*/ 1849820 w 3710151"/>
                    <a:gd name="connsiteY9-394" fmla="*/ 746234 h 1418896"/>
                    <a:gd name="connsiteX10-395" fmla="*/ 241737 w 3710151"/>
                    <a:gd name="connsiteY10-396" fmla="*/ 1418896 h 1418896"/>
                    <a:gd name="connsiteX11-397" fmla="*/ 0 w 3710151"/>
                    <a:gd name="connsiteY11-398" fmla="*/ 1334814 h 1418896"/>
                    <a:gd name="connsiteX12-399" fmla="*/ 1124606 w 3710151"/>
                    <a:gd name="connsiteY12-400" fmla="*/ 903890 h 1418896"/>
                    <a:gd name="connsiteX13-401" fmla="*/ 1124605 w 3710151"/>
                    <a:gd name="connsiteY13-402" fmla="*/ 451945 h 1418896"/>
                    <a:gd name="connsiteX14-403" fmla="*/ 168164 w 3710151"/>
                    <a:gd name="connsiteY14-404" fmla="*/ 84081 h 1418896"/>
                    <a:gd name="connsiteX15-405" fmla="*/ 147144 w 3710151"/>
                    <a:gd name="connsiteY15-406" fmla="*/ 73572 h 1418896"/>
                    <a:gd name="connsiteX0-407" fmla="*/ 147144 w 3710151"/>
                    <a:gd name="connsiteY0-408" fmla="*/ 73572 h 1418896"/>
                    <a:gd name="connsiteX1-409" fmla="*/ 430924 w 3710151"/>
                    <a:gd name="connsiteY1-410" fmla="*/ 0 h 1418896"/>
                    <a:gd name="connsiteX2-411" fmla="*/ 1860331 w 3710151"/>
                    <a:gd name="connsiteY2-412" fmla="*/ 599089 h 1418896"/>
                    <a:gd name="connsiteX3-413" fmla="*/ 3342289 w 3710151"/>
                    <a:gd name="connsiteY3-414" fmla="*/ 0 h 1418896"/>
                    <a:gd name="connsiteX4-415" fmla="*/ 3563006 w 3710151"/>
                    <a:gd name="connsiteY4-416" fmla="*/ 73572 h 1418896"/>
                    <a:gd name="connsiteX5-417" fmla="*/ 2617717 w 3710151"/>
                    <a:gd name="connsiteY5-418" fmla="*/ 445151 h 1418896"/>
                    <a:gd name="connsiteX6-419" fmla="*/ 2610282 w 3710151"/>
                    <a:gd name="connsiteY6-420" fmla="*/ 902607 h 1418896"/>
                    <a:gd name="connsiteX7-421" fmla="*/ 3710151 w 3710151"/>
                    <a:gd name="connsiteY7-422" fmla="*/ 1345324 h 1418896"/>
                    <a:gd name="connsiteX8-423" fmla="*/ 3426372 w 3710151"/>
                    <a:gd name="connsiteY8-424" fmla="*/ 1408386 h 1418896"/>
                    <a:gd name="connsiteX9-425" fmla="*/ 1849820 w 3710151"/>
                    <a:gd name="connsiteY9-426" fmla="*/ 746234 h 1418896"/>
                    <a:gd name="connsiteX10-427" fmla="*/ 241737 w 3710151"/>
                    <a:gd name="connsiteY10-428" fmla="*/ 1418896 h 1418896"/>
                    <a:gd name="connsiteX11-429" fmla="*/ 0 w 3710151"/>
                    <a:gd name="connsiteY11-430" fmla="*/ 1334814 h 1418896"/>
                    <a:gd name="connsiteX12-431" fmla="*/ 1124606 w 3710151"/>
                    <a:gd name="connsiteY12-432" fmla="*/ 903890 h 1418896"/>
                    <a:gd name="connsiteX13-433" fmla="*/ 1124605 w 3710151"/>
                    <a:gd name="connsiteY13-434" fmla="*/ 451945 h 1418896"/>
                    <a:gd name="connsiteX14-435" fmla="*/ 168164 w 3710151"/>
                    <a:gd name="connsiteY14-436" fmla="*/ 84081 h 1418896"/>
                    <a:gd name="connsiteX15-437" fmla="*/ 147144 w 3710151"/>
                    <a:gd name="connsiteY15-438" fmla="*/ 73572 h 1418896"/>
                    <a:gd name="connsiteX0-439" fmla="*/ 147144 w 3710151"/>
                    <a:gd name="connsiteY0-440" fmla="*/ 73572 h 1418896"/>
                    <a:gd name="connsiteX1-441" fmla="*/ 430924 w 3710151"/>
                    <a:gd name="connsiteY1-442" fmla="*/ 0 h 1418896"/>
                    <a:gd name="connsiteX2-443" fmla="*/ 1860331 w 3710151"/>
                    <a:gd name="connsiteY2-444" fmla="*/ 599089 h 1418896"/>
                    <a:gd name="connsiteX3-445" fmla="*/ 3342289 w 3710151"/>
                    <a:gd name="connsiteY3-446" fmla="*/ 0 h 1418896"/>
                    <a:gd name="connsiteX4-447" fmla="*/ 3563006 w 3710151"/>
                    <a:gd name="connsiteY4-448" fmla="*/ 73572 h 1418896"/>
                    <a:gd name="connsiteX5-449" fmla="*/ 2617717 w 3710151"/>
                    <a:gd name="connsiteY5-450" fmla="*/ 448868 h 1418896"/>
                    <a:gd name="connsiteX6-451" fmla="*/ 2610282 w 3710151"/>
                    <a:gd name="connsiteY6-452" fmla="*/ 902607 h 1418896"/>
                    <a:gd name="connsiteX7-453" fmla="*/ 3710151 w 3710151"/>
                    <a:gd name="connsiteY7-454" fmla="*/ 1345324 h 1418896"/>
                    <a:gd name="connsiteX8-455" fmla="*/ 3426372 w 3710151"/>
                    <a:gd name="connsiteY8-456" fmla="*/ 1408386 h 1418896"/>
                    <a:gd name="connsiteX9-457" fmla="*/ 1849820 w 3710151"/>
                    <a:gd name="connsiteY9-458" fmla="*/ 746234 h 1418896"/>
                    <a:gd name="connsiteX10-459" fmla="*/ 241737 w 3710151"/>
                    <a:gd name="connsiteY10-460" fmla="*/ 1418896 h 1418896"/>
                    <a:gd name="connsiteX11-461" fmla="*/ 0 w 3710151"/>
                    <a:gd name="connsiteY11-462" fmla="*/ 1334814 h 1418896"/>
                    <a:gd name="connsiteX12-463" fmla="*/ 1124606 w 3710151"/>
                    <a:gd name="connsiteY12-464" fmla="*/ 903890 h 1418896"/>
                    <a:gd name="connsiteX13-465" fmla="*/ 1124605 w 3710151"/>
                    <a:gd name="connsiteY13-466" fmla="*/ 451945 h 1418896"/>
                    <a:gd name="connsiteX14-467" fmla="*/ 168164 w 3710151"/>
                    <a:gd name="connsiteY14-468" fmla="*/ 84081 h 1418896"/>
                    <a:gd name="connsiteX15-469" fmla="*/ 147144 w 3710151"/>
                    <a:gd name="connsiteY15-470" fmla="*/ 73572 h 1418896"/>
                    <a:gd name="connsiteX0-471" fmla="*/ 147144 w 3710151"/>
                    <a:gd name="connsiteY0-472" fmla="*/ 73572 h 1418896"/>
                    <a:gd name="connsiteX1-473" fmla="*/ 430924 w 3710151"/>
                    <a:gd name="connsiteY1-474" fmla="*/ 0 h 1418896"/>
                    <a:gd name="connsiteX2-475" fmla="*/ 1838028 w 3710151"/>
                    <a:gd name="connsiteY2-476" fmla="*/ 591655 h 1418896"/>
                    <a:gd name="connsiteX3-477" fmla="*/ 3342289 w 3710151"/>
                    <a:gd name="connsiteY3-478" fmla="*/ 0 h 1418896"/>
                    <a:gd name="connsiteX4-479" fmla="*/ 3563006 w 3710151"/>
                    <a:gd name="connsiteY4-480" fmla="*/ 73572 h 1418896"/>
                    <a:gd name="connsiteX5-481" fmla="*/ 2617717 w 3710151"/>
                    <a:gd name="connsiteY5-482" fmla="*/ 448868 h 1418896"/>
                    <a:gd name="connsiteX6-483" fmla="*/ 2610282 w 3710151"/>
                    <a:gd name="connsiteY6-484" fmla="*/ 902607 h 1418896"/>
                    <a:gd name="connsiteX7-485" fmla="*/ 3710151 w 3710151"/>
                    <a:gd name="connsiteY7-486" fmla="*/ 1345324 h 1418896"/>
                    <a:gd name="connsiteX8-487" fmla="*/ 3426372 w 3710151"/>
                    <a:gd name="connsiteY8-488" fmla="*/ 1408386 h 1418896"/>
                    <a:gd name="connsiteX9-489" fmla="*/ 1849820 w 3710151"/>
                    <a:gd name="connsiteY9-490" fmla="*/ 746234 h 1418896"/>
                    <a:gd name="connsiteX10-491" fmla="*/ 241737 w 3710151"/>
                    <a:gd name="connsiteY10-492" fmla="*/ 1418896 h 1418896"/>
                    <a:gd name="connsiteX11-493" fmla="*/ 0 w 3710151"/>
                    <a:gd name="connsiteY11-494" fmla="*/ 1334814 h 1418896"/>
                    <a:gd name="connsiteX12-495" fmla="*/ 1124606 w 3710151"/>
                    <a:gd name="connsiteY12-496" fmla="*/ 903890 h 1418896"/>
                    <a:gd name="connsiteX13-497" fmla="*/ 1124605 w 3710151"/>
                    <a:gd name="connsiteY13-498" fmla="*/ 451945 h 1418896"/>
                    <a:gd name="connsiteX14-499" fmla="*/ 168164 w 3710151"/>
                    <a:gd name="connsiteY14-500" fmla="*/ 84081 h 1418896"/>
                    <a:gd name="connsiteX15-501" fmla="*/ 147144 w 3710151"/>
                    <a:gd name="connsiteY15-502" fmla="*/ 73572 h 1418896"/>
                    <a:gd name="connsiteX0-503" fmla="*/ 147144 w 3710151"/>
                    <a:gd name="connsiteY0-504" fmla="*/ 73572 h 1418896"/>
                    <a:gd name="connsiteX1-505" fmla="*/ 430924 w 3710151"/>
                    <a:gd name="connsiteY1-506" fmla="*/ 0 h 1418896"/>
                    <a:gd name="connsiteX2-507" fmla="*/ 1838028 w 3710151"/>
                    <a:gd name="connsiteY2-508" fmla="*/ 591655 h 1418896"/>
                    <a:gd name="connsiteX3-509" fmla="*/ 3342289 w 3710151"/>
                    <a:gd name="connsiteY3-510" fmla="*/ 0 h 1418896"/>
                    <a:gd name="connsiteX4-511" fmla="*/ 3563006 w 3710151"/>
                    <a:gd name="connsiteY4-512" fmla="*/ 73572 h 1418896"/>
                    <a:gd name="connsiteX5-513" fmla="*/ 2617717 w 3710151"/>
                    <a:gd name="connsiteY5-514" fmla="*/ 448868 h 1418896"/>
                    <a:gd name="connsiteX6-515" fmla="*/ 2610282 w 3710151"/>
                    <a:gd name="connsiteY6-516" fmla="*/ 902607 h 1418896"/>
                    <a:gd name="connsiteX7-517" fmla="*/ 3710151 w 3710151"/>
                    <a:gd name="connsiteY7-518" fmla="*/ 1345324 h 1418896"/>
                    <a:gd name="connsiteX8-519" fmla="*/ 3426372 w 3710151"/>
                    <a:gd name="connsiteY8-520" fmla="*/ 1408386 h 1418896"/>
                    <a:gd name="connsiteX9-521" fmla="*/ 1849820 w 3710151"/>
                    <a:gd name="connsiteY9-522" fmla="*/ 746234 h 1418896"/>
                    <a:gd name="connsiteX10-523" fmla="*/ 241737 w 3710151"/>
                    <a:gd name="connsiteY10-524" fmla="*/ 1418896 h 1418896"/>
                    <a:gd name="connsiteX11-525" fmla="*/ 0 w 3710151"/>
                    <a:gd name="connsiteY11-526" fmla="*/ 1334814 h 1418896"/>
                    <a:gd name="connsiteX12-527" fmla="*/ 1124606 w 3710151"/>
                    <a:gd name="connsiteY12-528" fmla="*/ 903890 h 1418896"/>
                    <a:gd name="connsiteX13-529" fmla="*/ 1087434 w 3710151"/>
                    <a:gd name="connsiteY13-530" fmla="*/ 451945 h 1418896"/>
                    <a:gd name="connsiteX14-531" fmla="*/ 168164 w 3710151"/>
                    <a:gd name="connsiteY14-532" fmla="*/ 84081 h 1418896"/>
                    <a:gd name="connsiteX15-533" fmla="*/ 147144 w 3710151"/>
                    <a:gd name="connsiteY15-534" fmla="*/ 73572 h 1418896"/>
                    <a:gd name="connsiteX0-535" fmla="*/ 147144 w 3710151"/>
                    <a:gd name="connsiteY0-536" fmla="*/ 73572 h 1418896"/>
                    <a:gd name="connsiteX1-537" fmla="*/ 430924 w 3710151"/>
                    <a:gd name="connsiteY1-538" fmla="*/ 0 h 1418896"/>
                    <a:gd name="connsiteX2-539" fmla="*/ 1838028 w 3710151"/>
                    <a:gd name="connsiteY2-540" fmla="*/ 591655 h 1418896"/>
                    <a:gd name="connsiteX3-541" fmla="*/ 3342289 w 3710151"/>
                    <a:gd name="connsiteY3-542" fmla="*/ 0 h 1418896"/>
                    <a:gd name="connsiteX4-543" fmla="*/ 3563006 w 3710151"/>
                    <a:gd name="connsiteY4-544" fmla="*/ 73572 h 1418896"/>
                    <a:gd name="connsiteX5-545" fmla="*/ 2617717 w 3710151"/>
                    <a:gd name="connsiteY5-546" fmla="*/ 448868 h 1418896"/>
                    <a:gd name="connsiteX6-547" fmla="*/ 2610282 w 3710151"/>
                    <a:gd name="connsiteY6-548" fmla="*/ 902607 h 1418896"/>
                    <a:gd name="connsiteX7-549" fmla="*/ 3710151 w 3710151"/>
                    <a:gd name="connsiteY7-550" fmla="*/ 1345324 h 1418896"/>
                    <a:gd name="connsiteX8-551" fmla="*/ 3426372 w 3710151"/>
                    <a:gd name="connsiteY8-552" fmla="*/ 1408386 h 1418896"/>
                    <a:gd name="connsiteX9-553" fmla="*/ 1849820 w 3710151"/>
                    <a:gd name="connsiteY9-554" fmla="*/ 746234 h 1418896"/>
                    <a:gd name="connsiteX10-555" fmla="*/ 241737 w 3710151"/>
                    <a:gd name="connsiteY10-556" fmla="*/ 1418896 h 1418896"/>
                    <a:gd name="connsiteX11-557" fmla="*/ 0 w 3710151"/>
                    <a:gd name="connsiteY11-558" fmla="*/ 1334814 h 1418896"/>
                    <a:gd name="connsiteX12-559" fmla="*/ 1098586 w 3710151"/>
                    <a:gd name="connsiteY12-560" fmla="*/ 903890 h 1418896"/>
                    <a:gd name="connsiteX13-561" fmla="*/ 1087434 w 3710151"/>
                    <a:gd name="connsiteY13-562" fmla="*/ 451945 h 1418896"/>
                    <a:gd name="connsiteX14-563" fmla="*/ 168164 w 3710151"/>
                    <a:gd name="connsiteY14-564" fmla="*/ 84081 h 1418896"/>
                    <a:gd name="connsiteX15-565" fmla="*/ 147144 w 3710151"/>
                    <a:gd name="connsiteY15-566" fmla="*/ 73572 h 1418896"/>
                    <a:gd name="connsiteX0-567" fmla="*/ 162012 w 3725019"/>
                    <a:gd name="connsiteY0-568" fmla="*/ 73572 h 1418896"/>
                    <a:gd name="connsiteX1-569" fmla="*/ 445792 w 3725019"/>
                    <a:gd name="connsiteY1-570" fmla="*/ 0 h 1418896"/>
                    <a:gd name="connsiteX2-571" fmla="*/ 1852896 w 3725019"/>
                    <a:gd name="connsiteY2-572" fmla="*/ 591655 h 1418896"/>
                    <a:gd name="connsiteX3-573" fmla="*/ 3357157 w 3725019"/>
                    <a:gd name="connsiteY3-574" fmla="*/ 0 h 1418896"/>
                    <a:gd name="connsiteX4-575" fmla="*/ 3577874 w 3725019"/>
                    <a:gd name="connsiteY4-576" fmla="*/ 73572 h 1418896"/>
                    <a:gd name="connsiteX5-577" fmla="*/ 2632585 w 3725019"/>
                    <a:gd name="connsiteY5-578" fmla="*/ 448868 h 1418896"/>
                    <a:gd name="connsiteX6-579" fmla="*/ 2625150 w 3725019"/>
                    <a:gd name="connsiteY6-580" fmla="*/ 902607 h 1418896"/>
                    <a:gd name="connsiteX7-581" fmla="*/ 3725019 w 3725019"/>
                    <a:gd name="connsiteY7-582" fmla="*/ 1345324 h 1418896"/>
                    <a:gd name="connsiteX8-583" fmla="*/ 3441240 w 3725019"/>
                    <a:gd name="connsiteY8-584" fmla="*/ 1408386 h 1418896"/>
                    <a:gd name="connsiteX9-585" fmla="*/ 1864688 w 3725019"/>
                    <a:gd name="connsiteY9-586" fmla="*/ 746234 h 1418896"/>
                    <a:gd name="connsiteX10-587" fmla="*/ 256605 w 3725019"/>
                    <a:gd name="connsiteY10-588" fmla="*/ 1418896 h 1418896"/>
                    <a:gd name="connsiteX11-589" fmla="*/ 0 w 3725019"/>
                    <a:gd name="connsiteY11-590" fmla="*/ 1331097 h 1418896"/>
                    <a:gd name="connsiteX12-591" fmla="*/ 1113454 w 3725019"/>
                    <a:gd name="connsiteY12-592" fmla="*/ 903890 h 1418896"/>
                    <a:gd name="connsiteX13-593" fmla="*/ 1102302 w 3725019"/>
                    <a:gd name="connsiteY13-594" fmla="*/ 451945 h 1418896"/>
                    <a:gd name="connsiteX14-595" fmla="*/ 183032 w 3725019"/>
                    <a:gd name="connsiteY14-596" fmla="*/ 84081 h 1418896"/>
                    <a:gd name="connsiteX15-597" fmla="*/ 162012 w 3725019"/>
                    <a:gd name="connsiteY15-598" fmla="*/ 73572 h 141889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4" name="Line 68"/>
            <p:cNvSpPr>
              <a:spLocks noChangeShapeType="1"/>
            </p:cNvSpPr>
            <p:nvPr/>
          </p:nvSpPr>
          <p:spPr bwMode="auto">
            <a:xfrm flipV="1">
              <a:off x="4381040" y="4925667"/>
              <a:ext cx="819151" cy="891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4551505" y="4725643"/>
              <a:ext cx="147637" cy="200025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3860942" y="4787556"/>
              <a:ext cx="147638" cy="200025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4151455" y="4725643"/>
              <a:ext cx="147637" cy="200025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69057" y="4095153"/>
                  <a:ext cx="1740929" cy="514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  <a:cs typeface="+mn-cs"/>
                    </a:rPr>
                    <a:t>用户</a:t>
                  </a:r>
                  <a:r>
                    <a:rPr kumimoji="0" lang="en-US" altLang="zh-CN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  <a:cs typeface="+mn-cs"/>
                    </a:rPr>
                    <a:t>1</a:t>
                  </a:r>
                  <a:r>
                    <a:rPr kumimoji="0" lang="zh-CN" altLang="en-US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  <a:cs typeface="+mn-cs"/>
                    </a:rPr>
                    <a:t>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a14:m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38" name="Text 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057" y="4095153"/>
                  <a:ext cx="1740929" cy="514600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 Box 29"/>
            <p:cNvSpPr txBox="1">
              <a:spLocks noChangeArrowheads="1"/>
            </p:cNvSpPr>
            <p:nvPr/>
          </p:nvSpPr>
          <p:spPr bwMode="auto">
            <a:xfrm>
              <a:off x="2903811" y="5443553"/>
              <a:ext cx="2061901" cy="4774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350" dirty="0">
                  <a:solidFill>
                    <a:srgbClr val="000000"/>
                  </a:solidFill>
                  <a:latin typeface="+mn-ea"/>
                  <a:ea typeface="+mn-ea"/>
                </a:rPr>
                <a:t>瓶颈带宽：</a:t>
              </a:r>
              <a:r>
                <a:rPr lang="en-US" altLang="zh-CN" sz="1350" dirty="0">
                  <a:solidFill>
                    <a:srgbClr val="000000"/>
                  </a:solidFill>
                  <a:latin typeface="+mn-ea"/>
                  <a:ea typeface="+mn-ea"/>
                </a:rPr>
                <a:t>R</a:t>
              </a: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330592" y="4140770"/>
              <a:ext cx="4227323" cy="719138"/>
            </a:xfrm>
            <a:custGeom>
              <a:avLst/>
              <a:gdLst>
                <a:gd name="T0" fmla="*/ 0 w 2412"/>
                <a:gd name="T1" fmla="*/ 0 h 453"/>
                <a:gd name="T2" fmla="*/ 2147483647 w 2412"/>
                <a:gd name="T3" fmla="*/ 2147483647 h 453"/>
                <a:gd name="T4" fmla="*/ 2147483647 w 2412"/>
                <a:gd name="T5" fmla="*/ 2147483647 h 4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12" h="453">
                  <a:moveTo>
                    <a:pt x="0" y="0"/>
                  </a:moveTo>
                  <a:cubicBezTo>
                    <a:pt x="93" y="65"/>
                    <a:pt x="156" y="318"/>
                    <a:pt x="558" y="390"/>
                  </a:cubicBezTo>
                  <a:cubicBezTo>
                    <a:pt x="959" y="453"/>
                    <a:pt x="2026" y="423"/>
                    <a:pt x="2412" y="432"/>
                  </a:cubicBezTo>
                </a:path>
              </a:pathLst>
            </a:custGeom>
            <a:noFill/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4022867" y="4787556"/>
              <a:ext cx="147638" cy="200025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2289317" y="4936781"/>
              <a:ext cx="4268598" cy="719137"/>
            </a:xfrm>
            <a:custGeom>
              <a:avLst/>
              <a:gdLst>
                <a:gd name="T0" fmla="*/ 0 w 2412"/>
                <a:gd name="T1" fmla="*/ 2147483647 h 453"/>
                <a:gd name="T2" fmla="*/ 2147483647 w 2412"/>
                <a:gd name="T3" fmla="*/ 2147483647 h 453"/>
                <a:gd name="T4" fmla="*/ 2147483647 w 2412"/>
                <a:gd name="T5" fmla="*/ 2147483647 h 4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12" h="453">
                  <a:moveTo>
                    <a:pt x="0" y="453"/>
                  </a:moveTo>
                  <a:cubicBezTo>
                    <a:pt x="93" y="388"/>
                    <a:pt x="156" y="134"/>
                    <a:pt x="558" y="63"/>
                  </a:cubicBezTo>
                  <a:cubicBezTo>
                    <a:pt x="959" y="0"/>
                    <a:pt x="2026" y="36"/>
                    <a:pt x="2412" y="29"/>
                  </a:cubicBez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9240" y="5359156"/>
                  <a:ext cx="1740929" cy="514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  <a:cs typeface="+mn-cs"/>
                    </a:rPr>
                    <a:t>用户</a:t>
                  </a:r>
                  <a:r>
                    <a:rPr kumimoji="0" lang="en-US" altLang="zh-CN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  <a:cs typeface="+mn-cs"/>
                    </a:rPr>
                    <a:t>2</a:t>
                  </a:r>
                  <a:r>
                    <a:rPr kumimoji="0" lang="zh-CN" altLang="en-US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  <a:cs typeface="+mn-cs"/>
                    </a:rPr>
                    <a:t>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a14:m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45" name="Text 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240" y="5359156"/>
                  <a:ext cx="1740929" cy="514600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Group 69"/>
            <p:cNvGrpSpPr/>
            <p:nvPr/>
          </p:nvGrpSpPr>
          <p:grpSpPr bwMode="auto">
            <a:xfrm>
              <a:off x="1540017" y="4033493"/>
              <a:ext cx="766763" cy="704850"/>
              <a:chOff x="-44" y="1473"/>
              <a:chExt cx="981" cy="1105"/>
            </a:xfrm>
          </p:grpSpPr>
          <p:pic>
            <p:nvPicPr>
              <p:cNvPr id="50" name="Picture 7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Freeform 71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47" name="Group 72"/>
            <p:cNvGrpSpPr/>
            <p:nvPr/>
          </p:nvGrpSpPr>
          <p:grpSpPr bwMode="auto">
            <a:xfrm>
              <a:off x="1543192" y="5279681"/>
              <a:ext cx="766763" cy="704850"/>
              <a:chOff x="-44" y="1473"/>
              <a:chExt cx="981" cy="1105"/>
            </a:xfrm>
          </p:grpSpPr>
          <p:pic>
            <p:nvPicPr>
              <p:cNvPr id="48" name="Picture 7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Freeform 74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</p:grpSp>
      <p:sp>
        <p:nvSpPr>
          <p:cNvPr id="66" name="文本框 65"/>
          <p:cNvSpPr txBox="1"/>
          <p:nvPr/>
        </p:nvSpPr>
        <p:spPr>
          <a:xfrm>
            <a:off x="7050749" y="3427691"/>
            <a:ext cx="582930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tx1"/>
                </a:solidFill>
              </a:rPr>
              <a:t>公平线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5688182" y="1569682"/>
                <a:ext cx="925195" cy="1244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d>
                        <m:dPr>
                          <m:ctrlPr>
                            <a:rPr lang="en-US" altLang="zh-CN" sz="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𝑡</m:t>
                          </m:r>
                          <m:r>
                            <a:rPr lang="en-US" altLang="zh-CN" sz="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sz="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altLang="zh-CN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r>
                                <a:rPr lang="en-US" altLang="zh-CN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en-US" altLang="zh-CN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(</m:t>
                              </m:r>
                              <m:r>
                                <a:rPr lang="en-US" altLang="zh-CN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𝑡</m:t>
                              </m:r>
                              <m:r>
                                <a:rPr lang="en-US" altLang="zh-CN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),  </m:t>
                              </m:r>
                              <m:r>
                                <a:rPr lang="zh-CN" altLang="zh-CN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无拥塞</m:t>
                              </m:r>
                            </m:e>
                            <m:e>
                              <m:r>
                                <a:rPr lang="en-US" altLang="zh-CN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sz="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altLang="zh-CN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r>
                                <a:rPr lang="en-US" altLang="zh-CN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en-US" altLang="zh-CN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(</m:t>
                              </m:r>
                              <m:r>
                                <a:rPr lang="en-US" altLang="zh-CN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𝑡</m:t>
                              </m:r>
                              <m:r>
                                <a:rPr lang="en-US" altLang="zh-CN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),  </m:t>
                              </m:r>
                              <m:r>
                                <a:rPr lang="zh-CN" altLang="zh-CN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拥塞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82" y="1569682"/>
                <a:ext cx="925195" cy="124460"/>
              </a:xfrm>
              <a:prstGeom prst="rect">
                <a:avLst/>
              </a:prstGeom>
              <a:blipFill rotWithShape="1">
                <a:blip r:embed="rId7"/>
                <a:stretch>
                  <a:fillRect l="-53" t="-480" r="53" b="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/>
          <p:cNvCxnSpPr/>
          <p:nvPr/>
        </p:nvCxnSpPr>
        <p:spPr>
          <a:xfrm rot="-2700000">
            <a:off x="5639594" y="3522363"/>
            <a:ext cx="97200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加性增</a:t>
            </a:r>
            <a:r>
              <a:rPr lang="en-US" altLang="zh-CN" dirty="0"/>
              <a:t>+</a:t>
            </a:r>
            <a:r>
              <a:rPr lang="zh-CN" altLang="en-US" dirty="0"/>
              <a:t>乘性减（</a:t>
            </a:r>
            <a:r>
              <a:rPr lang="en-US" altLang="zh-CN" dirty="0"/>
              <a:t>AI+MD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054" y="2060922"/>
            <a:ext cx="7690048" cy="30962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可以收敛到最优点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可以改进公平性</a:t>
            </a:r>
            <a:endParaRPr lang="en-US" altLang="zh-CN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5418334" y="5043750"/>
            <a:ext cx="29072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5418334" y="2479454"/>
            <a:ext cx="13335" cy="2576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58272" y="5099813"/>
            <a:ext cx="159413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用户</a:t>
            </a:r>
            <a:r>
              <a:rPr lang="en-US" altLang="zh-CN" sz="1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1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</a:t>
            </a:r>
            <a:r>
              <a:rPr lang="zh-CN" sz="1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发送速率</a:t>
            </a:r>
            <a:endParaRPr lang="zh-CN" sz="14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84917" y="2992434"/>
            <a:ext cx="398145" cy="14371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用户</a:t>
            </a:r>
            <a:r>
              <a:rPr lang="en-US" altLang="zh-CN" sz="1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lang="zh-CN" altLang="en-US" sz="1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</a:t>
            </a:r>
            <a:r>
              <a:rPr lang="zh-CN" sz="1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发送速率</a:t>
            </a:r>
            <a:endParaRPr lang="zh-CN" sz="14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rot="2700000">
            <a:off x="4984861" y="3973849"/>
            <a:ext cx="3051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-2700000">
            <a:off x="5121062" y="4271977"/>
            <a:ext cx="21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472261" y="3936049"/>
            <a:ext cx="76200" cy="75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3" name="文本框 22"/>
          <p:cNvSpPr txBox="1"/>
          <p:nvPr/>
        </p:nvSpPr>
        <p:spPr>
          <a:xfrm>
            <a:off x="6560993" y="3858433"/>
            <a:ext cx="849630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tx1"/>
                </a:solidFill>
              </a:rPr>
              <a:t>最优分配点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5973664" y="3094981"/>
            <a:ext cx="413795" cy="82552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5452082" y="3973849"/>
            <a:ext cx="483482" cy="101384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6359866" y="3025891"/>
            <a:ext cx="76200" cy="75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32" name="椭圆 31"/>
          <p:cNvSpPr/>
          <p:nvPr/>
        </p:nvSpPr>
        <p:spPr>
          <a:xfrm>
            <a:off x="5892166" y="3973849"/>
            <a:ext cx="76200" cy="75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6633932" y="3094981"/>
                <a:ext cx="322580" cy="25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05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932" y="3094981"/>
                <a:ext cx="322580" cy="252730"/>
              </a:xfrm>
              <a:prstGeom prst="rect">
                <a:avLst/>
              </a:prstGeom>
              <a:blipFill rotWithShape="1">
                <a:blip r:embed="rId1"/>
                <a:stretch>
                  <a:fillRect l="-27" t="-248" r="27" b="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5656941" y="3872008"/>
                <a:ext cx="322580" cy="25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05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941" y="3872008"/>
                <a:ext cx="322580" cy="252730"/>
              </a:xfrm>
              <a:prstGeom prst="rect">
                <a:avLst/>
              </a:prstGeom>
              <a:blipFill rotWithShape="1">
                <a:blip r:embed="rId2"/>
                <a:stretch>
                  <a:fillRect l="-112" t="-163" r="112" b="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/>
          <p:cNvCxnSpPr/>
          <p:nvPr/>
        </p:nvCxnSpPr>
        <p:spPr>
          <a:xfrm rot="18900000">
            <a:off x="5863531" y="3656567"/>
            <a:ext cx="891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6305205" y="2813074"/>
                <a:ext cx="322580" cy="25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105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205" y="2813074"/>
                <a:ext cx="322580" cy="252730"/>
              </a:xfrm>
              <a:prstGeom prst="rect">
                <a:avLst/>
              </a:prstGeom>
              <a:blipFill rotWithShape="1">
                <a:blip r:embed="rId3"/>
                <a:stretch>
                  <a:fillRect l="-90" t="-9" r="90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/>
          <p:cNvSpPr/>
          <p:nvPr/>
        </p:nvSpPr>
        <p:spPr>
          <a:xfrm>
            <a:off x="6609134" y="3273106"/>
            <a:ext cx="76200" cy="75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68" name="文本框 67"/>
          <p:cNvSpPr txBox="1"/>
          <p:nvPr/>
        </p:nvSpPr>
        <p:spPr>
          <a:xfrm>
            <a:off x="7074656" y="4422508"/>
            <a:ext cx="582930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1050" dirty="0">
                <a:solidFill>
                  <a:schemeClr val="tx1"/>
                </a:solidFill>
              </a:rPr>
              <a:t>效率线</a:t>
            </a:r>
            <a:endParaRPr lang="zh-CN" sz="1050" dirty="0">
              <a:solidFill>
                <a:schemeClr val="tx1"/>
              </a:solidFill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391596" y="4178506"/>
            <a:ext cx="3553916" cy="1133942"/>
            <a:chOff x="49240" y="4033493"/>
            <a:chExt cx="6508675" cy="1951038"/>
          </a:xfrm>
        </p:grpSpPr>
        <p:grpSp>
          <p:nvGrpSpPr>
            <p:cNvPr id="71" name="Group 102"/>
            <p:cNvGrpSpPr/>
            <p:nvPr/>
          </p:nvGrpSpPr>
          <p:grpSpPr>
            <a:xfrm>
              <a:off x="5158678" y="4607070"/>
              <a:ext cx="1100814" cy="719137"/>
              <a:chOff x="7493876" y="2774731"/>
              <a:chExt cx="1481958" cy="894622"/>
            </a:xfrm>
          </p:grpSpPr>
          <p:sp>
            <p:nvSpPr>
              <p:cNvPr id="96" name="Freeform 103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-1" fmla="*/ 8187558 w 8187558"/>
                  <a:gd name="connsiteY0-2" fmla="*/ 0 h 2617076"/>
                  <a:gd name="connsiteX1-3" fmla="*/ 8187558 w 8187558"/>
                  <a:gd name="connsiteY1-4" fmla="*/ 1271752 h 2617076"/>
                  <a:gd name="connsiteX2-5" fmla="*/ 4025462 w 8187558"/>
                  <a:gd name="connsiteY2-6" fmla="*/ 2617076 h 2617076"/>
                  <a:gd name="connsiteX3-7" fmla="*/ 0 w 8187558"/>
                  <a:gd name="connsiteY3-8" fmla="*/ 1229711 h 2617076"/>
                  <a:gd name="connsiteX4-9" fmla="*/ 31531 w 8187558"/>
                  <a:gd name="connsiteY4-10" fmla="*/ 147145 h 2617076"/>
                  <a:gd name="connsiteX5-11" fmla="*/ 4046482 w 8187558"/>
                  <a:gd name="connsiteY5-12" fmla="*/ 1576552 h 2617076"/>
                  <a:gd name="connsiteX6-13" fmla="*/ 8187558 w 8187558"/>
                  <a:gd name="connsiteY6-14" fmla="*/ 0 h 2617076"/>
                  <a:gd name="connsiteX0-15" fmla="*/ 8187558 w 8187558"/>
                  <a:gd name="connsiteY0-16" fmla="*/ 0 h 2617076"/>
                  <a:gd name="connsiteX1-17" fmla="*/ 8187558 w 8187558"/>
                  <a:gd name="connsiteY1-18" fmla="*/ 1271752 h 2617076"/>
                  <a:gd name="connsiteX2-19" fmla="*/ 4025462 w 8187558"/>
                  <a:gd name="connsiteY2-20" fmla="*/ 2617076 h 2617076"/>
                  <a:gd name="connsiteX3-21" fmla="*/ 0 w 8187558"/>
                  <a:gd name="connsiteY3-22" fmla="*/ 1229711 h 2617076"/>
                  <a:gd name="connsiteX4-23" fmla="*/ 31531 w 8187558"/>
                  <a:gd name="connsiteY4-24" fmla="*/ 147145 h 2617076"/>
                  <a:gd name="connsiteX5-25" fmla="*/ 4046482 w 8187558"/>
                  <a:gd name="connsiteY5-26" fmla="*/ 1576552 h 2617076"/>
                  <a:gd name="connsiteX6-27" fmla="*/ 8187558 w 8187558"/>
                  <a:gd name="connsiteY6-28" fmla="*/ 0 h 2617076"/>
                  <a:gd name="connsiteX0-29" fmla="*/ 8187558 w 8187558"/>
                  <a:gd name="connsiteY0-30" fmla="*/ 0 h 2617076"/>
                  <a:gd name="connsiteX1-31" fmla="*/ 8187558 w 8187558"/>
                  <a:gd name="connsiteY1-32" fmla="*/ 1271752 h 2617076"/>
                  <a:gd name="connsiteX2-33" fmla="*/ 4025462 w 8187558"/>
                  <a:gd name="connsiteY2-34" fmla="*/ 2617076 h 2617076"/>
                  <a:gd name="connsiteX3-35" fmla="*/ 0 w 8187558"/>
                  <a:gd name="connsiteY3-36" fmla="*/ 1229711 h 2617076"/>
                  <a:gd name="connsiteX4-37" fmla="*/ 31531 w 8187558"/>
                  <a:gd name="connsiteY4-38" fmla="*/ 147145 h 2617076"/>
                  <a:gd name="connsiteX5-39" fmla="*/ 4046482 w 8187558"/>
                  <a:gd name="connsiteY5-40" fmla="*/ 1576552 h 2617076"/>
                  <a:gd name="connsiteX6-41" fmla="*/ 8187558 w 8187558"/>
                  <a:gd name="connsiteY6-42" fmla="*/ 0 h 2617076"/>
                  <a:gd name="connsiteX0-43" fmla="*/ 8187558 w 8187558"/>
                  <a:gd name="connsiteY0-44" fmla="*/ 0 h 2617076"/>
                  <a:gd name="connsiteX1-45" fmla="*/ 8187558 w 8187558"/>
                  <a:gd name="connsiteY1-46" fmla="*/ 1271752 h 2617076"/>
                  <a:gd name="connsiteX2-47" fmla="*/ 4025462 w 8187558"/>
                  <a:gd name="connsiteY2-48" fmla="*/ 2617076 h 2617076"/>
                  <a:gd name="connsiteX3-49" fmla="*/ 0 w 8187558"/>
                  <a:gd name="connsiteY3-50" fmla="*/ 1229711 h 2617076"/>
                  <a:gd name="connsiteX4-51" fmla="*/ 31531 w 8187558"/>
                  <a:gd name="connsiteY4-52" fmla="*/ 147145 h 2617076"/>
                  <a:gd name="connsiteX5-53" fmla="*/ 4046482 w 8187558"/>
                  <a:gd name="connsiteY5-54" fmla="*/ 1576552 h 2617076"/>
                  <a:gd name="connsiteX6-55" fmla="*/ 8187558 w 8187558"/>
                  <a:gd name="connsiteY6-56" fmla="*/ 0 h 2617076"/>
                  <a:gd name="connsiteX0-57" fmla="*/ 8187558 w 8187558"/>
                  <a:gd name="connsiteY0-58" fmla="*/ 0 h 2617076"/>
                  <a:gd name="connsiteX1-59" fmla="*/ 8187558 w 8187558"/>
                  <a:gd name="connsiteY1-60" fmla="*/ 1271752 h 2617076"/>
                  <a:gd name="connsiteX2-61" fmla="*/ 4025462 w 8187558"/>
                  <a:gd name="connsiteY2-62" fmla="*/ 2617076 h 2617076"/>
                  <a:gd name="connsiteX3-63" fmla="*/ 0 w 8187558"/>
                  <a:gd name="connsiteY3-64" fmla="*/ 1229711 h 2617076"/>
                  <a:gd name="connsiteX4-65" fmla="*/ 31531 w 8187558"/>
                  <a:gd name="connsiteY4-66" fmla="*/ 147145 h 2617076"/>
                  <a:gd name="connsiteX5-67" fmla="*/ 4046482 w 8187558"/>
                  <a:gd name="connsiteY5-68" fmla="*/ 1576552 h 2617076"/>
                  <a:gd name="connsiteX6-69" fmla="*/ 8187558 w 8187558"/>
                  <a:gd name="connsiteY6-70" fmla="*/ 0 h 2617076"/>
                  <a:gd name="connsiteX0-71" fmla="*/ 8187558 w 8187558"/>
                  <a:gd name="connsiteY0-72" fmla="*/ 0 h 2617076"/>
                  <a:gd name="connsiteX1-73" fmla="*/ 8187558 w 8187558"/>
                  <a:gd name="connsiteY1-74" fmla="*/ 1271752 h 2617076"/>
                  <a:gd name="connsiteX2-75" fmla="*/ 4025462 w 8187558"/>
                  <a:gd name="connsiteY2-76" fmla="*/ 2617076 h 2617076"/>
                  <a:gd name="connsiteX3-77" fmla="*/ 0 w 8187558"/>
                  <a:gd name="connsiteY3-78" fmla="*/ 1229711 h 2617076"/>
                  <a:gd name="connsiteX4-79" fmla="*/ 31531 w 8187558"/>
                  <a:gd name="connsiteY4-80" fmla="*/ 147145 h 2617076"/>
                  <a:gd name="connsiteX5-81" fmla="*/ 4046482 w 8187558"/>
                  <a:gd name="connsiteY5-82" fmla="*/ 1576552 h 2617076"/>
                  <a:gd name="connsiteX6-83" fmla="*/ 8187558 w 8187558"/>
                  <a:gd name="connsiteY6-84" fmla="*/ 0 h 2617076"/>
                  <a:gd name="connsiteX0-85" fmla="*/ 8187558 w 8187558"/>
                  <a:gd name="connsiteY0-86" fmla="*/ 0 h 2638097"/>
                  <a:gd name="connsiteX1-87" fmla="*/ 8187558 w 8187558"/>
                  <a:gd name="connsiteY1-88" fmla="*/ 1271752 h 2638097"/>
                  <a:gd name="connsiteX2-89" fmla="*/ 4099035 w 8187558"/>
                  <a:gd name="connsiteY2-90" fmla="*/ 2638097 h 2638097"/>
                  <a:gd name="connsiteX3-91" fmla="*/ 0 w 8187558"/>
                  <a:gd name="connsiteY3-92" fmla="*/ 1229711 h 2638097"/>
                  <a:gd name="connsiteX4-93" fmla="*/ 31531 w 8187558"/>
                  <a:gd name="connsiteY4-94" fmla="*/ 147145 h 2638097"/>
                  <a:gd name="connsiteX5-95" fmla="*/ 4046482 w 8187558"/>
                  <a:gd name="connsiteY5-96" fmla="*/ 1576552 h 2638097"/>
                  <a:gd name="connsiteX6-97" fmla="*/ 8187558 w 8187558"/>
                  <a:gd name="connsiteY6-98" fmla="*/ 0 h 2638097"/>
                  <a:gd name="connsiteX0-99" fmla="*/ 8187558 w 8187558"/>
                  <a:gd name="connsiteY0-100" fmla="*/ 0 h 2638097"/>
                  <a:gd name="connsiteX1-101" fmla="*/ 8187558 w 8187558"/>
                  <a:gd name="connsiteY1-102" fmla="*/ 1271752 h 2638097"/>
                  <a:gd name="connsiteX2-103" fmla="*/ 4099035 w 8187558"/>
                  <a:gd name="connsiteY2-104" fmla="*/ 2638097 h 2638097"/>
                  <a:gd name="connsiteX3-105" fmla="*/ 0 w 8187558"/>
                  <a:gd name="connsiteY3-106" fmla="*/ 1229711 h 2638097"/>
                  <a:gd name="connsiteX4-107" fmla="*/ 31531 w 8187558"/>
                  <a:gd name="connsiteY4-108" fmla="*/ 147145 h 2638097"/>
                  <a:gd name="connsiteX5-109" fmla="*/ 4046482 w 8187558"/>
                  <a:gd name="connsiteY5-110" fmla="*/ 1576552 h 2638097"/>
                  <a:gd name="connsiteX6-111" fmla="*/ 8187558 w 8187558"/>
                  <a:gd name="connsiteY6-112" fmla="*/ 0 h 2638097"/>
                  <a:gd name="connsiteX0-113" fmla="*/ 8187558 w 8187558"/>
                  <a:gd name="connsiteY0-114" fmla="*/ 0 h 2638097"/>
                  <a:gd name="connsiteX1-115" fmla="*/ 8187558 w 8187558"/>
                  <a:gd name="connsiteY1-116" fmla="*/ 1271752 h 2638097"/>
                  <a:gd name="connsiteX2-117" fmla="*/ 4099035 w 8187558"/>
                  <a:gd name="connsiteY2-118" fmla="*/ 2638097 h 2638097"/>
                  <a:gd name="connsiteX3-119" fmla="*/ 0 w 8187558"/>
                  <a:gd name="connsiteY3-120" fmla="*/ 1229711 h 2638097"/>
                  <a:gd name="connsiteX4-121" fmla="*/ 31531 w 8187558"/>
                  <a:gd name="connsiteY4-122" fmla="*/ 147145 h 2638097"/>
                  <a:gd name="connsiteX5-123" fmla="*/ 4046482 w 8187558"/>
                  <a:gd name="connsiteY5-124" fmla="*/ 1576552 h 2638097"/>
                  <a:gd name="connsiteX6-125" fmla="*/ 8187558 w 8187558"/>
                  <a:gd name="connsiteY6-126" fmla="*/ 0 h 2638097"/>
                  <a:gd name="connsiteX0-127" fmla="*/ 8187558 w 8187558"/>
                  <a:gd name="connsiteY0-128" fmla="*/ 0 h 2638097"/>
                  <a:gd name="connsiteX1-129" fmla="*/ 8187558 w 8187558"/>
                  <a:gd name="connsiteY1-130" fmla="*/ 1271752 h 2638097"/>
                  <a:gd name="connsiteX2-131" fmla="*/ 4099035 w 8187558"/>
                  <a:gd name="connsiteY2-132" fmla="*/ 2638097 h 2638097"/>
                  <a:gd name="connsiteX3-133" fmla="*/ 0 w 8187558"/>
                  <a:gd name="connsiteY3-134" fmla="*/ 1229711 h 2638097"/>
                  <a:gd name="connsiteX4-135" fmla="*/ 31531 w 8187558"/>
                  <a:gd name="connsiteY4-136" fmla="*/ 147145 h 2638097"/>
                  <a:gd name="connsiteX5-137" fmla="*/ 4046482 w 8187558"/>
                  <a:gd name="connsiteY5-138" fmla="*/ 1576552 h 2638097"/>
                  <a:gd name="connsiteX6-139" fmla="*/ 8187558 w 8187558"/>
                  <a:gd name="connsiteY6-140" fmla="*/ 0 h 2638097"/>
                  <a:gd name="connsiteX0-141" fmla="*/ 8187558 w 8187558"/>
                  <a:gd name="connsiteY0-142" fmla="*/ 0 h 2638097"/>
                  <a:gd name="connsiteX1-143" fmla="*/ 8187558 w 8187558"/>
                  <a:gd name="connsiteY1-144" fmla="*/ 1271752 h 2638097"/>
                  <a:gd name="connsiteX2-145" fmla="*/ 4099035 w 8187558"/>
                  <a:gd name="connsiteY2-146" fmla="*/ 2638097 h 2638097"/>
                  <a:gd name="connsiteX3-147" fmla="*/ 0 w 8187558"/>
                  <a:gd name="connsiteY3-148" fmla="*/ 1229711 h 2638097"/>
                  <a:gd name="connsiteX4-149" fmla="*/ 31531 w 8187558"/>
                  <a:gd name="connsiteY4-150" fmla="*/ 147145 h 2638097"/>
                  <a:gd name="connsiteX5-151" fmla="*/ 4088524 w 8187558"/>
                  <a:gd name="connsiteY5-152" fmla="*/ 1597573 h 2638097"/>
                  <a:gd name="connsiteX6-153" fmla="*/ 8187558 w 8187558"/>
                  <a:gd name="connsiteY6-154" fmla="*/ 0 h 2638097"/>
                  <a:gd name="connsiteX0-155" fmla="*/ 8187558 w 8187558"/>
                  <a:gd name="connsiteY0-156" fmla="*/ 0 h 2638097"/>
                  <a:gd name="connsiteX1-157" fmla="*/ 8187558 w 8187558"/>
                  <a:gd name="connsiteY1-158" fmla="*/ 1271752 h 2638097"/>
                  <a:gd name="connsiteX2-159" fmla="*/ 4099035 w 8187558"/>
                  <a:gd name="connsiteY2-160" fmla="*/ 2638097 h 2638097"/>
                  <a:gd name="connsiteX3-161" fmla="*/ 0 w 8187558"/>
                  <a:gd name="connsiteY3-162" fmla="*/ 1229711 h 2638097"/>
                  <a:gd name="connsiteX4-163" fmla="*/ 31531 w 8187558"/>
                  <a:gd name="connsiteY4-164" fmla="*/ 147145 h 2638097"/>
                  <a:gd name="connsiteX5-165" fmla="*/ 4088524 w 8187558"/>
                  <a:gd name="connsiteY5-166" fmla="*/ 1597573 h 2638097"/>
                  <a:gd name="connsiteX6-167" fmla="*/ 8187558 w 8187558"/>
                  <a:gd name="connsiteY6-168" fmla="*/ 0 h 2638097"/>
                  <a:gd name="connsiteX0-169" fmla="*/ 8187558 w 8187558"/>
                  <a:gd name="connsiteY0-170" fmla="*/ 0 h 2638097"/>
                  <a:gd name="connsiteX1-171" fmla="*/ 8187558 w 8187558"/>
                  <a:gd name="connsiteY1-172" fmla="*/ 1271752 h 2638097"/>
                  <a:gd name="connsiteX2-173" fmla="*/ 4099035 w 8187558"/>
                  <a:gd name="connsiteY2-174" fmla="*/ 2638097 h 2638097"/>
                  <a:gd name="connsiteX3-175" fmla="*/ 0 w 8187558"/>
                  <a:gd name="connsiteY3-176" fmla="*/ 1229711 h 2638097"/>
                  <a:gd name="connsiteX4-177" fmla="*/ 31531 w 8187558"/>
                  <a:gd name="connsiteY4-178" fmla="*/ 147145 h 2638097"/>
                  <a:gd name="connsiteX5-179" fmla="*/ 4099035 w 8187558"/>
                  <a:gd name="connsiteY5-180" fmla="*/ 1566042 h 2638097"/>
                  <a:gd name="connsiteX6-181" fmla="*/ 8187558 w 8187558"/>
                  <a:gd name="connsiteY6-182" fmla="*/ 0 h 2638097"/>
                  <a:gd name="connsiteX0-183" fmla="*/ 8187558 w 8187558"/>
                  <a:gd name="connsiteY0-184" fmla="*/ 0 h 2638097"/>
                  <a:gd name="connsiteX1-185" fmla="*/ 8187558 w 8187558"/>
                  <a:gd name="connsiteY1-186" fmla="*/ 1271752 h 2638097"/>
                  <a:gd name="connsiteX2-187" fmla="*/ 4099035 w 8187558"/>
                  <a:gd name="connsiteY2-188" fmla="*/ 2638097 h 2638097"/>
                  <a:gd name="connsiteX3-189" fmla="*/ 0 w 8187558"/>
                  <a:gd name="connsiteY3-190" fmla="*/ 1229711 h 2638097"/>
                  <a:gd name="connsiteX4-191" fmla="*/ 31531 w 8187558"/>
                  <a:gd name="connsiteY4-192" fmla="*/ 147145 h 2638097"/>
                  <a:gd name="connsiteX5-193" fmla="*/ 4099035 w 8187558"/>
                  <a:gd name="connsiteY5-194" fmla="*/ 1566042 h 2638097"/>
                  <a:gd name="connsiteX6-195" fmla="*/ 8187558 w 8187558"/>
                  <a:gd name="connsiteY6-196" fmla="*/ 0 h 2638097"/>
                  <a:gd name="connsiteX0-197" fmla="*/ 8187558 w 8187558"/>
                  <a:gd name="connsiteY0-198" fmla="*/ 0 h 2638097"/>
                  <a:gd name="connsiteX1-199" fmla="*/ 8187558 w 8187558"/>
                  <a:gd name="connsiteY1-200" fmla="*/ 1271752 h 2638097"/>
                  <a:gd name="connsiteX2-201" fmla="*/ 4099035 w 8187558"/>
                  <a:gd name="connsiteY2-202" fmla="*/ 2638097 h 2638097"/>
                  <a:gd name="connsiteX3-203" fmla="*/ 0 w 8187558"/>
                  <a:gd name="connsiteY3-204" fmla="*/ 1229711 h 2638097"/>
                  <a:gd name="connsiteX4-205" fmla="*/ 31531 w 8187558"/>
                  <a:gd name="connsiteY4-206" fmla="*/ 147145 h 2638097"/>
                  <a:gd name="connsiteX5-207" fmla="*/ 4099035 w 8187558"/>
                  <a:gd name="connsiteY5-208" fmla="*/ 1566042 h 2638097"/>
                  <a:gd name="connsiteX6-209" fmla="*/ 8187558 w 8187558"/>
                  <a:gd name="connsiteY6-210" fmla="*/ 0 h 2638097"/>
                  <a:gd name="connsiteX0-211" fmla="*/ 8187558 w 8187558"/>
                  <a:gd name="connsiteY0-212" fmla="*/ 0 h 2638097"/>
                  <a:gd name="connsiteX1-213" fmla="*/ 8187558 w 8187558"/>
                  <a:gd name="connsiteY1-214" fmla="*/ 1271752 h 2638097"/>
                  <a:gd name="connsiteX2-215" fmla="*/ 4099035 w 8187558"/>
                  <a:gd name="connsiteY2-216" fmla="*/ 2638097 h 2638097"/>
                  <a:gd name="connsiteX3-217" fmla="*/ 0 w 8187558"/>
                  <a:gd name="connsiteY3-218" fmla="*/ 1229711 h 2638097"/>
                  <a:gd name="connsiteX4-219" fmla="*/ 31531 w 8187558"/>
                  <a:gd name="connsiteY4-220" fmla="*/ 147145 h 2638097"/>
                  <a:gd name="connsiteX5-221" fmla="*/ 4099035 w 8187558"/>
                  <a:gd name="connsiteY5-222" fmla="*/ 1566042 h 2638097"/>
                  <a:gd name="connsiteX6-223" fmla="*/ 8187558 w 8187558"/>
                  <a:gd name="connsiteY6-224" fmla="*/ 0 h 2638097"/>
                  <a:gd name="connsiteX0-225" fmla="*/ 8187558 w 8187558"/>
                  <a:gd name="connsiteY0-226" fmla="*/ 0 h 2638097"/>
                  <a:gd name="connsiteX1-227" fmla="*/ 8187558 w 8187558"/>
                  <a:gd name="connsiteY1-228" fmla="*/ 1271752 h 2638097"/>
                  <a:gd name="connsiteX2-229" fmla="*/ 4099035 w 8187558"/>
                  <a:gd name="connsiteY2-230" fmla="*/ 2638097 h 2638097"/>
                  <a:gd name="connsiteX3-231" fmla="*/ 0 w 8187558"/>
                  <a:gd name="connsiteY3-232" fmla="*/ 1229711 h 2638097"/>
                  <a:gd name="connsiteX4-233" fmla="*/ 31531 w 8187558"/>
                  <a:gd name="connsiteY4-234" fmla="*/ 147145 h 2638097"/>
                  <a:gd name="connsiteX5-235" fmla="*/ 4099035 w 8187558"/>
                  <a:gd name="connsiteY5-236" fmla="*/ 1566042 h 2638097"/>
                  <a:gd name="connsiteX6-237" fmla="*/ 8187558 w 8187558"/>
                  <a:gd name="connsiteY6-238" fmla="*/ 0 h 2638097"/>
                  <a:gd name="connsiteX0-239" fmla="*/ 8187558 w 8187558"/>
                  <a:gd name="connsiteY0-240" fmla="*/ 0 h 2638097"/>
                  <a:gd name="connsiteX1-241" fmla="*/ 8187558 w 8187558"/>
                  <a:gd name="connsiteY1-242" fmla="*/ 1271752 h 2638097"/>
                  <a:gd name="connsiteX2-243" fmla="*/ 4099035 w 8187558"/>
                  <a:gd name="connsiteY2-244" fmla="*/ 2638097 h 2638097"/>
                  <a:gd name="connsiteX3-245" fmla="*/ 0 w 8187558"/>
                  <a:gd name="connsiteY3-246" fmla="*/ 1229711 h 2638097"/>
                  <a:gd name="connsiteX4-247" fmla="*/ 31531 w 8187558"/>
                  <a:gd name="connsiteY4-248" fmla="*/ 147145 h 2638097"/>
                  <a:gd name="connsiteX5-249" fmla="*/ 4099035 w 8187558"/>
                  <a:gd name="connsiteY5-250" fmla="*/ 1566042 h 2638097"/>
                  <a:gd name="connsiteX6-251" fmla="*/ 8187558 w 8187558"/>
                  <a:gd name="connsiteY6-252" fmla="*/ 0 h 2638097"/>
                  <a:gd name="connsiteX0-253" fmla="*/ 8187558 w 8187558"/>
                  <a:gd name="connsiteY0-254" fmla="*/ 0 h 2638097"/>
                  <a:gd name="connsiteX1-255" fmla="*/ 8187558 w 8187558"/>
                  <a:gd name="connsiteY1-256" fmla="*/ 1271752 h 2638097"/>
                  <a:gd name="connsiteX2-257" fmla="*/ 4099035 w 8187558"/>
                  <a:gd name="connsiteY2-258" fmla="*/ 2638097 h 2638097"/>
                  <a:gd name="connsiteX3-259" fmla="*/ 0 w 8187558"/>
                  <a:gd name="connsiteY3-260" fmla="*/ 1229711 h 2638097"/>
                  <a:gd name="connsiteX4-261" fmla="*/ 31531 w 8187558"/>
                  <a:gd name="connsiteY4-262" fmla="*/ 147145 h 2638097"/>
                  <a:gd name="connsiteX5-263" fmla="*/ 4099035 w 8187558"/>
                  <a:gd name="connsiteY5-264" fmla="*/ 1566042 h 2638097"/>
                  <a:gd name="connsiteX6-265" fmla="*/ 8187558 w 8187558"/>
                  <a:gd name="connsiteY6-266" fmla="*/ 0 h 2638097"/>
                  <a:gd name="connsiteX0-267" fmla="*/ 8187558 w 8187558"/>
                  <a:gd name="connsiteY0-268" fmla="*/ 0 h 2638097"/>
                  <a:gd name="connsiteX1-269" fmla="*/ 8187558 w 8187558"/>
                  <a:gd name="connsiteY1-270" fmla="*/ 1271752 h 2638097"/>
                  <a:gd name="connsiteX2-271" fmla="*/ 4099035 w 8187558"/>
                  <a:gd name="connsiteY2-272" fmla="*/ 2638097 h 2638097"/>
                  <a:gd name="connsiteX3-273" fmla="*/ 0 w 8187558"/>
                  <a:gd name="connsiteY3-274" fmla="*/ 1229711 h 2638097"/>
                  <a:gd name="connsiteX4-275" fmla="*/ 31531 w 8187558"/>
                  <a:gd name="connsiteY4-276" fmla="*/ 147145 h 2638097"/>
                  <a:gd name="connsiteX5-277" fmla="*/ 4099035 w 8187558"/>
                  <a:gd name="connsiteY5-278" fmla="*/ 1566042 h 2638097"/>
                  <a:gd name="connsiteX6-279" fmla="*/ 8187558 w 8187558"/>
                  <a:gd name="connsiteY6-280" fmla="*/ 0 h 2638097"/>
                  <a:gd name="connsiteX0-281" fmla="*/ 8187558 w 8187558"/>
                  <a:gd name="connsiteY0-282" fmla="*/ 0 h 2638097"/>
                  <a:gd name="connsiteX1-283" fmla="*/ 8187558 w 8187558"/>
                  <a:gd name="connsiteY1-284" fmla="*/ 1271752 h 2638097"/>
                  <a:gd name="connsiteX2-285" fmla="*/ 4099035 w 8187558"/>
                  <a:gd name="connsiteY2-286" fmla="*/ 2638097 h 2638097"/>
                  <a:gd name="connsiteX3-287" fmla="*/ 0 w 8187558"/>
                  <a:gd name="connsiteY3-288" fmla="*/ 1229711 h 2638097"/>
                  <a:gd name="connsiteX4-289" fmla="*/ 31531 w 8187558"/>
                  <a:gd name="connsiteY4-290" fmla="*/ 147145 h 2638097"/>
                  <a:gd name="connsiteX5-291" fmla="*/ 4099035 w 8187558"/>
                  <a:gd name="connsiteY5-292" fmla="*/ 1566042 h 2638097"/>
                  <a:gd name="connsiteX6-293" fmla="*/ 8187558 w 8187558"/>
                  <a:gd name="connsiteY6-294" fmla="*/ 0 h 2638097"/>
                  <a:gd name="connsiteX0-295" fmla="*/ 8176538 w 8176538"/>
                  <a:gd name="connsiteY0-296" fmla="*/ 0 h 2638097"/>
                  <a:gd name="connsiteX1-297" fmla="*/ 8176538 w 8176538"/>
                  <a:gd name="connsiteY1-298" fmla="*/ 1271752 h 2638097"/>
                  <a:gd name="connsiteX2-299" fmla="*/ 4088015 w 8176538"/>
                  <a:gd name="connsiteY2-300" fmla="*/ 2638097 h 2638097"/>
                  <a:gd name="connsiteX3-301" fmla="*/ 0 w 8176538"/>
                  <a:gd name="connsiteY3-302" fmla="*/ 1269888 h 2638097"/>
                  <a:gd name="connsiteX4-303" fmla="*/ 20511 w 8176538"/>
                  <a:gd name="connsiteY4-304" fmla="*/ 147145 h 2638097"/>
                  <a:gd name="connsiteX5-305" fmla="*/ 4088015 w 8176538"/>
                  <a:gd name="connsiteY5-306" fmla="*/ 1566042 h 2638097"/>
                  <a:gd name="connsiteX6-307" fmla="*/ 8176538 w 8176538"/>
                  <a:gd name="connsiteY6-308" fmla="*/ 0 h 2638097"/>
                  <a:gd name="connsiteX0-309" fmla="*/ 8176538 w 8176538"/>
                  <a:gd name="connsiteY0-310" fmla="*/ 0 h 2772020"/>
                  <a:gd name="connsiteX1-311" fmla="*/ 8176538 w 8176538"/>
                  <a:gd name="connsiteY1-312" fmla="*/ 1271752 h 2772020"/>
                  <a:gd name="connsiteX2-313" fmla="*/ 4099034 w 8176538"/>
                  <a:gd name="connsiteY2-314" fmla="*/ 2772020 h 2772020"/>
                  <a:gd name="connsiteX3-315" fmla="*/ 0 w 8176538"/>
                  <a:gd name="connsiteY3-316" fmla="*/ 1269888 h 2772020"/>
                  <a:gd name="connsiteX4-317" fmla="*/ 20511 w 8176538"/>
                  <a:gd name="connsiteY4-318" fmla="*/ 147145 h 2772020"/>
                  <a:gd name="connsiteX5-319" fmla="*/ 4088015 w 8176538"/>
                  <a:gd name="connsiteY5-320" fmla="*/ 1566042 h 2772020"/>
                  <a:gd name="connsiteX6-321" fmla="*/ 8176538 w 8176538"/>
                  <a:gd name="connsiteY6-322" fmla="*/ 0 h 2772020"/>
                  <a:gd name="connsiteX0-323" fmla="*/ 8176538 w 8176538"/>
                  <a:gd name="connsiteY0-324" fmla="*/ 0 h 2772339"/>
                  <a:gd name="connsiteX1-325" fmla="*/ 8176538 w 8176538"/>
                  <a:gd name="connsiteY1-326" fmla="*/ 1378890 h 2772339"/>
                  <a:gd name="connsiteX2-327" fmla="*/ 4099034 w 8176538"/>
                  <a:gd name="connsiteY2-328" fmla="*/ 2772020 h 2772339"/>
                  <a:gd name="connsiteX3-329" fmla="*/ 0 w 8176538"/>
                  <a:gd name="connsiteY3-330" fmla="*/ 1269888 h 2772339"/>
                  <a:gd name="connsiteX4-331" fmla="*/ 20511 w 8176538"/>
                  <a:gd name="connsiteY4-332" fmla="*/ 147145 h 2772339"/>
                  <a:gd name="connsiteX5-333" fmla="*/ 4088015 w 8176538"/>
                  <a:gd name="connsiteY5-334" fmla="*/ 1566042 h 2772339"/>
                  <a:gd name="connsiteX6-335" fmla="*/ 8176538 w 8176538"/>
                  <a:gd name="connsiteY6-336" fmla="*/ 0 h 2772339"/>
                  <a:gd name="connsiteX0-337" fmla="*/ 8176538 w 8176538"/>
                  <a:gd name="connsiteY0-338" fmla="*/ 0 h 2825888"/>
                  <a:gd name="connsiteX1-339" fmla="*/ 8176538 w 8176538"/>
                  <a:gd name="connsiteY1-340" fmla="*/ 1378890 h 2825888"/>
                  <a:gd name="connsiteX2-341" fmla="*/ 4099034 w 8176538"/>
                  <a:gd name="connsiteY2-342" fmla="*/ 2825590 h 2825888"/>
                  <a:gd name="connsiteX3-343" fmla="*/ 0 w 8176538"/>
                  <a:gd name="connsiteY3-344" fmla="*/ 1269888 h 2825888"/>
                  <a:gd name="connsiteX4-345" fmla="*/ 20511 w 8176538"/>
                  <a:gd name="connsiteY4-346" fmla="*/ 147145 h 2825888"/>
                  <a:gd name="connsiteX5-347" fmla="*/ 4088015 w 8176538"/>
                  <a:gd name="connsiteY5-348" fmla="*/ 1566042 h 2825888"/>
                  <a:gd name="connsiteX6-349" fmla="*/ 8176538 w 8176538"/>
                  <a:gd name="connsiteY6-350" fmla="*/ 0 h 2825888"/>
                  <a:gd name="connsiteX0-351" fmla="*/ 8165518 w 8165518"/>
                  <a:gd name="connsiteY0-352" fmla="*/ 0 h 2825606"/>
                  <a:gd name="connsiteX1-353" fmla="*/ 8165518 w 8165518"/>
                  <a:gd name="connsiteY1-354" fmla="*/ 1378890 h 2825606"/>
                  <a:gd name="connsiteX2-355" fmla="*/ 4088014 w 8165518"/>
                  <a:gd name="connsiteY2-356" fmla="*/ 2825590 h 2825606"/>
                  <a:gd name="connsiteX3-357" fmla="*/ 0 w 8165518"/>
                  <a:gd name="connsiteY3-358" fmla="*/ 1403811 h 2825606"/>
                  <a:gd name="connsiteX4-359" fmla="*/ 9491 w 8165518"/>
                  <a:gd name="connsiteY4-360" fmla="*/ 147145 h 2825606"/>
                  <a:gd name="connsiteX5-361" fmla="*/ 4076995 w 8165518"/>
                  <a:gd name="connsiteY5-362" fmla="*/ 1566042 h 2825606"/>
                  <a:gd name="connsiteX6-363" fmla="*/ 8165518 w 8165518"/>
                  <a:gd name="connsiteY6-364" fmla="*/ 0 h 2825606"/>
                  <a:gd name="connsiteX0-365" fmla="*/ 8165518 w 8165518"/>
                  <a:gd name="connsiteY0-366" fmla="*/ 0 h 2879174"/>
                  <a:gd name="connsiteX1-367" fmla="*/ 8165518 w 8165518"/>
                  <a:gd name="connsiteY1-368" fmla="*/ 1378890 h 2879174"/>
                  <a:gd name="connsiteX2-369" fmla="*/ 4132092 w 8165518"/>
                  <a:gd name="connsiteY2-370" fmla="*/ 2879159 h 2879174"/>
                  <a:gd name="connsiteX3-371" fmla="*/ 0 w 8165518"/>
                  <a:gd name="connsiteY3-372" fmla="*/ 1403811 h 2879174"/>
                  <a:gd name="connsiteX4-373" fmla="*/ 9491 w 8165518"/>
                  <a:gd name="connsiteY4-374" fmla="*/ 147145 h 2879174"/>
                  <a:gd name="connsiteX5-375" fmla="*/ 4076995 w 8165518"/>
                  <a:gd name="connsiteY5-376" fmla="*/ 1566042 h 2879174"/>
                  <a:gd name="connsiteX6-377" fmla="*/ 8165518 w 8165518"/>
                  <a:gd name="connsiteY6-378" fmla="*/ 0 h 2879174"/>
                  <a:gd name="connsiteX0-379" fmla="*/ 8165518 w 8176537"/>
                  <a:gd name="connsiteY0-380" fmla="*/ 0 h 2879410"/>
                  <a:gd name="connsiteX1-381" fmla="*/ 8176537 w 8176537"/>
                  <a:gd name="connsiteY1-382" fmla="*/ 1499420 h 2879410"/>
                  <a:gd name="connsiteX2-383" fmla="*/ 4132092 w 8176537"/>
                  <a:gd name="connsiteY2-384" fmla="*/ 2879159 h 2879410"/>
                  <a:gd name="connsiteX3-385" fmla="*/ 0 w 8176537"/>
                  <a:gd name="connsiteY3-386" fmla="*/ 1403811 h 2879410"/>
                  <a:gd name="connsiteX4-387" fmla="*/ 9491 w 8176537"/>
                  <a:gd name="connsiteY4-388" fmla="*/ 147145 h 2879410"/>
                  <a:gd name="connsiteX5-389" fmla="*/ 4076995 w 8176537"/>
                  <a:gd name="connsiteY5-390" fmla="*/ 1566042 h 2879410"/>
                  <a:gd name="connsiteX6-391" fmla="*/ 8165518 w 8176537"/>
                  <a:gd name="connsiteY6-392" fmla="*/ 0 h 2879410"/>
                  <a:gd name="connsiteX0-393" fmla="*/ 8165518 w 8176537"/>
                  <a:gd name="connsiteY0-394" fmla="*/ 0 h 2879262"/>
                  <a:gd name="connsiteX1-395" fmla="*/ 8176537 w 8176537"/>
                  <a:gd name="connsiteY1-396" fmla="*/ 1499420 h 2879262"/>
                  <a:gd name="connsiteX2-397" fmla="*/ 4132092 w 8176537"/>
                  <a:gd name="connsiteY2-398" fmla="*/ 2879159 h 2879262"/>
                  <a:gd name="connsiteX3-399" fmla="*/ 0 w 8176537"/>
                  <a:gd name="connsiteY3-400" fmla="*/ 1403811 h 2879262"/>
                  <a:gd name="connsiteX4-401" fmla="*/ 9491 w 8176537"/>
                  <a:gd name="connsiteY4-402" fmla="*/ 147145 h 2879262"/>
                  <a:gd name="connsiteX5-403" fmla="*/ 4076995 w 8176537"/>
                  <a:gd name="connsiteY5-404" fmla="*/ 1566042 h 2879262"/>
                  <a:gd name="connsiteX6-405" fmla="*/ 8165518 w 8176537"/>
                  <a:gd name="connsiteY6-406" fmla="*/ 0 h 2879262"/>
                  <a:gd name="connsiteX0-407" fmla="*/ 8165518 w 8176537"/>
                  <a:gd name="connsiteY0-408" fmla="*/ 0 h 2879163"/>
                  <a:gd name="connsiteX1-409" fmla="*/ 8176537 w 8176537"/>
                  <a:gd name="connsiteY1-410" fmla="*/ 1499420 h 2879163"/>
                  <a:gd name="connsiteX2-411" fmla="*/ 4132092 w 8176537"/>
                  <a:gd name="connsiteY2-412" fmla="*/ 2879159 h 2879163"/>
                  <a:gd name="connsiteX3-413" fmla="*/ 0 w 8176537"/>
                  <a:gd name="connsiteY3-414" fmla="*/ 1510948 h 2879163"/>
                  <a:gd name="connsiteX4-415" fmla="*/ 9491 w 8176537"/>
                  <a:gd name="connsiteY4-416" fmla="*/ 147145 h 2879163"/>
                  <a:gd name="connsiteX5-417" fmla="*/ 4076995 w 8176537"/>
                  <a:gd name="connsiteY5-418" fmla="*/ 1566042 h 2879163"/>
                  <a:gd name="connsiteX6-419" fmla="*/ 8165518 w 8176537"/>
                  <a:gd name="connsiteY6-420" fmla="*/ 0 h 2879163"/>
                  <a:gd name="connsiteX0-421" fmla="*/ 8165518 w 8198577"/>
                  <a:gd name="connsiteY0-422" fmla="*/ 0 h 2879451"/>
                  <a:gd name="connsiteX1-423" fmla="*/ 8198577 w 8198577"/>
                  <a:gd name="connsiteY1-424" fmla="*/ 1606558 h 2879451"/>
                  <a:gd name="connsiteX2-425" fmla="*/ 4132092 w 8198577"/>
                  <a:gd name="connsiteY2-426" fmla="*/ 2879159 h 2879451"/>
                  <a:gd name="connsiteX3-427" fmla="*/ 0 w 8198577"/>
                  <a:gd name="connsiteY3-428" fmla="*/ 1510948 h 2879451"/>
                  <a:gd name="connsiteX4-429" fmla="*/ 9491 w 8198577"/>
                  <a:gd name="connsiteY4-430" fmla="*/ 147145 h 2879451"/>
                  <a:gd name="connsiteX5-431" fmla="*/ 4076995 w 8198577"/>
                  <a:gd name="connsiteY5-432" fmla="*/ 1566042 h 2879451"/>
                  <a:gd name="connsiteX6-433" fmla="*/ 8165518 w 8198577"/>
                  <a:gd name="connsiteY6-434" fmla="*/ 0 h 2879451"/>
                  <a:gd name="connsiteX0-435" fmla="*/ 8165518 w 8165518"/>
                  <a:gd name="connsiteY0-436" fmla="*/ 0 h 2880066"/>
                  <a:gd name="connsiteX1-437" fmla="*/ 8165518 w 8165518"/>
                  <a:gd name="connsiteY1-438" fmla="*/ 1673520 h 2880066"/>
                  <a:gd name="connsiteX2-439" fmla="*/ 4132092 w 8165518"/>
                  <a:gd name="connsiteY2-440" fmla="*/ 2879159 h 2880066"/>
                  <a:gd name="connsiteX3-441" fmla="*/ 0 w 8165518"/>
                  <a:gd name="connsiteY3-442" fmla="*/ 1510948 h 2880066"/>
                  <a:gd name="connsiteX4-443" fmla="*/ 9491 w 8165518"/>
                  <a:gd name="connsiteY4-444" fmla="*/ 147145 h 2880066"/>
                  <a:gd name="connsiteX5-445" fmla="*/ 4076995 w 8165518"/>
                  <a:gd name="connsiteY5-446" fmla="*/ 1566042 h 2880066"/>
                  <a:gd name="connsiteX6-447" fmla="*/ 8165518 w 8165518"/>
                  <a:gd name="connsiteY6-448" fmla="*/ 0 h 2880066"/>
                  <a:gd name="connsiteX0-449" fmla="*/ 8156794 w 8156794"/>
                  <a:gd name="connsiteY0-450" fmla="*/ 0 h 2879270"/>
                  <a:gd name="connsiteX1-451" fmla="*/ 8156794 w 8156794"/>
                  <a:gd name="connsiteY1-452" fmla="*/ 1673520 h 2879270"/>
                  <a:gd name="connsiteX2-453" fmla="*/ 4123368 w 8156794"/>
                  <a:gd name="connsiteY2-454" fmla="*/ 2879159 h 2879270"/>
                  <a:gd name="connsiteX3-455" fmla="*/ 2295 w 8156794"/>
                  <a:gd name="connsiteY3-456" fmla="*/ 1618086 h 2879270"/>
                  <a:gd name="connsiteX4-457" fmla="*/ 767 w 8156794"/>
                  <a:gd name="connsiteY4-458" fmla="*/ 147145 h 2879270"/>
                  <a:gd name="connsiteX5-459" fmla="*/ 4068271 w 8156794"/>
                  <a:gd name="connsiteY5-460" fmla="*/ 1566042 h 2879270"/>
                  <a:gd name="connsiteX6-461" fmla="*/ 8156794 w 8156794"/>
                  <a:gd name="connsiteY6-462" fmla="*/ 0 h 2879270"/>
                  <a:gd name="connsiteX0-463" fmla="*/ 8156794 w 8156794"/>
                  <a:gd name="connsiteY0-464" fmla="*/ 0 h 2973000"/>
                  <a:gd name="connsiteX1-465" fmla="*/ 8156794 w 8156794"/>
                  <a:gd name="connsiteY1-466" fmla="*/ 1673520 h 2973000"/>
                  <a:gd name="connsiteX2-467" fmla="*/ 4134388 w 8156794"/>
                  <a:gd name="connsiteY2-468" fmla="*/ 2972904 h 2973000"/>
                  <a:gd name="connsiteX3-469" fmla="*/ 2295 w 8156794"/>
                  <a:gd name="connsiteY3-470" fmla="*/ 1618086 h 2973000"/>
                  <a:gd name="connsiteX4-471" fmla="*/ 767 w 8156794"/>
                  <a:gd name="connsiteY4-472" fmla="*/ 147145 h 2973000"/>
                  <a:gd name="connsiteX5-473" fmla="*/ 4068271 w 8156794"/>
                  <a:gd name="connsiteY5-474" fmla="*/ 1566042 h 2973000"/>
                  <a:gd name="connsiteX6-475" fmla="*/ 8156794 w 8156794"/>
                  <a:gd name="connsiteY6-476" fmla="*/ 0 h 2973000"/>
                  <a:gd name="connsiteX0-477" fmla="*/ 8156794 w 8156794"/>
                  <a:gd name="connsiteY0-478" fmla="*/ 0 h 2973000"/>
                  <a:gd name="connsiteX1-479" fmla="*/ 8156794 w 8156794"/>
                  <a:gd name="connsiteY1-480" fmla="*/ 1673520 h 2973000"/>
                  <a:gd name="connsiteX2-481" fmla="*/ 4134388 w 8156794"/>
                  <a:gd name="connsiteY2-482" fmla="*/ 2972904 h 2973000"/>
                  <a:gd name="connsiteX3-483" fmla="*/ 2295 w 8156794"/>
                  <a:gd name="connsiteY3-484" fmla="*/ 1618086 h 2973000"/>
                  <a:gd name="connsiteX4-485" fmla="*/ 767 w 8156794"/>
                  <a:gd name="connsiteY4-486" fmla="*/ 147145 h 2973000"/>
                  <a:gd name="connsiteX5-487" fmla="*/ 4068271 w 8156794"/>
                  <a:gd name="connsiteY5-488" fmla="*/ 1566042 h 2973000"/>
                  <a:gd name="connsiteX6-489" fmla="*/ 8156794 w 8156794"/>
                  <a:gd name="connsiteY6-490" fmla="*/ 0 h 2973000"/>
                  <a:gd name="connsiteX0-491" fmla="*/ 8156794 w 8156794"/>
                  <a:gd name="connsiteY0-492" fmla="*/ 0 h 2973000"/>
                  <a:gd name="connsiteX1-493" fmla="*/ 8156794 w 8156794"/>
                  <a:gd name="connsiteY1-494" fmla="*/ 1673520 h 2973000"/>
                  <a:gd name="connsiteX2-495" fmla="*/ 4134388 w 8156794"/>
                  <a:gd name="connsiteY2-496" fmla="*/ 2972904 h 2973000"/>
                  <a:gd name="connsiteX3-497" fmla="*/ 2295 w 8156794"/>
                  <a:gd name="connsiteY3-498" fmla="*/ 1618086 h 2973000"/>
                  <a:gd name="connsiteX4-499" fmla="*/ 767 w 8156794"/>
                  <a:gd name="connsiteY4-500" fmla="*/ 147145 h 2973000"/>
                  <a:gd name="connsiteX5-501" fmla="*/ 4068271 w 8156794"/>
                  <a:gd name="connsiteY5-502" fmla="*/ 1566042 h 2973000"/>
                  <a:gd name="connsiteX6-503" fmla="*/ 8156794 w 8156794"/>
                  <a:gd name="connsiteY6-504" fmla="*/ 0 h 2973000"/>
                  <a:gd name="connsiteX0-505" fmla="*/ 8156794 w 8156794"/>
                  <a:gd name="connsiteY0-506" fmla="*/ 0 h 2973020"/>
                  <a:gd name="connsiteX1-507" fmla="*/ 8156794 w 8156794"/>
                  <a:gd name="connsiteY1-508" fmla="*/ 1673520 h 2973020"/>
                  <a:gd name="connsiteX2-509" fmla="*/ 4134388 w 8156794"/>
                  <a:gd name="connsiteY2-510" fmla="*/ 2972904 h 2973020"/>
                  <a:gd name="connsiteX3-511" fmla="*/ 2295 w 8156794"/>
                  <a:gd name="connsiteY3-512" fmla="*/ 1618086 h 2973020"/>
                  <a:gd name="connsiteX4-513" fmla="*/ 767 w 8156794"/>
                  <a:gd name="connsiteY4-514" fmla="*/ 147145 h 2973020"/>
                  <a:gd name="connsiteX5-515" fmla="*/ 4068271 w 8156794"/>
                  <a:gd name="connsiteY5-516" fmla="*/ 1566042 h 2973020"/>
                  <a:gd name="connsiteX6-517" fmla="*/ 8156794 w 8156794"/>
                  <a:gd name="connsiteY6-518" fmla="*/ 0 h 2973020"/>
                  <a:gd name="connsiteX0-519" fmla="*/ 8156794 w 8156794"/>
                  <a:gd name="connsiteY0-520" fmla="*/ 0 h 2973021"/>
                  <a:gd name="connsiteX1-521" fmla="*/ 8156794 w 8156794"/>
                  <a:gd name="connsiteY1-522" fmla="*/ 1673520 h 2973021"/>
                  <a:gd name="connsiteX2-523" fmla="*/ 4134388 w 8156794"/>
                  <a:gd name="connsiteY2-524" fmla="*/ 2972904 h 2973021"/>
                  <a:gd name="connsiteX3-525" fmla="*/ 2295 w 8156794"/>
                  <a:gd name="connsiteY3-526" fmla="*/ 1618086 h 2973021"/>
                  <a:gd name="connsiteX4-527" fmla="*/ 767 w 8156794"/>
                  <a:gd name="connsiteY4-528" fmla="*/ 147145 h 2973021"/>
                  <a:gd name="connsiteX5-529" fmla="*/ 4068271 w 8156794"/>
                  <a:gd name="connsiteY5-530" fmla="*/ 1566042 h 2973021"/>
                  <a:gd name="connsiteX6-531" fmla="*/ 8156794 w 8156794"/>
                  <a:gd name="connsiteY6-532" fmla="*/ 0 h 2973021"/>
                  <a:gd name="connsiteX0-533" fmla="*/ 8156794 w 8156794"/>
                  <a:gd name="connsiteY0-534" fmla="*/ 0 h 2973021"/>
                  <a:gd name="connsiteX1-535" fmla="*/ 8156794 w 8156794"/>
                  <a:gd name="connsiteY1-536" fmla="*/ 1673520 h 2973021"/>
                  <a:gd name="connsiteX2-537" fmla="*/ 4134388 w 8156794"/>
                  <a:gd name="connsiteY2-538" fmla="*/ 2972904 h 2973021"/>
                  <a:gd name="connsiteX3-539" fmla="*/ 2295 w 8156794"/>
                  <a:gd name="connsiteY3-540" fmla="*/ 1618086 h 2973021"/>
                  <a:gd name="connsiteX4-541" fmla="*/ 767 w 8156794"/>
                  <a:gd name="connsiteY4-542" fmla="*/ 147145 h 2973021"/>
                  <a:gd name="connsiteX5-543" fmla="*/ 4068271 w 8156794"/>
                  <a:gd name="connsiteY5-544" fmla="*/ 1566042 h 2973021"/>
                  <a:gd name="connsiteX6-545" fmla="*/ 8156794 w 8156794"/>
                  <a:gd name="connsiteY6-546" fmla="*/ 0 h 2973021"/>
                  <a:gd name="connsiteX0-547" fmla="*/ 8156794 w 8156794"/>
                  <a:gd name="connsiteY0-548" fmla="*/ 0 h 2973021"/>
                  <a:gd name="connsiteX1-549" fmla="*/ 8156794 w 8156794"/>
                  <a:gd name="connsiteY1-550" fmla="*/ 1673520 h 2973021"/>
                  <a:gd name="connsiteX2-551" fmla="*/ 4134388 w 8156794"/>
                  <a:gd name="connsiteY2-552" fmla="*/ 2972904 h 2973021"/>
                  <a:gd name="connsiteX3-553" fmla="*/ 2295 w 8156794"/>
                  <a:gd name="connsiteY3-554" fmla="*/ 1618086 h 2973021"/>
                  <a:gd name="connsiteX4-555" fmla="*/ 767 w 8156794"/>
                  <a:gd name="connsiteY4-556" fmla="*/ 147145 h 2973021"/>
                  <a:gd name="connsiteX5-557" fmla="*/ 4068271 w 8156794"/>
                  <a:gd name="connsiteY5-558" fmla="*/ 1566042 h 2973021"/>
                  <a:gd name="connsiteX6-559" fmla="*/ 8156794 w 8156794"/>
                  <a:gd name="connsiteY6-560" fmla="*/ 0 h 2973021"/>
                  <a:gd name="connsiteX0-561" fmla="*/ 8156794 w 8156794"/>
                  <a:gd name="connsiteY0-562" fmla="*/ 0 h 2973021"/>
                  <a:gd name="connsiteX1-563" fmla="*/ 8156794 w 8156794"/>
                  <a:gd name="connsiteY1-564" fmla="*/ 1673520 h 2973021"/>
                  <a:gd name="connsiteX2-565" fmla="*/ 4134388 w 8156794"/>
                  <a:gd name="connsiteY2-566" fmla="*/ 2972904 h 2973021"/>
                  <a:gd name="connsiteX3-567" fmla="*/ 2295 w 8156794"/>
                  <a:gd name="connsiteY3-568" fmla="*/ 1618086 h 2973021"/>
                  <a:gd name="connsiteX4-569" fmla="*/ 767 w 8156794"/>
                  <a:gd name="connsiteY4-570" fmla="*/ 147145 h 2973021"/>
                  <a:gd name="connsiteX5-571" fmla="*/ 4068271 w 8156794"/>
                  <a:gd name="connsiteY5-572" fmla="*/ 1566042 h 2973021"/>
                  <a:gd name="connsiteX6-573" fmla="*/ 8156794 w 8156794"/>
                  <a:gd name="connsiteY6-574" fmla="*/ 0 h 2973021"/>
                  <a:gd name="connsiteX0-575" fmla="*/ 8156794 w 8156794"/>
                  <a:gd name="connsiteY0-576" fmla="*/ 0 h 2973141"/>
                  <a:gd name="connsiteX1-577" fmla="*/ 8156794 w 8156794"/>
                  <a:gd name="connsiteY1-578" fmla="*/ 1673520 h 2973141"/>
                  <a:gd name="connsiteX2-579" fmla="*/ 4134388 w 8156794"/>
                  <a:gd name="connsiteY2-580" fmla="*/ 2972904 h 2973141"/>
                  <a:gd name="connsiteX3-581" fmla="*/ 2295 w 8156794"/>
                  <a:gd name="connsiteY3-582" fmla="*/ 1618086 h 2973141"/>
                  <a:gd name="connsiteX4-583" fmla="*/ 767 w 8156794"/>
                  <a:gd name="connsiteY4-584" fmla="*/ 147145 h 2973141"/>
                  <a:gd name="connsiteX5-585" fmla="*/ 4068271 w 8156794"/>
                  <a:gd name="connsiteY5-586" fmla="*/ 1566042 h 2973141"/>
                  <a:gd name="connsiteX6-587" fmla="*/ 8156794 w 8156794"/>
                  <a:gd name="connsiteY6-588" fmla="*/ 0 h 2973141"/>
                  <a:gd name="connsiteX0-589" fmla="*/ 8156794 w 8156794"/>
                  <a:gd name="connsiteY0-590" fmla="*/ 0 h 3066827"/>
                  <a:gd name="connsiteX1-591" fmla="*/ 8156794 w 8156794"/>
                  <a:gd name="connsiteY1-592" fmla="*/ 1673520 h 3066827"/>
                  <a:gd name="connsiteX2-593" fmla="*/ 4123353 w 8156794"/>
                  <a:gd name="connsiteY2-594" fmla="*/ 3066650 h 3066827"/>
                  <a:gd name="connsiteX3-595" fmla="*/ 2295 w 8156794"/>
                  <a:gd name="connsiteY3-596" fmla="*/ 1618086 h 3066827"/>
                  <a:gd name="connsiteX4-597" fmla="*/ 767 w 8156794"/>
                  <a:gd name="connsiteY4-598" fmla="*/ 147145 h 3066827"/>
                  <a:gd name="connsiteX5-599" fmla="*/ 4068271 w 8156794"/>
                  <a:gd name="connsiteY5-600" fmla="*/ 1566042 h 3066827"/>
                  <a:gd name="connsiteX6-601" fmla="*/ 8156794 w 8156794"/>
                  <a:gd name="connsiteY6-602" fmla="*/ 0 h 3066827"/>
                  <a:gd name="connsiteX0-603" fmla="*/ 8123689 w 8156794"/>
                  <a:gd name="connsiteY0-604" fmla="*/ 0 h 2999866"/>
                  <a:gd name="connsiteX1-605" fmla="*/ 8156794 w 8156794"/>
                  <a:gd name="connsiteY1-606" fmla="*/ 1606559 h 2999866"/>
                  <a:gd name="connsiteX2-607" fmla="*/ 4123353 w 8156794"/>
                  <a:gd name="connsiteY2-608" fmla="*/ 2999689 h 2999866"/>
                  <a:gd name="connsiteX3-609" fmla="*/ 2295 w 8156794"/>
                  <a:gd name="connsiteY3-610" fmla="*/ 1551125 h 2999866"/>
                  <a:gd name="connsiteX4-611" fmla="*/ 767 w 8156794"/>
                  <a:gd name="connsiteY4-612" fmla="*/ 80184 h 2999866"/>
                  <a:gd name="connsiteX5-613" fmla="*/ 4068271 w 8156794"/>
                  <a:gd name="connsiteY5-614" fmla="*/ 1499081 h 2999866"/>
                  <a:gd name="connsiteX6-615" fmla="*/ 8123689 w 8156794"/>
                  <a:gd name="connsiteY6-616" fmla="*/ 0 h 2999866"/>
                  <a:gd name="connsiteX0-617" fmla="*/ 8167828 w 8167828"/>
                  <a:gd name="connsiteY0-618" fmla="*/ 0 h 3026651"/>
                  <a:gd name="connsiteX1-619" fmla="*/ 8156794 w 8167828"/>
                  <a:gd name="connsiteY1-620" fmla="*/ 1633344 h 3026651"/>
                  <a:gd name="connsiteX2-621" fmla="*/ 4123353 w 8167828"/>
                  <a:gd name="connsiteY2-622" fmla="*/ 3026474 h 3026651"/>
                  <a:gd name="connsiteX3-623" fmla="*/ 2295 w 8167828"/>
                  <a:gd name="connsiteY3-624" fmla="*/ 1577910 h 3026651"/>
                  <a:gd name="connsiteX4-625" fmla="*/ 767 w 8167828"/>
                  <a:gd name="connsiteY4-626" fmla="*/ 106969 h 3026651"/>
                  <a:gd name="connsiteX5-627" fmla="*/ 4068271 w 8167828"/>
                  <a:gd name="connsiteY5-628" fmla="*/ 1525866 h 3026651"/>
                  <a:gd name="connsiteX6-629" fmla="*/ 8167828 w 8167828"/>
                  <a:gd name="connsiteY6-630" fmla="*/ 0 h 3026651"/>
                  <a:gd name="connsiteX0-631" fmla="*/ 8167828 w 8167828"/>
                  <a:gd name="connsiteY0-632" fmla="*/ 0 h 3027228"/>
                  <a:gd name="connsiteX1-633" fmla="*/ 8145760 w 8167828"/>
                  <a:gd name="connsiteY1-634" fmla="*/ 1686913 h 3027228"/>
                  <a:gd name="connsiteX2-635" fmla="*/ 4123353 w 8167828"/>
                  <a:gd name="connsiteY2-636" fmla="*/ 3026474 h 3027228"/>
                  <a:gd name="connsiteX3-637" fmla="*/ 2295 w 8167828"/>
                  <a:gd name="connsiteY3-638" fmla="*/ 1577910 h 3027228"/>
                  <a:gd name="connsiteX4-639" fmla="*/ 767 w 8167828"/>
                  <a:gd name="connsiteY4-640" fmla="*/ 106969 h 3027228"/>
                  <a:gd name="connsiteX5-641" fmla="*/ 4068271 w 8167828"/>
                  <a:gd name="connsiteY5-642" fmla="*/ 1525866 h 3027228"/>
                  <a:gd name="connsiteX6-643" fmla="*/ 8167828 w 8167828"/>
                  <a:gd name="connsiteY6-644" fmla="*/ 0 h 3027228"/>
                  <a:gd name="connsiteX0-645" fmla="*/ 8156794 w 8156794"/>
                  <a:gd name="connsiteY0-646" fmla="*/ 0 h 2933483"/>
                  <a:gd name="connsiteX1-647" fmla="*/ 8145760 w 8156794"/>
                  <a:gd name="connsiteY1-648" fmla="*/ 1593168 h 2933483"/>
                  <a:gd name="connsiteX2-649" fmla="*/ 4123353 w 8156794"/>
                  <a:gd name="connsiteY2-650" fmla="*/ 2932729 h 2933483"/>
                  <a:gd name="connsiteX3-651" fmla="*/ 2295 w 8156794"/>
                  <a:gd name="connsiteY3-652" fmla="*/ 1484165 h 2933483"/>
                  <a:gd name="connsiteX4-653" fmla="*/ 767 w 8156794"/>
                  <a:gd name="connsiteY4-654" fmla="*/ 13224 h 2933483"/>
                  <a:gd name="connsiteX5-655" fmla="*/ 4068271 w 8156794"/>
                  <a:gd name="connsiteY5-656" fmla="*/ 1432121 h 2933483"/>
                  <a:gd name="connsiteX6-657" fmla="*/ 8156794 w 8156794"/>
                  <a:gd name="connsiteY6-658" fmla="*/ 0 h 2933483"/>
                  <a:gd name="connsiteX0-659" fmla="*/ 8156794 w 8156794"/>
                  <a:gd name="connsiteY0-660" fmla="*/ 0 h 2933483"/>
                  <a:gd name="connsiteX1-661" fmla="*/ 8145760 w 8156794"/>
                  <a:gd name="connsiteY1-662" fmla="*/ 1593168 h 2933483"/>
                  <a:gd name="connsiteX2-663" fmla="*/ 4123353 w 8156794"/>
                  <a:gd name="connsiteY2-664" fmla="*/ 2932729 h 2933483"/>
                  <a:gd name="connsiteX3-665" fmla="*/ 2295 w 8156794"/>
                  <a:gd name="connsiteY3-666" fmla="*/ 1484165 h 2933483"/>
                  <a:gd name="connsiteX4-667" fmla="*/ 767 w 8156794"/>
                  <a:gd name="connsiteY4-668" fmla="*/ 13224 h 2933483"/>
                  <a:gd name="connsiteX5-669" fmla="*/ 4068271 w 8156794"/>
                  <a:gd name="connsiteY5-670" fmla="*/ 1432121 h 2933483"/>
                  <a:gd name="connsiteX6-671" fmla="*/ 8156794 w 8156794"/>
                  <a:gd name="connsiteY6-672" fmla="*/ 0 h 2933483"/>
                  <a:gd name="connsiteX0-673" fmla="*/ 8123689 w 8145760"/>
                  <a:gd name="connsiteY0-674" fmla="*/ 13560 h 2920259"/>
                  <a:gd name="connsiteX1-675" fmla="*/ 8145760 w 8145760"/>
                  <a:gd name="connsiteY1-676" fmla="*/ 1579944 h 2920259"/>
                  <a:gd name="connsiteX2-677" fmla="*/ 4123353 w 8145760"/>
                  <a:gd name="connsiteY2-678" fmla="*/ 2919505 h 2920259"/>
                  <a:gd name="connsiteX3-679" fmla="*/ 2295 w 8145760"/>
                  <a:gd name="connsiteY3-680" fmla="*/ 1470941 h 2920259"/>
                  <a:gd name="connsiteX4-681" fmla="*/ 767 w 8145760"/>
                  <a:gd name="connsiteY4-682" fmla="*/ 0 h 2920259"/>
                  <a:gd name="connsiteX5-683" fmla="*/ 4068271 w 8145760"/>
                  <a:gd name="connsiteY5-684" fmla="*/ 1418897 h 2920259"/>
                  <a:gd name="connsiteX6-685" fmla="*/ 8123689 w 8145760"/>
                  <a:gd name="connsiteY6-686" fmla="*/ 13560 h 2920259"/>
                  <a:gd name="connsiteX0-687" fmla="*/ 8178863 w 8178863"/>
                  <a:gd name="connsiteY0-688" fmla="*/ 26952 h 2920259"/>
                  <a:gd name="connsiteX1-689" fmla="*/ 8145760 w 8178863"/>
                  <a:gd name="connsiteY1-690" fmla="*/ 1579944 h 2920259"/>
                  <a:gd name="connsiteX2-691" fmla="*/ 4123353 w 8178863"/>
                  <a:gd name="connsiteY2-692" fmla="*/ 2919505 h 2920259"/>
                  <a:gd name="connsiteX3-693" fmla="*/ 2295 w 8178863"/>
                  <a:gd name="connsiteY3-694" fmla="*/ 1470941 h 2920259"/>
                  <a:gd name="connsiteX4-695" fmla="*/ 767 w 8178863"/>
                  <a:gd name="connsiteY4-696" fmla="*/ 0 h 2920259"/>
                  <a:gd name="connsiteX5-697" fmla="*/ 4068271 w 8178863"/>
                  <a:gd name="connsiteY5-698" fmla="*/ 1418897 h 2920259"/>
                  <a:gd name="connsiteX6-699" fmla="*/ 8178863 w 8178863"/>
                  <a:gd name="connsiteY6-700" fmla="*/ 26952 h 2920259"/>
                  <a:gd name="connsiteX0-701" fmla="*/ 8167827 w 8167827"/>
                  <a:gd name="connsiteY0-702" fmla="*/ 40343 h 2920259"/>
                  <a:gd name="connsiteX1-703" fmla="*/ 8145760 w 8167827"/>
                  <a:gd name="connsiteY1-704" fmla="*/ 1579944 h 2920259"/>
                  <a:gd name="connsiteX2-705" fmla="*/ 4123353 w 8167827"/>
                  <a:gd name="connsiteY2-706" fmla="*/ 2919505 h 2920259"/>
                  <a:gd name="connsiteX3-707" fmla="*/ 2295 w 8167827"/>
                  <a:gd name="connsiteY3-708" fmla="*/ 1470941 h 2920259"/>
                  <a:gd name="connsiteX4-709" fmla="*/ 767 w 8167827"/>
                  <a:gd name="connsiteY4-710" fmla="*/ 0 h 2920259"/>
                  <a:gd name="connsiteX5-711" fmla="*/ 4068271 w 8167827"/>
                  <a:gd name="connsiteY5-712" fmla="*/ 1418897 h 2920259"/>
                  <a:gd name="connsiteX6-713" fmla="*/ 8167827 w 8167827"/>
                  <a:gd name="connsiteY6-714" fmla="*/ 40343 h 2920259"/>
                  <a:gd name="connsiteX0-715" fmla="*/ 8123687 w 8145760"/>
                  <a:gd name="connsiteY0-716" fmla="*/ 53735 h 2920259"/>
                  <a:gd name="connsiteX1-717" fmla="*/ 8145760 w 8145760"/>
                  <a:gd name="connsiteY1-718" fmla="*/ 1579944 h 2920259"/>
                  <a:gd name="connsiteX2-719" fmla="*/ 4123353 w 8145760"/>
                  <a:gd name="connsiteY2-720" fmla="*/ 2919505 h 2920259"/>
                  <a:gd name="connsiteX3-721" fmla="*/ 2295 w 8145760"/>
                  <a:gd name="connsiteY3-722" fmla="*/ 1470941 h 2920259"/>
                  <a:gd name="connsiteX4-723" fmla="*/ 767 w 8145760"/>
                  <a:gd name="connsiteY4-724" fmla="*/ 0 h 2920259"/>
                  <a:gd name="connsiteX5-725" fmla="*/ 4068271 w 8145760"/>
                  <a:gd name="connsiteY5-726" fmla="*/ 1418897 h 2920259"/>
                  <a:gd name="connsiteX6-727" fmla="*/ 8123687 w 8145760"/>
                  <a:gd name="connsiteY6-728" fmla="*/ 53735 h 2920259"/>
                  <a:gd name="connsiteX0-729" fmla="*/ 8161918 w 8161918"/>
                  <a:gd name="connsiteY0-730" fmla="*/ 0 h 2943855"/>
                  <a:gd name="connsiteX1-731" fmla="*/ 8145760 w 8161918"/>
                  <a:gd name="connsiteY1-732" fmla="*/ 1603540 h 2943855"/>
                  <a:gd name="connsiteX2-733" fmla="*/ 4123353 w 8161918"/>
                  <a:gd name="connsiteY2-734" fmla="*/ 2943101 h 2943855"/>
                  <a:gd name="connsiteX3-735" fmla="*/ 2295 w 8161918"/>
                  <a:gd name="connsiteY3-736" fmla="*/ 1494537 h 2943855"/>
                  <a:gd name="connsiteX4-737" fmla="*/ 767 w 8161918"/>
                  <a:gd name="connsiteY4-738" fmla="*/ 23596 h 2943855"/>
                  <a:gd name="connsiteX5-739" fmla="*/ 4068271 w 8161918"/>
                  <a:gd name="connsiteY5-740" fmla="*/ 1442493 h 2943855"/>
                  <a:gd name="connsiteX6-741" fmla="*/ 8161918 w 8161918"/>
                  <a:gd name="connsiteY6-742" fmla="*/ 0 h 2943855"/>
                  <a:gd name="connsiteX0-743" fmla="*/ 8144926 w 8145760"/>
                  <a:gd name="connsiteY0-744" fmla="*/ 43424 h 2920259"/>
                  <a:gd name="connsiteX1-745" fmla="*/ 8145760 w 8145760"/>
                  <a:gd name="connsiteY1-746" fmla="*/ 1579944 h 2920259"/>
                  <a:gd name="connsiteX2-747" fmla="*/ 4123353 w 8145760"/>
                  <a:gd name="connsiteY2-748" fmla="*/ 2919505 h 2920259"/>
                  <a:gd name="connsiteX3-749" fmla="*/ 2295 w 8145760"/>
                  <a:gd name="connsiteY3-750" fmla="*/ 1470941 h 2920259"/>
                  <a:gd name="connsiteX4-751" fmla="*/ 767 w 8145760"/>
                  <a:gd name="connsiteY4-752" fmla="*/ 0 h 2920259"/>
                  <a:gd name="connsiteX5-753" fmla="*/ 4068271 w 8145760"/>
                  <a:gd name="connsiteY5-754" fmla="*/ 1418897 h 2920259"/>
                  <a:gd name="connsiteX6-755" fmla="*/ 8144926 w 8145760"/>
                  <a:gd name="connsiteY6-756" fmla="*/ 43424 h 2920259"/>
                  <a:gd name="connsiteX0-757" fmla="*/ 8161918 w 8161918"/>
                  <a:gd name="connsiteY0-758" fmla="*/ 0 h 2959321"/>
                  <a:gd name="connsiteX1-759" fmla="*/ 8145760 w 8161918"/>
                  <a:gd name="connsiteY1-760" fmla="*/ 1619006 h 2959321"/>
                  <a:gd name="connsiteX2-761" fmla="*/ 4123353 w 8161918"/>
                  <a:gd name="connsiteY2-762" fmla="*/ 2958567 h 2959321"/>
                  <a:gd name="connsiteX3-763" fmla="*/ 2295 w 8161918"/>
                  <a:gd name="connsiteY3-764" fmla="*/ 1510003 h 2959321"/>
                  <a:gd name="connsiteX4-765" fmla="*/ 767 w 8161918"/>
                  <a:gd name="connsiteY4-766" fmla="*/ 39062 h 2959321"/>
                  <a:gd name="connsiteX5-767" fmla="*/ 4068271 w 8161918"/>
                  <a:gd name="connsiteY5-768" fmla="*/ 1457959 h 2959321"/>
                  <a:gd name="connsiteX6-769" fmla="*/ 8161918 w 8161918"/>
                  <a:gd name="connsiteY6-770" fmla="*/ 0 h 2959321"/>
                  <a:gd name="connsiteX0-771" fmla="*/ 8161918 w 8162752"/>
                  <a:gd name="connsiteY0-772" fmla="*/ 0 h 2959488"/>
                  <a:gd name="connsiteX1-773" fmla="*/ 8162752 w 8162752"/>
                  <a:gd name="connsiteY1-774" fmla="*/ 1629317 h 2959488"/>
                  <a:gd name="connsiteX2-775" fmla="*/ 4123353 w 8162752"/>
                  <a:gd name="connsiteY2-776" fmla="*/ 2958567 h 2959488"/>
                  <a:gd name="connsiteX3-777" fmla="*/ 2295 w 8162752"/>
                  <a:gd name="connsiteY3-778" fmla="*/ 1510003 h 2959488"/>
                  <a:gd name="connsiteX4-779" fmla="*/ 767 w 8162752"/>
                  <a:gd name="connsiteY4-780" fmla="*/ 39062 h 2959488"/>
                  <a:gd name="connsiteX5-781" fmla="*/ 4068271 w 8162752"/>
                  <a:gd name="connsiteY5-782" fmla="*/ 1457959 h 2959488"/>
                  <a:gd name="connsiteX6-783" fmla="*/ 8161918 w 8162752"/>
                  <a:gd name="connsiteY6-784" fmla="*/ 0 h 2959488"/>
                  <a:gd name="connsiteX0-785" fmla="*/ 8165930 w 8166764"/>
                  <a:gd name="connsiteY0-786" fmla="*/ 7337 h 2966825"/>
                  <a:gd name="connsiteX1-787" fmla="*/ 8166764 w 8166764"/>
                  <a:gd name="connsiteY1-788" fmla="*/ 1636654 h 2966825"/>
                  <a:gd name="connsiteX2-789" fmla="*/ 4127365 w 8166764"/>
                  <a:gd name="connsiteY2-790" fmla="*/ 2965904 h 2966825"/>
                  <a:gd name="connsiteX3-791" fmla="*/ 6307 w 8166764"/>
                  <a:gd name="connsiteY3-792" fmla="*/ 1517340 h 2966825"/>
                  <a:gd name="connsiteX4-793" fmla="*/ 532 w 8166764"/>
                  <a:gd name="connsiteY4-794" fmla="*/ 0 h 2966825"/>
                  <a:gd name="connsiteX5-795" fmla="*/ 4072283 w 8166764"/>
                  <a:gd name="connsiteY5-796" fmla="*/ 1465296 h 2966825"/>
                  <a:gd name="connsiteX6-797" fmla="*/ 8165930 w 8166764"/>
                  <a:gd name="connsiteY6-798" fmla="*/ 7337 h 2966825"/>
                  <a:gd name="connsiteX0-799" fmla="*/ 8168119 w 8168953"/>
                  <a:gd name="connsiteY0-800" fmla="*/ 7337 h 2966682"/>
                  <a:gd name="connsiteX1-801" fmla="*/ 8168953 w 8168953"/>
                  <a:gd name="connsiteY1-802" fmla="*/ 1636654 h 2966682"/>
                  <a:gd name="connsiteX2-803" fmla="*/ 4129554 w 8168953"/>
                  <a:gd name="connsiteY2-804" fmla="*/ 2965904 h 2966682"/>
                  <a:gd name="connsiteX3-805" fmla="*/ 0 w 8168953"/>
                  <a:gd name="connsiteY3-806" fmla="*/ 1527651 h 2966682"/>
                  <a:gd name="connsiteX4-807" fmla="*/ 2721 w 8168953"/>
                  <a:gd name="connsiteY4-808" fmla="*/ 0 h 2966682"/>
                  <a:gd name="connsiteX5-809" fmla="*/ 4074472 w 8168953"/>
                  <a:gd name="connsiteY5-810" fmla="*/ 1465296 h 2966682"/>
                  <a:gd name="connsiteX6-811" fmla="*/ 8168119 w 8168953"/>
                  <a:gd name="connsiteY6-812" fmla="*/ 7337 h 2966682"/>
                  <a:gd name="connsiteX0-813" fmla="*/ 8168119 w 8168953"/>
                  <a:gd name="connsiteY0-814" fmla="*/ 7337 h 3100377"/>
                  <a:gd name="connsiteX1-815" fmla="*/ 8168953 w 8168953"/>
                  <a:gd name="connsiteY1-816" fmla="*/ 1636654 h 3100377"/>
                  <a:gd name="connsiteX2-817" fmla="*/ 4118520 w 8168953"/>
                  <a:gd name="connsiteY2-818" fmla="*/ 3099826 h 3100377"/>
                  <a:gd name="connsiteX3-819" fmla="*/ 0 w 8168953"/>
                  <a:gd name="connsiteY3-820" fmla="*/ 1527651 h 3100377"/>
                  <a:gd name="connsiteX4-821" fmla="*/ 2721 w 8168953"/>
                  <a:gd name="connsiteY4-822" fmla="*/ 0 h 3100377"/>
                  <a:gd name="connsiteX5-823" fmla="*/ 4074472 w 8168953"/>
                  <a:gd name="connsiteY5-824" fmla="*/ 1465296 h 3100377"/>
                  <a:gd name="connsiteX6-825" fmla="*/ 8168119 w 8168953"/>
                  <a:gd name="connsiteY6-826" fmla="*/ 7337 h 3100377"/>
                  <a:gd name="connsiteX0-827" fmla="*/ 8168119 w 8168953"/>
                  <a:gd name="connsiteY0-828" fmla="*/ 7337 h 3100429"/>
                  <a:gd name="connsiteX1-829" fmla="*/ 8168953 w 8168953"/>
                  <a:gd name="connsiteY1-830" fmla="*/ 1636654 h 3100429"/>
                  <a:gd name="connsiteX2-831" fmla="*/ 4118520 w 8168953"/>
                  <a:gd name="connsiteY2-832" fmla="*/ 3099826 h 3100429"/>
                  <a:gd name="connsiteX3-833" fmla="*/ 0 w 8168953"/>
                  <a:gd name="connsiteY3-834" fmla="*/ 1527651 h 3100429"/>
                  <a:gd name="connsiteX4-835" fmla="*/ 2721 w 8168953"/>
                  <a:gd name="connsiteY4-836" fmla="*/ 0 h 3100429"/>
                  <a:gd name="connsiteX5-837" fmla="*/ 4074472 w 8168953"/>
                  <a:gd name="connsiteY5-838" fmla="*/ 1465296 h 3100429"/>
                  <a:gd name="connsiteX6-839" fmla="*/ 8168119 w 8168953"/>
                  <a:gd name="connsiteY6-840" fmla="*/ 7337 h 3100429"/>
                  <a:gd name="connsiteX0-841" fmla="*/ 8165849 w 8166683"/>
                  <a:gd name="connsiteY0-842" fmla="*/ 7337 h 3099826"/>
                  <a:gd name="connsiteX1-843" fmla="*/ 8166683 w 8166683"/>
                  <a:gd name="connsiteY1-844" fmla="*/ 1636654 h 3099826"/>
                  <a:gd name="connsiteX2-845" fmla="*/ 4116250 w 8166683"/>
                  <a:gd name="connsiteY2-846" fmla="*/ 3099826 h 3099826"/>
                  <a:gd name="connsiteX3-847" fmla="*/ 8764 w 8166683"/>
                  <a:gd name="connsiteY3-848" fmla="*/ 1634789 h 3099826"/>
                  <a:gd name="connsiteX4-849" fmla="*/ 451 w 8166683"/>
                  <a:gd name="connsiteY4-850" fmla="*/ 0 h 3099826"/>
                  <a:gd name="connsiteX5-851" fmla="*/ 4072202 w 8166683"/>
                  <a:gd name="connsiteY5-852" fmla="*/ 1465296 h 3099826"/>
                  <a:gd name="connsiteX6-853" fmla="*/ 8165849 w 8166683"/>
                  <a:gd name="connsiteY6-854" fmla="*/ 7337 h 3099826"/>
                  <a:gd name="connsiteX0-855" fmla="*/ 8165849 w 8166683"/>
                  <a:gd name="connsiteY0-856" fmla="*/ 7337 h 3099826"/>
                  <a:gd name="connsiteX1-857" fmla="*/ 8166683 w 8166683"/>
                  <a:gd name="connsiteY1-858" fmla="*/ 1636654 h 3099826"/>
                  <a:gd name="connsiteX2-859" fmla="*/ 4116250 w 8166683"/>
                  <a:gd name="connsiteY2-860" fmla="*/ 3099826 h 3099826"/>
                  <a:gd name="connsiteX3-861" fmla="*/ 8764 w 8166683"/>
                  <a:gd name="connsiteY3-862" fmla="*/ 1634789 h 3099826"/>
                  <a:gd name="connsiteX4-863" fmla="*/ 451 w 8166683"/>
                  <a:gd name="connsiteY4-864" fmla="*/ 0 h 3099826"/>
                  <a:gd name="connsiteX5-865" fmla="*/ 4072202 w 8166683"/>
                  <a:gd name="connsiteY5-866" fmla="*/ 1465296 h 3099826"/>
                  <a:gd name="connsiteX6-867" fmla="*/ 8165849 w 8166683"/>
                  <a:gd name="connsiteY6-868" fmla="*/ 7337 h 3099826"/>
                  <a:gd name="connsiteX0-869" fmla="*/ 8165849 w 8166683"/>
                  <a:gd name="connsiteY0-870" fmla="*/ 7337 h 3099826"/>
                  <a:gd name="connsiteX1-871" fmla="*/ 8166683 w 8166683"/>
                  <a:gd name="connsiteY1-872" fmla="*/ 1636654 h 3099826"/>
                  <a:gd name="connsiteX2-873" fmla="*/ 4116250 w 8166683"/>
                  <a:gd name="connsiteY2-874" fmla="*/ 3099826 h 3099826"/>
                  <a:gd name="connsiteX3-875" fmla="*/ 8764 w 8166683"/>
                  <a:gd name="connsiteY3-876" fmla="*/ 1634789 h 3099826"/>
                  <a:gd name="connsiteX4-877" fmla="*/ 451 w 8166683"/>
                  <a:gd name="connsiteY4-878" fmla="*/ 0 h 3099826"/>
                  <a:gd name="connsiteX5-879" fmla="*/ 4061168 w 8166683"/>
                  <a:gd name="connsiteY5-880" fmla="*/ 1438511 h 3099826"/>
                  <a:gd name="connsiteX6-881" fmla="*/ 8165849 w 8166683"/>
                  <a:gd name="connsiteY6-882" fmla="*/ 7337 h 3099826"/>
                  <a:gd name="connsiteX0-883" fmla="*/ 8165849 w 8166683"/>
                  <a:gd name="connsiteY0-884" fmla="*/ 7337 h 3099826"/>
                  <a:gd name="connsiteX1-885" fmla="*/ 8166683 w 8166683"/>
                  <a:gd name="connsiteY1-886" fmla="*/ 1636654 h 3099826"/>
                  <a:gd name="connsiteX2-887" fmla="*/ 4116250 w 8166683"/>
                  <a:gd name="connsiteY2-888" fmla="*/ 3099826 h 3099826"/>
                  <a:gd name="connsiteX3-889" fmla="*/ 8764 w 8166683"/>
                  <a:gd name="connsiteY3-890" fmla="*/ 1634789 h 3099826"/>
                  <a:gd name="connsiteX4-891" fmla="*/ 451 w 8166683"/>
                  <a:gd name="connsiteY4-892" fmla="*/ 0 h 3099826"/>
                  <a:gd name="connsiteX5-893" fmla="*/ 4061168 w 8166683"/>
                  <a:gd name="connsiteY5-894" fmla="*/ 1438511 h 3099826"/>
                  <a:gd name="connsiteX6-895" fmla="*/ 8165849 w 8166683"/>
                  <a:gd name="connsiteY6-896" fmla="*/ 7337 h 309982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Oval 104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8" name="Group 105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99" name="Freeform 106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-1" fmla="*/ 3725333 w 4641485"/>
                    <a:gd name="connsiteY0-2" fmla="*/ 0 h 1049866"/>
                    <a:gd name="connsiteX1-3" fmla="*/ 4641485 w 4641485"/>
                    <a:gd name="connsiteY1-4" fmla="*/ 239402 h 1049866"/>
                    <a:gd name="connsiteX2-5" fmla="*/ 3962400 w 4641485"/>
                    <a:gd name="connsiteY2-6" fmla="*/ 541866 h 1049866"/>
                    <a:gd name="connsiteX3-7" fmla="*/ 3742267 w 4641485"/>
                    <a:gd name="connsiteY3-8" fmla="*/ 457200 h 1049866"/>
                    <a:gd name="connsiteX4-9" fmla="*/ 2269067 w 4641485"/>
                    <a:gd name="connsiteY4-10" fmla="*/ 1049866 h 1049866"/>
                    <a:gd name="connsiteX5-11" fmla="*/ 880533 w 4641485"/>
                    <a:gd name="connsiteY5-12" fmla="*/ 457200 h 1049866"/>
                    <a:gd name="connsiteX6-13" fmla="*/ 592667 w 4641485"/>
                    <a:gd name="connsiteY6-14" fmla="*/ 541866 h 1049866"/>
                    <a:gd name="connsiteX7-15" fmla="*/ 0 w 4641485"/>
                    <a:gd name="connsiteY7-16" fmla="*/ 254000 h 1049866"/>
                    <a:gd name="connsiteX8-17" fmla="*/ 880533 w 4641485"/>
                    <a:gd name="connsiteY8-18" fmla="*/ 16933 h 1049866"/>
                    <a:gd name="connsiteX9-19" fmla="*/ 2302933 w 4641485"/>
                    <a:gd name="connsiteY9-20" fmla="*/ 626533 h 1049866"/>
                    <a:gd name="connsiteX10-21" fmla="*/ 3725333 w 4641485"/>
                    <a:gd name="connsiteY10-22" fmla="*/ 0 h 1049866"/>
                    <a:gd name="connsiteX0-23" fmla="*/ 3756864 w 4673016"/>
                    <a:gd name="connsiteY0-24" fmla="*/ 0 h 1049866"/>
                    <a:gd name="connsiteX1-25" fmla="*/ 4673016 w 4673016"/>
                    <a:gd name="connsiteY1-26" fmla="*/ 239402 h 1049866"/>
                    <a:gd name="connsiteX2-27" fmla="*/ 3993931 w 4673016"/>
                    <a:gd name="connsiteY2-28" fmla="*/ 541866 h 1049866"/>
                    <a:gd name="connsiteX3-29" fmla="*/ 3773798 w 4673016"/>
                    <a:gd name="connsiteY3-30" fmla="*/ 457200 h 1049866"/>
                    <a:gd name="connsiteX4-31" fmla="*/ 2300598 w 4673016"/>
                    <a:gd name="connsiteY4-32" fmla="*/ 1049866 h 1049866"/>
                    <a:gd name="connsiteX5-33" fmla="*/ 912064 w 4673016"/>
                    <a:gd name="connsiteY5-34" fmla="*/ 457200 h 1049866"/>
                    <a:gd name="connsiteX6-35" fmla="*/ 624198 w 4673016"/>
                    <a:gd name="connsiteY6-36" fmla="*/ 541866 h 1049866"/>
                    <a:gd name="connsiteX7-37" fmla="*/ 0 w 4673016"/>
                    <a:gd name="connsiteY7-38" fmla="*/ 232979 h 1049866"/>
                    <a:gd name="connsiteX8-39" fmla="*/ 912064 w 4673016"/>
                    <a:gd name="connsiteY8-40" fmla="*/ 16933 h 1049866"/>
                    <a:gd name="connsiteX9-41" fmla="*/ 2334464 w 4673016"/>
                    <a:gd name="connsiteY9-42" fmla="*/ 626533 h 1049866"/>
                    <a:gd name="connsiteX10-43" fmla="*/ 3756864 w 4673016"/>
                    <a:gd name="connsiteY10-44" fmla="*/ 0 h 1049866"/>
                    <a:gd name="connsiteX0-45" fmla="*/ 3756864 w 4673016"/>
                    <a:gd name="connsiteY0-46" fmla="*/ 0 h 1049866"/>
                    <a:gd name="connsiteX1-47" fmla="*/ 4673016 w 4673016"/>
                    <a:gd name="connsiteY1-48" fmla="*/ 239402 h 1049866"/>
                    <a:gd name="connsiteX2-49" fmla="*/ 3993931 w 4673016"/>
                    <a:gd name="connsiteY2-50" fmla="*/ 541866 h 1049866"/>
                    <a:gd name="connsiteX3-51" fmla="*/ 3784308 w 4673016"/>
                    <a:gd name="connsiteY3-52" fmla="*/ 404648 h 1049866"/>
                    <a:gd name="connsiteX4-53" fmla="*/ 2300598 w 4673016"/>
                    <a:gd name="connsiteY4-54" fmla="*/ 1049866 h 1049866"/>
                    <a:gd name="connsiteX5-55" fmla="*/ 912064 w 4673016"/>
                    <a:gd name="connsiteY5-56" fmla="*/ 457200 h 1049866"/>
                    <a:gd name="connsiteX6-57" fmla="*/ 624198 w 4673016"/>
                    <a:gd name="connsiteY6-58" fmla="*/ 541866 h 1049866"/>
                    <a:gd name="connsiteX7-59" fmla="*/ 0 w 4673016"/>
                    <a:gd name="connsiteY7-60" fmla="*/ 232979 h 1049866"/>
                    <a:gd name="connsiteX8-61" fmla="*/ 912064 w 4673016"/>
                    <a:gd name="connsiteY8-62" fmla="*/ 16933 h 1049866"/>
                    <a:gd name="connsiteX9-63" fmla="*/ 2334464 w 4673016"/>
                    <a:gd name="connsiteY9-64" fmla="*/ 626533 h 1049866"/>
                    <a:gd name="connsiteX10-65" fmla="*/ 3756864 w 4673016"/>
                    <a:gd name="connsiteY10-66" fmla="*/ 0 h 1049866"/>
                    <a:gd name="connsiteX0-67" fmla="*/ 3756864 w 4673016"/>
                    <a:gd name="connsiteY0-68" fmla="*/ 0 h 1049866"/>
                    <a:gd name="connsiteX1-69" fmla="*/ 4673016 w 4673016"/>
                    <a:gd name="connsiteY1-70" fmla="*/ 239402 h 1049866"/>
                    <a:gd name="connsiteX2-71" fmla="*/ 3993931 w 4673016"/>
                    <a:gd name="connsiteY2-72" fmla="*/ 541866 h 1049866"/>
                    <a:gd name="connsiteX3-73" fmla="*/ 3794818 w 4673016"/>
                    <a:gd name="connsiteY3-74" fmla="*/ 436179 h 1049866"/>
                    <a:gd name="connsiteX4-75" fmla="*/ 2300598 w 4673016"/>
                    <a:gd name="connsiteY4-76" fmla="*/ 1049866 h 1049866"/>
                    <a:gd name="connsiteX5-77" fmla="*/ 912064 w 4673016"/>
                    <a:gd name="connsiteY5-78" fmla="*/ 457200 h 1049866"/>
                    <a:gd name="connsiteX6-79" fmla="*/ 624198 w 4673016"/>
                    <a:gd name="connsiteY6-80" fmla="*/ 541866 h 1049866"/>
                    <a:gd name="connsiteX7-81" fmla="*/ 0 w 4673016"/>
                    <a:gd name="connsiteY7-82" fmla="*/ 232979 h 1049866"/>
                    <a:gd name="connsiteX8-83" fmla="*/ 912064 w 4673016"/>
                    <a:gd name="connsiteY8-84" fmla="*/ 16933 h 1049866"/>
                    <a:gd name="connsiteX9-85" fmla="*/ 2334464 w 4673016"/>
                    <a:gd name="connsiteY9-86" fmla="*/ 626533 h 1049866"/>
                    <a:gd name="connsiteX10-87" fmla="*/ 3756864 w 4673016"/>
                    <a:gd name="connsiteY10-88" fmla="*/ 0 h 1049866"/>
                    <a:gd name="connsiteX0-89" fmla="*/ 3756864 w 4673016"/>
                    <a:gd name="connsiteY0-90" fmla="*/ 0 h 1049866"/>
                    <a:gd name="connsiteX1-91" fmla="*/ 4673016 w 4673016"/>
                    <a:gd name="connsiteY1-92" fmla="*/ 239402 h 1049866"/>
                    <a:gd name="connsiteX2-93" fmla="*/ 3993931 w 4673016"/>
                    <a:gd name="connsiteY2-94" fmla="*/ 541866 h 1049866"/>
                    <a:gd name="connsiteX3-95" fmla="*/ 3794818 w 4673016"/>
                    <a:gd name="connsiteY3-96" fmla="*/ 436179 h 1049866"/>
                    <a:gd name="connsiteX4-97" fmla="*/ 2300598 w 4673016"/>
                    <a:gd name="connsiteY4-98" fmla="*/ 1049866 h 1049866"/>
                    <a:gd name="connsiteX5-99" fmla="*/ 912064 w 4673016"/>
                    <a:gd name="connsiteY5-100" fmla="*/ 457200 h 1049866"/>
                    <a:gd name="connsiteX6-101" fmla="*/ 624198 w 4673016"/>
                    <a:gd name="connsiteY6-102" fmla="*/ 541866 h 1049866"/>
                    <a:gd name="connsiteX7-103" fmla="*/ 0 w 4673016"/>
                    <a:gd name="connsiteY7-104" fmla="*/ 232979 h 1049866"/>
                    <a:gd name="connsiteX8-105" fmla="*/ 912064 w 4673016"/>
                    <a:gd name="connsiteY8-106" fmla="*/ 16933 h 1049866"/>
                    <a:gd name="connsiteX9-107" fmla="*/ 2323954 w 4673016"/>
                    <a:gd name="connsiteY9-108" fmla="*/ 616023 h 1049866"/>
                    <a:gd name="connsiteX10-109" fmla="*/ 3756864 w 4673016"/>
                    <a:gd name="connsiteY10-110" fmla="*/ 0 h 1049866"/>
                    <a:gd name="connsiteX0-111" fmla="*/ 3756864 w 4673016"/>
                    <a:gd name="connsiteY0-112" fmla="*/ 0 h 1049866"/>
                    <a:gd name="connsiteX1-113" fmla="*/ 4673016 w 4673016"/>
                    <a:gd name="connsiteY1-114" fmla="*/ 239402 h 1049866"/>
                    <a:gd name="connsiteX2-115" fmla="*/ 3993931 w 4673016"/>
                    <a:gd name="connsiteY2-116" fmla="*/ 541866 h 1049866"/>
                    <a:gd name="connsiteX3-117" fmla="*/ 3794818 w 4673016"/>
                    <a:gd name="connsiteY3-118" fmla="*/ 436179 h 1049866"/>
                    <a:gd name="connsiteX4-119" fmla="*/ 2300598 w 4673016"/>
                    <a:gd name="connsiteY4-120" fmla="*/ 1049866 h 1049866"/>
                    <a:gd name="connsiteX5-121" fmla="*/ 912064 w 4673016"/>
                    <a:gd name="connsiteY5-122" fmla="*/ 457200 h 1049866"/>
                    <a:gd name="connsiteX6-123" fmla="*/ 624198 w 4673016"/>
                    <a:gd name="connsiteY6-124" fmla="*/ 541866 h 1049866"/>
                    <a:gd name="connsiteX7-125" fmla="*/ 0 w 4673016"/>
                    <a:gd name="connsiteY7-126" fmla="*/ 275021 h 1049866"/>
                    <a:gd name="connsiteX8-127" fmla="*/ 912064 w 4673016"/>
                    <a:gd name="connsiteY8-128" fmla="*/ 16933 h 1049866"/>
                    <a:gd name="connsiteX9-129" fmla="*/ 2323954 w 4673016"/>
                    <a:gd name="connsiteY9-130" fmla="*/ 616023 h 1049866"/>
                    <a:gd name="connsiteX10-131" fmla="*/ 3756864 w 4673016"/>
                    <a:gd name="connsiteY10-132" fmla="*/ 0 h 1049866"/>
                    <a:gd name="connsiteX0-133" fmla="*/ 3756864 w 4673016"/>
                    <a:gd name="connsiteY0-134" fmla="*/ 0 h 1049866"/>
                    <a:gd name="connsiteX1-135" fmla="*/ 4673016 w 4673016"/>
                    <a:gd name="connsiteY1-136" fmla="*/ 239402 h 1049866"/>
                    <a:gd name="connsiteX2-137" fmla="*/ 3993931 w 4673016"/>
                    <a:gd name="connsiteY2-138" fmla="*/ 541866 h 1049866"/>
                    <a:gd name="connsiteX3-139" fmla="*/ 3815839 w 4673016"/>
                    <a:gd name="connsiteY3-140" fmla="*/ 467710 h 1049866"/>
                    <a:gd name="connsiteX4-141" fmla="*/ 2300598 w 4673016"/>
                    <a:gd name="connsiteY4-142" fmla="*/ 1049866 h 1049866"/>
                    <a:gd name="connsiteX5-143" fmla="*/ 912064 w 4673016"/>
                    <a:gd name="connsiteY5-144" fmla="*/ 457200 h 1049866"/>
                    <a:gd name="connsiteX6-145" fmla="*/ 624198 w 4673016"/>
                    <a:gd name="connsiteY6-146" fmla="*/ 541866 h 1049866"/>
                    <a:gd name="connsiteX7-147" fmla="*/ 0 w 4673016"/>
                    <a:gd name="connsiteY7-148" fmla="*/ 275021 h 1049866"/>
                    <a:gd name="connsiteX8-149" fmla="*/ 912064 w 4673016"/>
                    <a:gd name="connsiteY8-150" fmla="*/ 16933 h 1049866"/>
                    <a:gd name="connsiteX9-151" fmla="*/ 2323954 w 4673016"/>
                    <a:gd name="connsiteY9-152" fmla="*/ 616023 h 1049866"/>
                    <a:gd name="connsiteX10-153" fmla="*/ 3756864 w 4673016"/>
                    <a:gd name="connsiteY10-154" fmla="*/ 0 h 104986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Freeform 107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Freeform 108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Freeform 109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-1" fmla="*/ 168165 w 3731172"/>
                    <a:gd name="connsiteY0-2" fmla="*/ 73572 h 1418896"/>
                    <a:gd name="connsiteX1-3" fmla="*/ 451945 w 3731172"/>
                    <a:gd name="connsiteY1-4" fmla="*/ 0 h 1418896"/>
                    <a:gd name="connsiteX2-5" fmla="*/ 1881352 w 3731172"/>
                    <a:gd name="connsiteY2-6" fmla="*/ 599089 h 1418896"/>
                    <a:gd name="connsiteX3-7" fmla="*/ 3363310 w 3731172"/>
                    <a:gd name="connsiteY3-8" fmla="*/ 0 h 1418896"/>
                    <a:gd name="connsiteX4-9" fmla="*/ 3584027 w 3731172"/>
                    <a:gd name="connsiteY4-10" fmla="*/ 73572 h 1418896"/>
                    <a:gd name="connsiteX5-11" fmla="*/ 2627586 w 3731172"/>
                    <a:gd name="connsiteY5-12" fmla="*/ 441434 h 1418896"/>
                    <a:gd name="connsiteX6-13" fmla="*/ 2596055 w 3731172"/>
                    <a:gd name="connsiteY6-14" fmla="*/ 914400 h 1418896"/>
                    <a:gd name="connsiteX7-15" fmla="*/ 3731172 w 3731172"/>
                    <a:gd name="connsiteY7-16" fmla="*/ 1345324 h 1418896"/>
                    <a:gd name="connsiteX8-17" fmla="*/ 3447393 w 3731172"/>
                    <a:gd name="connsiteY8-18" fmla="*/ 1408386 h 1418896"/>
                    <a:gd name="connsiteX9-19" fmla="*/ 1870841 w 3731172"/>
                    <a:gd name="connsiteY9-20" fmla="*/ 746234 h 1418896"/>
                    <a:gd name="connsiteX10-21" fmla="*/ 262758 w 3731172"/>
                    <a:gd name="connsiteY10-22" fmla="*/ 1418896 h 1418896"/>
                    <a:gd name="connsiteX11-23" fmla="*/ 0 w 3731172"/>
                    <a:gd name="connsiteY11-24" fmla="*/ 1324303 h 1418896"/>
                    <a:gd name="connsiteX12-25" fmla="*/ 1145627 w 3731172"/>
                    <a:gd name="connsiteY12-26" fmla="*/ 882869 h 1418896"/>
                    <a:gd name="connsiteX13-27" fmla="*/ 1114096 w 3731172"/>
                    <a:gd name="connsiteY13-28" fmla="*/ 409903 h 1418896"/>
                    <a:gd name="connsiteX14-29" fmla="*/ 441434 w 3731172"/>
                    <a:gd name="connsiteY14-30" fmla="*/ 10510 h 1418896"/>
                    <a:gd name="connsiteX15-31" fmla="*/ 441434 w 3731172"/>
                    <a:gd name="connsiteY15-32" fmla="*/ 10510 h 1418896"/>
                    <a:gd name="connsiteX0-33" fmla="*/ 168165 w 3731172"/>
                    <a:gd name="connsiteY0-34" fmla="*/ 73572 h 1418896"/>
                    <a:gd name="connsiteX1-35" fmla="*/ 451945 w 3731172"/>
                    <a:gd name="connsiteY1-36" fmla="*/ 0 h 1418896"/>
                    <a:gd name="connsiteX2-37" fmla="*/ 1881352 w 3731172"/>
                    <a:gd name="connsiteY2-38" fmla="*/ 599089 h 1418896"/>
                    <a:gd name="connsiteX3-39" fmla="*/ 3363310 w 3731172"/>
                    <a:gd name="connsiteY3-40" fmla="*/ 0 h 1418896"/>
                    <a:gd name="connsiteX4-41" fmla="*/ 3584027 w 3731172"/>
                    <a:gd name="connsiteY4-42" fmla="*/ 73572 h 1418896"/>
                    <a:gd name="connsiteX5-43" fmla="*/ 2627586 w 3731172"/>
                    <a:gd name="connsiteY5-44" fmla="*/ 441434 h 1418896"/>
                    <a:gd name="connsiteX6-45" fmla="*/ 2596055 w 3731172"/>
                    <a:gd name="connsiteY6-46" fmla="*/ 914400 h 1418896"/>
                    <a:gd name="connsiteX7-47" fmla="*/ 3731172 w 3731172"/>
                    <a:gd name="connsiteY7-48" fmla="*/ 1345324 h 1418896"/>
                    <a:gd name="connsiteX8-49" fmla="*/ 3447393 w 3731172"/>
                    <a:gd name="connsiteY8-50" fmla="*/ 1408386 h 1418896"/>
                    <a:gd name="connsiteX9-51" fmla="*/ 1870841 w 3731172"/>
                    <a:gd name="connsiteY9-52" fmla="*/ 746234 h 1418896"/>
                    <a:gd name="connsiteX10-53" fmla="*/ 262758 w 3731172"/>
                    <a:gd name="connsiteY10-54" fmla="*/ 1418896 h 1418896"/>
                    <a:gd name="connsiteX11-55" fmla="*/ 0 w 3731172"/>
                    <a:gd name="connsiteY11-56" fmla="*/ 1324303 h 1418896"/>
                    <a:gd name="connsiteX12-57" fmla="*/ 1145627 w 3731172"/>
                    <a:gd name="connsiteY12-58" fmla="*/ 882869 h 1418896"/>
                    <a:gd name="connsiteX13-59" fmla="*/ 1114096 w 3731172"/>
                    <a:gd name="connsiteY13-60" fmla="*/ 409903 h 1418896"/>
                    <a:gd name="connsiteX14-61" fmla="*/ 441434 w 3731172"/>
                    <a:gd name="connsiteY14-62" fmla="*/ 10510 h 1418896"/>
                    <a:gd name="connsiteX0-63" fmla="*/ 168165 w 3731172"/>
                    <a:gd name="connsiteY0-64" fmla="*/ 73572 h 1418896"/>
                    <a:gd name="connsiteX1-65" fmla="*/ 451945 w 3731172"/>
                    <a:gd name="connsiteY1-66" fmla="*/ 0 h 1418896"/>
                    <a:gd name="connsiteX2-67" fmla="*/ 1881352 w 3731172"/>
                    <a:gd name="connsiteY2-68" fmla="*/ 599089 h 1418896"/>
                    <a:gd name="connsiteX3-69" fmla="*/ 3363310 w 3731172"/>
                    <a:gd name="connsiteY3-70" fmla="*/ 0 h 1418896"/>
                    <a:gd name="connsiteX4-71" fmla="*/ 3584027 w 3731172"/>
                    <a:gd name="connsiteY4-72" fmla="*/ 73572 h 1418896"/>
                    <a:gd name="connsiteX5-73" fmla="*/ 2627586 w 3731172"/>
                    <a:gd name="connsiteY5-74" fmla="*/ 441434 h 1418896"/>
                    <a:gd name="connsiteX6-75" fmla="*/ 2596055 w 3731172"/>
                    <a:gd name="connsiteY6-76" fmla="*/ 914400 h 1418896"/>
                    <a:gd name="connsiteX7-77" fmla="*/ 3731172 w 3731172"/>
                    <a:gd name="connsiteY7-78" fmla="*/ 1345324 h 1418896"/>
                    <a:gd name="connsiteX8-79" fmla="*/ 3447393 w 3731172"/>
                    <a:gd name="connsiteY8-80" fmla="*/ 1408386 h 1418896"/>
                    <a:gd name="connsiteX9-81" fmla="*/ 1870841 w 3731172"/>
                    <a:gd name="connsiteY9-82" fmla="*/ 746234 h 1418896"/>
                    <a:gd name="connsiteX10-83" fmla="*/ 262758 w 3731172"/>
                    <a:gd name="connsiteY10-84" fmla="*/ 1418896 h 1418896"/>
                    <a:gd name="connsiteX11-85" fmla="*/ 0 w 3731172"/>
                    <a:gd name="connsiteY11-86" fmla="*/ 1324303 h 1418896"/>
                    <a:gd name="connsiteX12-87" fmla="*/ 1145627 w 3731172"/>
                    <a:gd name="connsiteY12-88" fmla="*/ 882869 h 1418896"/>
                    <a:gd name="connsiteX13-89" fmla="*/ 1114096 w 3731172"/>
                    <a:gd name="connsiteY13-90" fmla="*/ 409903 h 1418896"/>
                    <a:gd name="connsiteX14-91" fmla="*/ 357351 w 3731172"/>
                    <a:gd name="connsiteY14-92" fmla="*/ 115613 h 1418896"/>
                    <a:gd name="connsiteX0-93" fmla="*/ 168165 w 3731172"/>
                    <a:gd name="connsiteY0-94" fmla="*/ 73572 h 1418896"/>
                    <a:gd name="connsiteX1-95" fmla="*/ 451945 w 3731172"/>
                    <a:gd name="connsiteY1-96" fmla="*/ 0 h 1418896"/>
                    <a:gd name="connsiteX2-97" fmla="*/ 1881352 w 3731172"/>
                    <a:gd name="connsiteY2-98" fmla="*/ 599089 h 1418896"/>
                    <a:gd name="connsiteX3-99" fmla="*/ 3363310 w 3731172"/>
                    <a:gd name="connsiteY3-100" fmla="*/ 0 h 1418896"/>
                    <a:gd name="connsiteX4-101" fmla="*/ 3584027 w 3731172"/>
                    <a:gd name="connsiteY4-102" fmla="*/ 73572 h 1418896"/>
                    <a:gd name="connsiteX5-103" fmla="*/ 2627586 w 3731172"/>
                    <a:gd name="connsiteY5-104" fmla="*/ 441434 h 1418896"/>
                    <a:gd name="connsiteX6-105" fmla="*/ 2596055 w 3731172"/>
                    <a:gd name="connsiteY6-106" fmla="*/ 914400 h 1418896"/>
                    <a:gd name="connsiteX7-107" fmla="*/ 3731172 w 3731172"/>
                    <a:gd name="connsiteY7-108" fmla="*/ 1345324 h 1418896"/>
                    <a:gd name="connsiteX8-109" fmla="*/ 3447393 w 3731172"/>
                    <a:gd name="connsiteY8-110" fmla="*/ 1408386 h 1418896"/>
                    <a:gd name="connsiteX9-111" fmla="*/ 1870841 w 3731172"/>
                    <a:gd name="connsiteY9-112" fmla="*/ 746234 h 1418896"/>
                    <a:gd name="connsiteX10-113" fmla="*/ 262758 w 3731172"/>
                    <a:gd name="connsiteY10-114" fmla="*/ 1418896 h 1418896"/>
                    <a:gd name="connsiteX11-115" fmla="*/ 0 w 3731172"/>
                    <a:gd name="connsiteY11-116" fmla="*/ 1324303 h 1418896"/>
                    <a:gd name="connsiteX12-117" fmla="*/ 1145627 w 3731172"/>
                    <a:gd name="connsiteY12-118" fmla="*/ 882869 h 1418896"/>
                    <a:gd name="connsiteX13-119" fmla="*/ 1114096 w 3731172"/>
                    <a:gd name="connsiteY13-120" fmla="*/ 409903 h 1418896"/>
                    <a:gd name="connsiteX14-121" fmla="*/ 147144 w 3731172"/>
                    <a:gd name="connsiteY14-122" fmla="*/ 63061 h 1418896"/>
                    <a:gd name="connsiteX0-123" fmla="*/ 168165 w 3731172"/>
                    <a:gd name="connsiteY0-124" fmla="*/ 73572 h 1418896"/>
                    <a:gd name="connsiteX1-125" fmla="*/ 451945 w 3731172"/>
                    <a:gd name="connsiteY1-126" fmla="*/ 0 h 1418896"/>
                    <a:gd name="connsiteX2-127" fmla="*/ 1881352 w 3731172"/>
                    <a:gd name="connsiteY2-128" fmla="*/ 599089 h 1418896"/>
                    <a:gd name="connsiteX3-129" fmla="*/ 3363310 w 3731172"/>
                    <a:gd name="connsiteY3-130" fmla="*/ 0 h 1418896"/>
                    <a:gd name="connsiteX4-131" fmla="*/ 3584027 w 3731172"/>
                    <a:gd name="connsiteY4-132" fmla="*/ 73572 h 1418896"/>
                    <a:gd name="connsiteX5-133" fmla="*/ 2627586 w 3731172"/>
                    <a:gd name="connsiteY5-134" fmla="*/ 441434 h 1418896"/>
                    <a:gd name="connsiteX6-135" fmla="*/ 2596055 w 3731172"/>
                    <a:gd name="connsiteY6-136" fmla="*/ 914400 h 1418896"/>
                    <a:gd name="connsiteX7-137" fmla="*/ 3731172 w 3731172"/>
                    <a:gd name="connsiteY7-138" fmla="*/ 1345324 h 1418896"/>
                    <a:gd name="connsiteX8-139" fmla="*/ 3447393 w 3731172"/>
                    <a:gd name="connsiteY8-140" fmla="*/ 1408386 h 1418896"/>
                    <a:gd name="connsiteX9-141" fmla="*/ 1870841 w 3731172"/>
                    <a:gd name="connsiteY9-142" fmla="*/ 746234 h 1418896"/>
                    <a:gd name="connsiteX10-143" fmla="*/ 262758 w 3731172"/>
                    <a:gd name="connsiteY10-144" fmla="*/ 1418896 h 1418896"/>
                    <a:gd name="connsiteX11-145" fmla="*/ 0 w 3731172"/>
                    <a:gd name="connsiteY11-146" fmla="*/ 1324303 h 1418896"/>
                    <a:gd name="connsiteX12-147" fmla="*/ 1145627 w 3731172"/>
                    <a:gd name="connsiteY12-148" fmla="*/ 882869 h 1418896"/>
                    <a:gd name="connsiteX13-149" fmla="*/ 1114096 w 3731172"/>
                    <a:gd name="connsiteY13-150" fmla="*/ 420413 h 1418896"/>
                    <a:gd name="connsiteX14-151" fmla="*/ 147144 w 3731172"/>
                    <a:gd name="connsiteY14-152" fmla="*/ 63061 h 1418896"/>
                    <a:gd name="connsiteX0-153" fmla="*/ 168165 w 3731172"/>
                    <a:gd name="connsiteY0-154" fmla="*/ 73572 h 1418896"/>
                    <a:gd name="connsiteX1-155" fmla="*/ 451945 w 3731172"/>
                    <a:gd name="connsiteY1-156" fmla="*/ 0 h 1418896"/>
                    <a:gd name="connsiteX2-157" fmla="*/ 1881352 w 3731172"/>
                    <a:gd name="connsiteY2-158" fmla="*/ 599089 h 1418896"/>
                    <a:gd name="connsiteX3-159" fmla="*/ 3363310 w 3731172"/>
                    <a:gd name="connsiteY3-160" fmla="*/ 0 h 1418896"/>
                    <a:gd name="connsiteX4-161" fmla="*/ 3584027 w 3731172"/>
                    <a:gd name="connsiteY4-162" fmla="*/ 73572 h 1418896"/>
                    <a:gd name="connsiteX5-163" fmla="*/ 2627586 w 3731172"/>
                    <a:gd name="connsiteY5-164" fmla="*/ 441434 h 1418896"/>
                    <a:gd name="connsiteX6-165" fmla="*/ 2596055 w 3731172"/>
                    <a:gd name="connsiteY6-166" fmla="*/ 914400 h 1418896"/>
                    <a:gd name="connsiteX7-167" fmla="*/ 3731172 w 3731172"/>
                    <a:gd name="connsiteY7-168" fmla="*/ 1345324 h 1418896"/>
                    <a:gd name="connsiteX8-169" fmla="*/ 3447393 w 3731172"/>
                    <a:gd name="connsiteY8-170" fmla="*/ 1408386 h 1418896"/>
                    <a:gd name="connsiteX9-171" fmla="*/ 1870841 w 3731172"/>
                    <a:gd name="connsiteY9-172" fmla="*/ 746234 h 1418896"/>
                    <a:gd name="connsiteX10-173" fmla="*/ 262758 w 3731172"/>
                    <a:gd name="connsiteY10-174" fmla="*/ 1418896 h 1418896"/>
                    <a:gd name="connsiteX11-175" fmla="*/ 0 w 3731172"/>
                    <a:gd name="connsiteY11-176" fmla="*/ 1324303 h 1418896"/>
                    <a:gd name="connsiteX12-177" fmla="*/ 1145627 w 3731172"/>
                    <a:gd name="connsiteY12-178" fmla="*/ 882869 h 1418896"/>
                    <a:gd name="connsiteX13-179" fmla="*/ 1114096 w 3731172"/>
                    <a:gd name="connsiteY13-180" fmla="*/ 420413 h 1418896"/>
                    <a:gd name="connsiteX14-181" fmla="*/ 189185 w 3731172"/>
                    <a:gd name="connsiteY14-182" fmla="*/ 84081 h 1418896"/>
                    <a:gd name="connsiteX0-183" fmla="*/ 168165 w 3731172"/>
                    <a:gd name="connsiteY0-184" fmla="*/ 73572 h 1418896"/>
                    <a:gd name="connsiteX1-185" fmla="*/ 451945 w 3731172"/>
                    <a:gd name="connsiteY1-186" fmla="*/ 0 h 1418896"/>
                    <a:gd name="connsiteX2-187" fmla="*/ 1881352 w 3731172"/>
                    <a:gd name="connsiteY2-188" fmla="*/ 599089 h 1418896"/>
                    <a:gd name="connsiteX3-189" fmla="*/ 3363310 w 3731172"/>
                    <a:gd name="connsiteY3-190" fmla="*/ 0 h 1418896"/>
                    <a:gd name="connsiteX4-191" fmla="*/ 3584027 w 3731172"/>
                    <a:gd name="connsiteY4-192" fmla="*/ 73572 h 1418896"/>
                    <a:gd name="connsiteX5-193" fmla="*/ 2627586 w 3731172"/>
                    <a:gd name="connsiteY5-194" fmla="*/ 441434 h 1418896"/>
                    <a:gd name="connsiteX6-195" fmla="*/ 2596055 w 3731172"/>
                    <a:gd name="connsiteY6-196" fmla="*/ 914400 h 1418896"/>
                    <a:gd name="connsiteX7-197" fmla="*/ 3731172 w 3731172"/>
                    <a:gd name="connsiteY7-198" fmla="*/ 1345324 h 1418896"/>
                    <a:gd name="connsiteX8-199" fmla="*/ 3447393 w 3731172"/>
                    <a:gd name="connsiteY8-200" fmla="*/ 1408386 h 1418896"/>
                    <a:gd name="connsiteX9-201" fmla="*/ 1870841 w 3731172"/>
                    <a:gd name="connsiteY9-202" fmla="*/ 746234 h 1418896"/>
                    <a:gd name="connsiteX10-203" fmla="*/ 262758 w 3731172"/>
                    <a:gd name="connsiteY10-204" fmla="*/ 1418896 h 1418896"/>
                    <a:gd name="connsiteX11-205" fmla="*/ 0 w 3731172"/>
                    <a:gd name="connsiteY11-206" fmla="*/ 1324303 h 1418896"/>
                    <a:gd name="connsiteX12-207" fmla="*/ 1145627 w 3731172"/>
                    <a:gd name="connsiteY12-208" fmla="*/ 882869 h 1418896"/>
                    <a:gd name="connsiteX13-209" fmla="*/ 1114096 w 3731172"/>
                    <a:gd name="connsiteY13-210" fmla="*/ 420413 h 1418896"/>
                    <a:gd name="connsiteX14-211" fmla="*/ 189185 w 3731172"/>
                    <a:gd name="connsiteY14-212" fmla="*/ 84081 h 1418896"/>
                    <a:gd name="connsiteX15-213" fmla="*/ 168165 w 3731172"/>
                    <a:gd name="connsiteY15-214" fmla="*/ 73572 h 1418896"/>
                    <a:gd name="connsiteX0-215" fmla="*/ 168165 w 3731172"/>
                    <a:gd name="connsiteY0-216" fmla="*/ 73572 h 1418896"/>
                    <a:gd name="connsiteX1-217" fmla="*/ 451945 w 3731172"/>
                    <a:gd name="connsiteY1-218" fmla="*/ 0 h 1418896"/>
                    <a:gd name="connsiteX2-219" fmla="*/ 1881352 w 3731172"/>
                    <a:gd name="connsiteY2-220" fmla="*/ 599089 h 1418896"/>
                    <a:gd name="connsiteX3-221" fmla="*/ 3363310 w 3731172"/>
                    <a:gd name="connsiteY3-222" fmla="*/ 0 h 1418896"/>
                    <a:gd name="connsiteX4-223" fmla="*/ 3584027 w 3731172"/>
                    <a:gd name="connsiteY4-224" fmla="*/ 73572 h 1418896"/>
                    <a:gd name="connsiteX5-225" fmla="*/ 2627586 w 3731172"/>
                    <a:gd name="connsiteY5-226" fmla="*/ 441434 h 1418896"/>
                    <a:gd name="connsiteX6-227" fmla="*/ 2596055 w 3731172"/>
                    <a:gd name="connsiteY6-228" fmla="*/ 914400 h 1418896"/>
                    <a:gd name="connsiteX7-229" fmla="*/ 3731172 w 3731172"/>
                    <a:gd name="connsiteY7-230" fmla="*/ 1345324 h 1418896"/>
                    <a:gd name="connsiteX8-231" fmla="*/ 3447393 w 3731172"/>
                    <a:gd name="connsiteY8-232" fmla="*/ 1408386 h 1418896"/>
                    <a:gd name="connsiteX9-233" fmla="*/ 1870841 w 3731172"/>
                    <a:gd name="connsiteY9-234" fmla="*/ 746234 h 1418896"/>
                    <a:gd name="connsiteX10-235" fmla="*/ 262758 w 3731172"/>
                    <a:gd name="connsiteY10-236" fmla="*/ 1418896 h 1418896"/>
                    <a:gd name="connsiteX11-237" fmla="*/ 0 w 3731172"/>
                    <a:gd name="connsiteY11-238" fmla="*/ 1324303 h 1418896"/>
                    <a:gd name="connsiteX12-239" fmla="*/ 1145627 w 3731172"/>
                    <a:gd name="connsiteY12-240" fmla="*/ 882869 h 1418896"/>
                    <a:gd name="connsiteX13-241" fmla="*/ 1156137 w 3731172"/>
                    <a:gd name="connsiteY13-242" fmla="*/ 441434 h 1418896"/>
                    <a:gd name="connsiteX14-243" fmla="*/ 189185 w 3731172"/>
                    <a:gd name="connsiteY14-244" fmla="*/ 84081 h 1418896"/>
                    <a:gd name="connsiteX15-245" fmla="*/ 168165 w 3731172"/>
                    <a:gd name="connsiteY15-246" fmla="*/ 73572 h 1418896"/>
                    <a:gd name="connsiteX0-247" fmla="*/ 168165 w 3731172"/>
                    <a:gd name="connsiteY0-248" fmla="*/ 73572 h 1418896"/>
                    <a:gd name="connsiteX1-249" fmla="*/ 451945 w 3731172"/>
                    <a:gd name="connsiteY1-250" fmla="*/ 0 h 1418896"/>
                    <a:gd name="connsiteX2-251" fmla="*/ 1881352 w 3731172"/>
                    <a:gd name="connsiteY2-252" fmla="*/ 599089 h 1418896"/>
                    <a:gd name="connsiteX3-253" fmla="*/ 3363310 w 3731172"/>
                    <a:gd name="connsiteY3-254" fmla="*/ 0 h 1418896"/>
                    <a:gd name="connsiteX4-255" fmla="*/ 3584027 w 3731172"/>
                    <a:gd name="connsiteY4-256" fmla="*/ 73572 h 1418896"/>
                    <a:gd name="connsiteX5-257" fmla="*/ 2627586 w 3731172"/>
                    <a:gd name="connsiteY5-258" fmla="*/ 441434 h 1418896"/>
                    <a:gd name="connsiteX6-259" fmla="*/ 2596055 w 3731172"/>
                    <a:gd name="connsiteY6-260" fmla="*/ 914400 h 1418896"/>
                    <a:gd name="connsiteX7-261" fmla="*/ 3731172 w 3731172"/>
                    <a:gd name="connsiteY7-262" fmla="*/ 1345324 h 1418896"/>
                    <a:gd name="connsiteX8-263" fmla="*/ 3447393 w 3731172"/>
                    <a:gd name="connsiteY8-264" fmla="*/ 1408386 h 1418896"/>
                    <a:gd name="connsiteX9-265" fmla="*/ 1870841 w 3731172"/>
                    <a:gd name="connsiteY9-266" fmla="*/ 746234 h 1418896"/>
                    <a:gd name="connsiteX10-267" fmla="*/ 262758 w 3731172"/>
                    <a:gd name="connsiteY10-268" fmla="*/ 1418896 h 1418896"/>
                    <a:gd name="connsiteX11-269" fmla="*/ 0 w 3731172"/>
                    <a:gd name="connsiteY11-270" fmla="*/ 1324303 h 1418896"/>
                    <a:gd name="connsiteX12-271" fmla="*/ 1145627 w 3731172"/>
                    <a:gd name="connsiteY12-272" fmla="*/ 882869 h 1418896"/>
                    <a:gd name="connsiteX13-273" fmla="*/ 1145626 w 3731172"/>
                    <a:gd name="connsiteY13-274" fmla="*/ 451945 h 1418896"/>
                    <a:gd name="connsiteX14-275" fmla="*/ 189185 w 3731172"/>
                    <a:gd name="connsiteY14-276" fmla="*/ 84081 h 1418896"/>
                    <a:gd name="connsiteX15-277" fmla="*/ 168165 w 3731172"/>
                    <a:gd name="connsiteY15-278" fmla="*/ 73572 h 1418896"/>
                    <a:gd name="connsiteX0-279" fmla="*/ 168165 w 3731172"/>
                    <a:gd name="connsiteY0-280" fmla="*/ 73572 h 1418896"/>
                    <a:gd name="connsiteX1-281" fmla="*/ 451945 w 3731172"/>
                    <a:gd name="connsiteY1-282" fmla="*/ 0 h 1418896"/>
                    <a:gd name="connsiteX2-283" fmla="*/ 1881352 w 3731172"/>
                    <a:gd name="connsiteY2-284" fmla="*/ 599089 h 1418896"/>
                    <a:gd name="connsiteX3-285" fmla="*/ 3363310 w 3731172"/>
                    <a:gd name="connsiteY3-286" fmla="*/ 0 h 1418896"/>
                    <a:gd name="connsiteX4-287" fmla="*/ 3584027 w 3731172"/>
                    <a:gd name="connsiteY4-288" fmla="*/ 73572 h 1418896"/>
                    <a:gd name="connsiteX5-289" fmla="*/ 2627586 w 3731172"/>
                    <a:gd name="connsiteY5-290" fmla="*/ 441434 h 1418896"/>
                    <a:gd name="connsiteX6-291" fmla="*/ 2596055 w 3731172"/>
                    <a:gd name="connsiteY6-292" fmla="*/ 914400 h 1418896"/>
                    <a:gd name="connsiteX7-293" fmla="*/ 3731172 w 3731172"/>
                    <a:gd name="connsiteY7-294" fmla="*/ 1345324 h 1418896"/>
                    <a:gd name="connsiteX8-295" fmla="*/ 3447393 w 3731172"/>
                    <a:gd name="connsiteY8-296" fmla="*/ 1408386 h 1418896"/>
                    <a:gd name="connsiteX9-297" fmla="*/ 1870841 w 3731172"/>
                    <a:gd name="connsiteY9-298" fmla="*/ 746234 h 1418896"/>
                    <a:gd name="connsiteX10-299" fmla="*/ 262758 w 3731172"/>
                    <a:gd name="connsiteY10-300" fmla="*/ 1418896 h 1418896"/>
                    <a:gd name="connsiteX11-301" fmla="*/ 0 w 3731172"/>
                    <a:gd name="connsiteY11-302" fmla="*/ 1324303 h 1418896"/>
                    <a:gd name="connsiteX12-303" fmla="*/ 1145627 w 3731172"/>
                    <a:gd name="connsiteY12-304" fmla="*/ 903890 h 1418896"/>
                    <a:gd name="connsiteX13-305" fmla="*/ 1145626 w 3731172"/>
                    <a:gd name="connsiteY13-306" fmla="*/ 451945 h 1418896"/>
                    <a:gd name="connsiteX14-307" fmla="*/ 189185 w 3731172"/>
                    <a:gd name="connsiteY14-308" fmla="*/ 84081 h 1418896"/>
                    <a:gd name="connsiteX15-309" fmla="*/ 168165 w 3731172"/>
                    <a:gd name="connsiteY15-310" fmla="*/ 73572 h 1418896"/>
                    <a:gd name="connsiteX0-311" fmla="*/ 147144 w 3710151"/>
                    <a:gd name="connsiteY0-312" fmla="*/ 73572 h 1418896"/>
                    <a:gd name="connsiteX1-313" fmla="*/ 430924 w 3710151"/>
                    <a:gd name="connsiteY1-314" fmla="*/ 0 h 1418896"/>
                    <a:gd name="connsiteX2-315" fmla="*/ 1860331 w 3710151"/>
                    <a:gd name="connsiteY2-316" fmla="*/ 599089 h 1418896"/>
                    <a:gd name="connsiteX3-317" fmla="*/ 3342289 w 3710151"/>
                    <a:gd name="connsiteY3-318" fmla="*/ 0 h 1418896"/>
                    <a:gd name="connsiteX4-319" fmla="*/ 3563006 w 3710151"/>
                    <a:gd name="connsiteY4-320" fmla="*/ 73572 h 1418896"/>
                    <a:gd name="connsiteX5-321" fmla="*/ 2606565 w 3710151"/>
                    <a:gd name="connsiteY5-322" fmla="*/ 441434 h 1418896"/>
                    <a:gd name="connsiteX6-323" fmla="*/ 2575034 w 3710151"/>
                    <a:gd name="connsiteY6-324" fmla="*/ 914400 h 1418896"/>
                    <a:gd name="connsiteX7-325" fmla="*/ 3710151 w 3710151"/>
                    <a:gd name="connsiteY7-326" fmla="*/ 1345324 h 1418896"/>
                    <a:gd name="connsiteX8-327" fmla="*/ 3426372 w 3710151"/>
                    <a:gd name="connsiteY8-328" fmla="*/ 1408386 h 1418896"/>
                    <a:gd name="connsiteX9-329" fmla="*/ 1849820 w 3710151"/>
                    <a:gd name="connsiteY9-330" fmla="*/ 746234 h 1418896"/>
                    <a:gd name="connsiteX10-331" fmla="*/ 241737 w 3710151"/>
                    <a:gd name="connsiteY10-332" fmla="*/ 1418896 h 1418896"/>
                    <a:gd name="connsiteX11-333" fmla="*/ 0 w 3710151"/>
                    <a:gd name="connsiteY11-334" fmla="*/ 1334814 h 1418896"/>
                    <a:gd name="connsiteX12-335" fmla="*/ 1124606 w 3710151"/>
                    <a:gd name="connsiteY12-336" fmla="*/ 903890 h 1418896"/>
                    <a:gd name="connsiteX13-337" fmla="*/ 1124605 w 3710151"/>
                    <a:gd name="connsiteY13-338" fmla="*/ 451945 h 1418896"/>
                    <a:gd name="connsiteX14-339" fmla="*/ 168164 w 3710151"/>
                    <a:gd name="connsiteY14-340" fmla="*/ 84081 h 1418896"/>
                    <a:gd name="connsiteX15-341" fmla="*/ 147144 w 3710151"/>
                    <a:gd name="connsiteY15-342" fmla="*/ 73572 h 1418896"/>
                    <a:gd name="connsiteX0-343" fmla="*/ 147144 w 3710151"/>
                    <a:gd name="connsiteY0-344" fmla="*/ 73572 h 1418896"/>
                    <a:gd name="connsiteX1-345" fmla="*/ 430924 w 3710151"/>
                    <a:gd name="connsiteY1-346" fmla="*/ 0 h 1418896"/>
                    <a:gd name="connsiteX2-347" fmla="*/ 1860331 w 3710151"/>
                    <a:gd name="connsiteY2-348" fmla="*/ 599089 h 1418896"/>
                    <a:gd name="connsiteX3-349" fmla="*/ 3342289 w 3710151"/>
                    <a:gd name="connsiteY3-350" fmla="*/ 0 h 1418896"/>
                    <a:gd name="connsiteX4-351" fmla="*/ 3563006 w 3710151"/>
                    <a:gd name="connsiteY4-352" fmla="*/ 73572 h 1418896"/>
                    <a:gd name="connsiteX5-353" fmla="*/ 2606565 w 3710151"/>
                    <a:gd name="connsiteY5-354" fmla="*/ 441434 h 1418896"/>
                    <a:gd name="connsiteX6-355" fmla="*/ 2606565 w 3710151"/>
                    <a:gd name="connsiteY6-356" fmla="*/ 924910 h 1418896"/>
                    <a:gd name="connsiteX7-357" fmla="*/ 3710151 w 3710151"/>
                    <a:gd name="connsiteY7-358" fmla="*/ 1345324 h 1418896"/>
                    <a:gd name="connsiteX8-359" fmla="*/ 3426372 w 3710151"/>
                    <a:gd name="connsiteY8-360" fmla="*/ 1408386 h 1418896"/>
                    <a:gd name="connsiteX9-361" fmla="*/ 1849820 w 3710151"/>
                    <a:gd name="connsiteY9-362" fmla="*/ 746234 h 1418896"/>
                    <a:gd name="connsiteX10-363" fmla="*/ 241737 w 3710151"/>
                    <a:gd name="connsiteY10-364" fmla="*/ 1418896 h 1418896"/>
                    <a:gd name="connsiteX11-365" fmla="*/ 0 w 3710151"/>
                    <a:gd name="connsiteY11-366" fmla="*/ 1334814 h 1418896"/>
                    <a:gd name="connsiteX12-367" fmla="*/ 1124606 w 3710151"/>
                    <a:gd name="connsiteY12-368" fmla="*/ 903890 h 1418896"/>
                    <a:gd name="connsiteX13-369" fmla="*/ 1124605 w 3710151"/>
                    <a:gd name="connsiteY13-370" fmla="*/ 451945 h 1418896"/>
                    <a:gd name="connsiteX14-371" fmla="*/ 168164 w 3710151"/>
                    <a:gd name="connsiteY14-372" fmla="*/ 84081 h 1418896"/>
                    <a:gd name="connsiteX15-373" fmla="*/ 147144 w 3710151"/>
                    <a:gd name="connsiteY15-374" fmla="*/ 73572 h 1418896"/>
                    <a:gd name="connsiteX0-375" fmla="*/ 147144 w 3710151"/>
                    <a:gd name="connsiteY0-376" fmla="*/ 73572 h 1418896"/>
                    <a:gd name="connsiteX1-377" fmla="*/ 430924 w 3710151"/>
                    <a:gd name="connsiteY1-378" fmla="*/ 0 h 1418896"/>
                    <a:gd name="connsiteX2-379" fmla="*/ 1860331 w 3710151"/>
                    <a:gd name="connsiteY2-380" fmla="*/ 599089 h 1418896"/>
                    <a:gd name="connsiteX3-381" fmla="*/ 3342289 w 3710151"/>
                    <a:gd name="connsiteY3-382" fmla="*/ 0 h 1418896"/>
                    <a:gd name="connsiteX4-383" fmla="*/ 3563006 w 3710151"/>
                    <a:gd name="connsiteY4-384" fmla="*/ 73572 h 1418896"/>
                    <a:gd name="connsiteX5-385" fmla="*/ 2606565 w 3710151"/>
                    <a:gd name="connsiteY5-386" fmla="*/ 441434 h 1418896"/>
                    <a:gd name="connsiteX6-387" fmla="*/ 2610282 w 3710151"/>
                    <a:gd name="connsiteY6-388" fmla="*/ 902607 h 1418896"/>
                    <a:gd name="connsiteX7-389" fmla="*/ 3710151 w 3710151"/>
                    <a:gd name="connsiteY7-390" fmla="*/ 1345324 h 1418896"/>
                    <a:gd name="connsiteX8-391" fmla="*/ 3426372 w 3710151"/>
                    <a:gd name="connsiteY8-392" fmla="*/ 1408386 h 1418896"/>
                    <a:gd name="connsiteX9-393" fmla="*/ 1849820 w 3710151"/>
                    <a:gd name="connsiteY9-394" fmla="*/ 746234 h 1418896"/>
                    <a:gd name="connsiteX10-395" fmla="*/ 241737 w 3710151"/>
                    <a:gd name="connsiteY10-396" fmla="*/ 1418896 h 1418896"/>
                    <a:gd name="connsiteX11-397" fmla="*/ 0 w 3710151"/>
                    <a:gd name="connsiteY11-398" fmla="*/ 1334814 h 1418896"/>
                    <a:gd name="connsiteX12-399" fmla="*/ 1124606 w 3710151"/>
                    <a:gd name="connsiteY12-400" fmla="*/ 903890 h 1418896"/>
                    <a:gd name="connsiteX13-401" fmla="*/ 1124605 w 3710151"/>
                    <a:gd name="connsiteY13-402" fmla="*/ 451945 h 1418896"/>
                    <a:gd name="connsiteX14-403" fmla="*/ 168164 w 3710151"/>
                    <a:gd name="connsiteY14-404" fmla="*/ 84081 h 1418896"/>
                    <a:gd name="connsiteX15-405" fmla="*/ 147144 w 3710151"/>
                    <a:gd name="connsiteY15-406" fmla="*/ 73572 h 1418896"/>
                    <a:gd name="connsiteX0-407" fmla="*/ 147144 w 3710151"/>
                    <a:gd name="connsiteY0-408" fmla="*/ 73572 h 1418896"/>
                    <a:gd name="connsiteX1-409" fmla="*/ 430924 w 3710151"/>
                    <a:gd name="connsiteY1-410" fmla="*/ 0 h 1418896"/>
                    <a:gd name="connsiteX2-411" fmla="*/ 1860331 w 3710151"/>
                    <a:gd name="connsiteY2-412" fmla="*/ 599089 h 1418896"/>
                    <a:gd name="connsiteX3-413" fmla="*/ 3342289 w 3710151"/>
                    <a:gd name="connsiteY3-414" fmla="*/ 0 h 1418896"/>
                    <a:gd name="connsiteX4-415" fmla="*/ 3563006 w 3710151"/>
                    <a:gd name="connsiteY4-416" fmla="*/ 73572 h 1418896"/>
                    <a:gd name="connsiteX5-417" fmla="*/ 2617717 w 3710151"/>
                    <a:gd name="connsiteY5-418" fmla="*/ 445151 h 1418896"/>
                    <a:gd name="connsiteX6-419" fmla="*/ 2610282 w 3710151"/>
                    <a:gd name="connsiteY6-420" fmla="*/ 902607 h 1418896"/>
                    <a:gd name="connsiteX7-421" fmla="*/ 3710151 w 3710151"/>
                    <a:gd name="connsiteY7-422" fmla="*/ 1345324 h 1418896"/>
                    <a:gd name="connsiteX8-423" fmla="*/ 3426372 w 3710151"/>
                    <a:gd name="connsiteY8-424" fmla="*/ 1408386 h 1418896"/>
                    <a:gd name="connsiteX9-425" fmla="*/ 1849820 w 3710151"/>
                    <a:gd name="connsiteY9-426" fmla="*/ 746234 h 1418896"/>
                    <a:gd name="connsiteX10-427" fmla="*/ 241737 w 3710151"/>
                    <a:gd name="connsiteY10-428" fmla="*/ 1418896 h 1418896"/>
                    <a:gd name="connsiteX11-429" fmla="*/ 0 w 3710151"/>
                    <a:gd name="connsiteY11-430" fmla="*/ 1334814 h 1418896"/>
                    <a:gd name="connsiteX12-431" fmla="*/ 1124606 w 3710151"/>
                    <a:gd name="connsiteY12-432" fmla="*/ 903890 h 1418896"/>
                    <a:gd name="connsiteX13-433" fmla="*/ 1124605 w 3710151"/>
                    <a:gd name="connsiteY13-434" fmla="*/ 451945 h 1418896"/>
                    <a:gd name="connsiteX14-435" fmla="*/ 168164 w 3710151"/>
                    <a:gd name="connsiteY14-436" fmla="*/ 84081 h 1418896"/>
                    <a:gd name="connsiteX15-437" fmla="*/ 147144 w 3710151"/>
                    <a:gd name="connsiteY15-438" fmla="*/ 73572 h 1418896"/>
                    <a:gd name="connsiteX0-439" fmla="*/ 147144 w 3710151"/>
                    <a:gd name="connsiteY0-440" fmla="*/ 73572 h 1418896"/>
                    <a:gd name="connsiteX1-441" fmla="*/ 430924 w 3710151"/>
                    <a:gd name="connsiteY1-442" fmla="*/ 0 h 1418896"/>
                    <a:gd name="connsiteX2-443" fmla="*/ 1860331 w 3710151"/>
                    <a:gd name="connsiteY2-444" fmla="*/ 599089 h 1418896"/>
                    <a:gd name="connsiteX3-445" fmla="*/ 3342289 w 3710151"/>
                    <a:gd name="connsiteY3-446" fmla="*/ 0 h 1418896"/>
                    <a:gd name="connsiteX4-447" fmla="*/ 3563006 w 3710151"/>
                    <a:gd name="connsiteY4-448" fmla="*/ 73572 h 1418896"/>
                    <a:gd name="connsiteX5-449" fmla="*/ 2617717 w 3710151"/>
                    <a:gd name="connsiteY5-450" fmla="*/ 448868 h 1418896"/>
                    <a:gd name="connsiteX6-451" fmla="*/ 2610282 w 3710151"/>
                    <a:gd name="connsiteY6-452" fmla="*/ 902607 h 1418896"/>
                    <a:gd name="connsiteX7-453" fmla="*/ 3710151 w 3710151"/>
                    <a:gd name="connsiteY7-454" fmla="*/ 1345324 h 1418896"/>
                    <a:gd name="connsiteX8-455" fmla="*/ 3426372 w 3710151"/>
                    <a:gd name="connsiteY8-456" fmla="*/ 1408386 h 1418896"/>
                    <a:gd name="connsiteX9-457" fmla="*/ 1849820 w 3710151"/>
                    <a:gd name="connsiteY9-458" fmla="*/ 746234 h 1418896"/>
                    <a:gd name="connsiteX10-459" fmla="*/ 241737 w 3710151"/>
                    <a:gd name="connsiteY10-460" fmla="*/ 1418896 h 1418896"/>
                    <a:gd name="connsiteX11-461" fmla="*/ 0 w 3710151"/>
                    <a:gd name="connsiteY11-462" fmla="*/ 1334814 h 1418896"/>
                    <a:gd name="connsiteX12-463" fmla="*/ 1124606 w 3710151"/>
                    <a:gd name="connsiteY12-464" fmla="*/ 903890 h 1418896"/>
                    <a:gd name="connsiteX13-465" fmla="*/ 1124605 w 3710151"/>
                    <a:gd name="connsiteY13-466" fmla="*/ 451945 h 1418896"/>
                    <a:gd name="connsiteX14-467" fmla="*/ 168164 w 3710151"/>
                    <a:gd name="connsiteY14-468" fmla="*/ 84081 h 1418896"/>
                    <a:gd name="connsiteX15-469" fmla="*/ 147144 w 3710151"/>
                    <a:gd name="connsiteY15-470" fmla="*/ 73572 h 1418896"/>
                    <a:gd name="connsiteX0-471" fmla="*/ 147144 w 3710151"/>
                    <a:gd name="connsiteY0-472" fmla="*/ 73572 h 1418896"/>
                    <a:gd name="connsiteX1-473" fmla="*/ 430924 w 3710151"/>
                    <a:gd name="connsiteY1-474" fmla="*/ 0 h 1418896"/>
                    <a:gd name="connsiteX2-475" fmla="*/ 1838028 w 3710151"/>
                    <a:gd name="connsiteY2-476" fmla="*/ 591655 h 1418896"/>
                    <a:gd name="connsiteX3-477" fmla="*/ 3342289 w 3710151"/>
                    <a:gd name="connsiteY3-478" fmla="*/ 0 h 1418896"/>
                    <a:gd name="connsiteX4-479" fmla="*/ 3563006 w 3710151"/>
                    <a:gd name="connsiteY4-480" fmla="*/ 73572 h 1418896"/>
                    <a:gd name="connsiteX5-481" fmla="*/ 2617717 w 3710151"/>
                    <a:gd name="connsiteY5-482" fmla="*/ 448868 h 1418896"/>
                    <a:gd name="connsiteX6-483" fmla="*/ 2610282 w 3710151"/>
                    <a:gd name="connsiteY6-484" fmla="*/ 902607 h 1418896"/>
                    <a:gd name="connsiteX7-485" fmla="*/ 3710151 w 3710151"/>
                    <a:gd name="connsiteY7-486" fmla="*/ 1345324 h 1418896"/>
                    <a:gd name="connsiteX8-487" fmla="*/ 3426372 w 3710151"/>
                    <a:gd name="connsiteY8-488" fmla="*/ 1408386 h 1418896"/>
                    <a:gd name="connsiteX9-489" fmla="*/ 1849820 w 3710151"/>
                    <a:gd name="connsiteY9-490" fmla="*/ 746234 h 1418896"/>
                    <a:gd name="connsiteX10-491" fmla="*/ 241737 w 3710151"/>
                    <a:gd name="connsiteY10-492" fmla="*/ 1418896 h 1418896"/>
                    <a:gd name="connsiteX11-493" fmla="*/ 0 w 3710151"/>
                    <a:gd name="connsiteY11-494" fmla="*/ 1334814 h 1418896"/>
                    <a:gd name="connsiteX12-495" fmla="*/ 1124606 w 3710151"/>
                    <a:gd name="connsiteY12-496" fmla="*/ 903890 h 1418896"/>
                    <a:gd name="connsiteX13-497" fmla="*/ 1124605 w 3710151"/>
                    <a:gd name="connsiteY13-498" fmla="*/ 451945 h 1418896"/>
                    <a:gd name="connsiteX14-499" fmla="*/ 168164 w 3710151"/>
                    <a:gd name="connsiteY14-500" fmla="*/ 84081 h 1418896"/>
                    <a:gd name="connsiteX15-501" fmla="*/ 147144 w 3710151"/>
                    <a:gd name="connsiteY15-502" fmla="*/ 73572 h 1418896"/>
                    <a:gd name="connsiteX0-503" fmla="*/ 147144 w 3710151"/>
                    <a:gd name="connsiteY0-504" fmla="*/ 73572 h 1418896"/>
                    <a:gd name="connsiteX1-505" fmla="*/ 430924 w 3710151"/>
                    <a:gd name="connsiteY1-506" fmla="*/ 0 h 1418896"/>
                    <a:gd name="connsiteX2-507" fmla="*/ 1838028 w 3710151"/>
                    <a:gd name="connsiteY2-508" fmla="*/ 591655 h 1418896"/>
                    <a:gd name="connsiteX3-509" fmla="*/ 3342289 w 3710151"/>
                    <a:gd name="connsiteY3-510" fmla="*/ 0 h 1418896"/>
                    <a:gd name="connsiteX4-511" fmla="*/ 3563006 w 3710151"/>
                    <a:gd name="connsiteY4-512" fmla="*/ 73572 h 1418896"/>
                    <a:gd name="connsiteX5-513" fmla="*/ 2617717 w 3710151"/>
                    <a:gd name="connsiteY5-514" fmla="*/ 448868 h 1418896"/>
                    <a:gd name="connsiteX6-515" fmla="*/ 2610282 w 3710151"/>
                    <a:gd name="connsiteY6-516" fmla="*/ 902607 h 1418896"/>
                    <a:gd name="connsiteX7-517" fmla="*/ 3710151 w 3710151"/>
                    <a:gd name="connsiteY7-518" fmla="*/ 1345324 h 1418896"/>
                    <a:gd name="connsiteX8-519" fmla="*/ 3426372 w 3710151"/>
                    <a:gd name="connsiteY8-520" fmla="*/ 1408386 h 1418896"/>
                    <a:gd name="connsiteX9-521" fmla="*/ 1849820 w 3710151"/>
                    <a:gd name="connsiteY9-522" fmla="*/ 746234 h 1418896"/>
                    <a:gd name="connsiteX10-523" fmla="*/ 241737 w 3710151"/>
                    <a:gd name="connsiteY10-524" fmla="*/ 1418896 h 1418896"/>
                    <a:gd name="connsiteX11-525" fmla="*/ 0 w 3710151"/>
                    <a:gd name="connsiteY11-526" fmla="*/ 1334814 h 1418896"/>
                    <a:gd name="connsiteX12-527" fmla="*/ 1124606 w 3710151"/>
                    <a:gd name="connsiteY12-528" fmla="*/ 903890 h 1418896"/>
                    <a:gd name="connsiteX13-529" fmla="*/ 1087434 w 3710151"/>
                    <a:gd name="connsiteY13-530" fmla="*/ 451945 h 1418896"/>
                    <a:gd name="connsiteX14-531" fmla="*/ 168164 w 3710151"/>
                    <a:gd name="connsiteY14-532" fmla="*/ 84081 h 1418896"/>
                    <a:gd name="connsiteX15-533" fmla="*/ 147144 w 3710151"/>
                    <a:gd name="connsiteY15-534" fmla="*/ 73572 h 1418896"/>
                    <a:gd name="connsiteX0-535" fmla="*/ 147144 w 3710151"/>
                    <a:gd name="connsiteY0-536" fmla="*/ 73572 h 1418896"/>
                    <a:gd name="connsiteX1-537" fmla="*/ 430924 w 3710151"/>
                    <a:gd name="connsiteY1-538" fmla="*/ 0 h 1418896"/>
                    <a:gd name="connsiteX2-539" fmla="*/ 1838028 w 3710151"/>
                    <a:gd name="connsiteY2-540" fmla="*/ 591655 h 1418896"/>
                    <a:gd name="connsiteX3-541" fmla="*/ 3342289 w 3710151"/>
                    <a:gd name="connsiteY3-542" fmla="*/ 0 h 1418896"/>
                    <a:gd name="connsiteX4-543" fmla="*/ 3563006 w 3710151"/>
                    <a:gd name="connsiteY4-544" fmla="*/ 73572 h 1418896"/>
                    <a:gd name="connsiteX5-545" fmla="*/ 2617717 w 3710151"/>
                    <a:gd name="connsiteY5-546" fmla="*/ 448868 h 1418896"/>
                    <a:gd name="connsiteX6-547" fmla="*/ 2610282 w 3710151"/>
                    <a:gd name="connsiteY6-548" fmla="*/ 902607 h 1418896"/>
                    <a:gd name="connsiteX7-549" fmla="*/ 3710151 w 3710151"/>
                    <a:gd name="connsiteY7-550" fmla="*/ 1345324 h 1418896"/>
                    <a:gd name="connsiteX8-551" fmla="*/ 3426372 w 3710151"/>
                    <a:gd name="connsiteY8-552" fmla="*/ 1408386 h 1418896"/>
                    <a:gd name="connsiteX9-553" fmla="*/ 1849820 w 3710151"/>
                    <a:gd name="connsiteY9-554" fmla="*/ 746234 h 1418896"/>
                    <a:gd name="connsiteX10-555" fmla="*/ 241737 w 3710151"/>
                    <a:gd name="connsiteY10-556" fmla="*/ 1418896 h 1418896"/>
                    <a:gd name="connsiteX11-557" fmla="*/ 0 w 3710151"/>
                    <a:gd name="connsiteY11-558" fmla="*/ 1334814 h 1418896"/>
                    <a:gd name="connsiteX12-559" fmla="*/ 1098586 w 3710151"/>
                    <a:gd name="connsiteY12-560" fmla="*/ 903890 h 1418896"/>
                    <a:gd name="connsiteX13-561" fmla="*/ 1087434 w 3710151"/>
                    <a:gd name="connsiteY13-562" fmla="*/ 451945 h 1418896"/>
                    <a:gd name="connsiteX14-563" fmla="*/ 168164 w 3710151"/>
                    <a:gd name="connsiteY14-564" fmla="*/ 84081 h 1418896"/>
                    <a:gd name="connsiteX15-565" fmla="*/ 147144 w 3710151"/>
                    <a:gd name="connsiteY15-566" fmla="*/ 73572 h 1418896"/>
                    <a:gd name="connsiteX0-567" fmla="*/ 162012 w 3725019"/>
                    <a:gd name="connsiteY0-568" fmla="*/ 73572 h 1418896"/>
                    <a:gd name="connsiteX1-569" fmla="*/ 445792 w 3725019"/>
                    <a:gd name="connsiteY1-570" fmla="*/ 0 h 1418896"/>
                    <a:gd name="connsiteX2-571" fmla="*/ 1852896 w 3725019"/>
                    <a:gd name="connsiteY2-572" fmla="*/ 591655 h 1418896"/>
                    <a:gd name="connsiteX3-573" fmla="*/ 3357157 w 3725019"/>
                    <a:gd name="connsiteY3-574" fmla="*/ 0 h 1418896"/>
                    <a:gd name="connsiteX4-575" fmla="*/ 3577874 w 3725019"/>
                    <a:gd name="connsiteY4-576" fmla="*/ 73572 h 1418896"/>
                    <a:gd name="connsiteX5-577" fmla="*/ 2632585 w 3725019"/>
                    <a:gd name="connsiteY5-578" fmla="*/ 448868 h 1418896"/>
                    <a:gd name="connsiteX6-579" fmla="*/ 2625150 w 3725019"/>
                    <a:gd name="connsiteY6-580" fmla="*/ 902607 h 1418896"/>
                    <a:gd name="connsiteX7-581" fmla="*/ 3725019 w 3725019"/>
                    <a:gd name="connsiteY7-582" fmla="*/ 1345324 h 1418896"/>
                    <a:gd name="connsiteX8-583" fmla="*/ 3441240 w 3725019"/>
                    <a:gd name="connsiteY8-584" fmla="*/ 1408386 h 1418896"/>
                    <a:gd name="connsiteX9-585" fmla="*/ 1864688 w 3725019"/>
                    <a:gd name="connsiteY9-586" fmla="*/ 746234 h 1418896"/>
                    <a:gd name="connsiteX10-587" fmla="*/ 256605 w 3725019"/>
                    <a:gd name="connsiteY10-588" fmla="*/ 1418896 h 1418896"/>
                    <a:gd name="connsiteX11-589" fmla="*/ 0 w 3725019"/>
                    <a:gd name="connsiteY11-590" fmla="*/ 1331097 h 1418896"/>
                    <a:gd name="connsiteX12-591" fmla="*/ 1113454 w 3725019"/>
                    <a:gd name="connsiteY12-592" fmla="*/ 903890 h 1418896"/>
                    <a:gd name="connsiteX13-593" fmla="*/ 1102302 w 3725019"/>
                    <a:gd name="connsiteY13-594" fmla="*/ 451945 h 1418896"/>
                    <a:gd name="connsiteX14-595" fmla="*/ 183032 w 3725019"/>
                    <a:gd name="connsiteY14-596" fmla="*/ 84081 h 1418896"/>
                    <a:gd name="connsiteX15-597" fmla="*/ 162012 w 3725019"/>
                    <a:gd name="connsiteY15-598" fmla="*/ 73572 h 141889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2" name="Group 94"/>
            <p:cNvGrpSpPr/>
            <p:nvPr/>
          </p:nvGrpSpPr>
          <p:grpSpPr>
            <a:xfrm>
              <a:off x="3285044" y="4611451"/>
              <a:ext cx="1100814" cy="719137"/>
              <a:chOff x="7493876" y="2774731"/>
              <a:chExt cx="1481958" cy="894622"/>
            </a:xfrm>
          </p:grpSpPr>
          <p:sp>
            <p:nvSpPr>
              <p:cNvPr id="89" name="Freeform 95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-1" fmla="*/ 8187558 w 8187558"/>
                  <a:gd name="connsiteY0-2" fmla="*/ 0 h 2617076"/>
                  <a:gd name="connsiteX1-3" fmla="*/ 8187558 w 8187558"/>
                  <a:gd name="connsiteY1-4" fmla="*/ 1271752 h 2617076"/>
                  <a:gd name="connsiteX2-5" fmla="*/ 4025462 w 8187558"/>
                  <a:gd name="connsiteY2-6" fmla="*/ 2617076 h 2617076"/>
                  <a:gd name="connsiteX3-7" fmla="*/ 0 w 8187558"/>
                  <a:gd name="connsiteY3-8" fmla="*/ 1229711 h 2617076"/>
                  <a:gd name="connsiteX4-9" fmla="*/ 31531 w 8187558"/>
                  <a:gd name="connsiteY4-10" fmla="*/ 147145 h 2617076"/>
                  <a:gd name="connsiteX5-11" fmla="*/ 4046482 w 8187558"/>
                  <a:gd name="connsiteY5-12" fmla="*/ 1576552 h 2617076"/>
                  <a:gd name="connsiteX6-13" fmla="*/ 8187558 w 8187558"/>
                  <a:gd name="connsiteY6-14" fmla="*/ 0 h 2617076"/>
                  <a:gd name="connsiteX0-15" fmla="*/ 8187558 w 8187558"/>
                  <a:gd name="connsiteY0-16" fmla="*/ 0 h 2617076"/>
                  <a:gd name="connsiteX1-17" fmla="*/ 8187558 w 8187558"/>
                  <a:gd name="connsiteY1-18" fmla="*/ 1271752 h 2617076"/>
                  <a:gd name="connsiteX2-19" fmla="*/ 4025462 w 8187558"/>
                  <a:gd name="connsiteY2-20" fmla="*/ 2617076 h 2617076"/>
                  <a:gd name="connsiteX3-21" fmla="*/ 0 w 8187558"/>
                  <a:gd name="connsiteY3-22" fmla="*/ 1229711 h 2617076"/>
                  <a:gd name="connsiteX4-23" fmla="*/ 31531 w 8187558"/>
                  <a:gd name="connsiteY4-24" fmla="*/ 147145 h 2617076"/>
                  <a:gd name="connsiteX5-25" fmla="*/ 4046482 w 8187558"/>
                  <a:gd name="connsiteY5-26" fmla="*/ 1576552 h 2617076"/>
                  <a:gd name="connsiteX6-27" fmla="*/ 8187558 w 8187558"/>
                  <a:gd name="connsiteY6-28" fmla="*/ 0 h 2617076"/>
                  <a:gd name="connsiteX0-29" fmla="*/ 8187558 w 8187558"/>
                  <a:gd name="connsiteY0-30" fmla="*/ 0 h 2617076"/>
                  <a:gd name="connsiteX1-31" fmla="*/ 8187558 w 8187558"/>
                  <a:gd name="connsiteY1-32" fmla="*/ 1271752 h 2617076"/>
                  <a:gd name="connsiteX2-33" fmla="*/ 4025462 w 8187558"/>
                  <a:gd name="connsiteY2-34" fmla="*/ 2617076 h 2617076"/>
                  <a:gd name="connsiteX3-35" fmla="*/ 0 w 8187558"/>
                  <a:gd name="connsiteY3-36" fmla="*/ 1229711 h 2617076"/>
                  <a:gd name="connsiteX4-37" fmla="*/ 31531 w 8187558"/>
                  <a:gd name="connsiteY4-38" fmla="*/ 147145 h 2617076"/>
                  <a:gd name="connsiteX5-39" fmla="*/ 4046482 w 8187558"/>
                  <a:gd name="connsiteY5-40" fmla="*/ 1576552 h 2617076"/>
                  <a:gd name="connsiteX6-41" fmla="*/ 8187558 w 8187558"/>
                  <a:gd name="connsiteY6-42" fmla="*/ 0 h 2617076"/>
                  <a:gd name="connsiteX0-43" fmla="*/ 8187558 w 8187558"/>
                  <a:gd name="connsiteY0-44" fmla="*/ 0 h 2617076"/>
                  <a:gd name="connsiteX1-45" fmla="*/ 8187558 w 8187558"/>
                  <a:gd name="connsiteY1-46" fmla="*/ 1271752 h 2617076"/>
                  <a:gd name="connsiteX2-47" fmla="*/ 4025462 w 8187558"/>
                  <a:gd name="connsiteY2-48" fmla="*/ 2617076 h 2617076"/>
                  <a:gd name="connsiteX3-49" fmla="*/ 0 w 8187558"/>
                  <a:gd name="connsiteY3-50" fmla="*/ 1229711 h 2617076"/>
                  <a:gd name="connsiteX4-51" fmla="*/ 31531 w 8187558"/>
                  <a:gd name="connsiteY4-52" fmla="*/ 147145 h 2617076"/>
                  <a:gd name="connsiteX5-53" fmla="*/ 4046482 w 8187558"/>
                  <a:gd name="connsiteY5-54" fmla="*/ 1576552 h 2617076"/>
                  <a:gd name="connsiteX6-55" fmla="*/ 8187558 w 8187558"/>
                  <a:gd name="connsiteY6-56" fmla="*/ 0 h 2617076"/>
                  <a:gd name="connsiteX0-57" fmla="*/ 8187558 w 8187558"/>
                  <a:gd name="connsiteY0-58" fmla="*/ 0 h 2617076"/>
                  <a:gd name="connsiteX1-59" fmla="*/ 8187558 w 8187558"/>
                  <a:gd name="connsiteY1-60" fmla="*/ 1271752 h 2617076"/>
                  <a:gd name="connsiteX2-61" fmla="*/ 4025462 w 8187558"/>
                  <a:gd name="connsiteY2-62" fmla="*/ 2617076 h 2617076"/>
                  <a:gd name="connsiteX3-63" fmla="*/ 0 w 8187558"/>
                  <a:gd name="connsiteY3-64" fmla="*/ 1229711 h 2617076"/>
                  <a:gd name="connsiteX4-65" fmla="*/ 31531 w 8187558"/>
                  <a:gd name="connsiteY4-66" fmla="*/ 147145 h 2617076"/>
                  <a:gd name="connsiteX5-67" fmla="*/ 4046482 w 8187558"/>
                  <a:gd name="connsiteY5-68" fmla="*/ 1576552 h 2617076"/>
                  <a:gd name="connsiteX6-69" fmla="*/ 8187558 w 8187558"/>
                  <a:gd name="connsiteY6-70" fmla="*/ 0 h 2617076"/>
                  <a:gd name="connsiteX0-71" fmla="*/ 8187558 w 8187558"/>
                  <a:gd name="connsiteY0-72" fmla="*/ 0 h 2617076"/>
                  <a:gd name="connsiteX1-73" fmla="*/ 8187558 w 8187558"/>
                  <a:gd name="connsiteY1-74" fmla="*/ 1271752 h 2617076"/>
                  <a:gd name="connsiteX2-75" fmla="*/ 4025462 w 8187558"/>
                  <a:gd name="connsiteY2-76" fmla="*/ 2617076 h 2617076"/>
                  <a:gd name="connsiteX3-77" fmla="*/ 0 w 8187558"/>
                  <a:gd name="connsiteY3-78" fmla="*/ 1229711 h 2617076"/>
                  <a:gd name="connsiteX4-79" fmla="*/ 31531 w 8187558"/>
                  <a:gd name="connsiteY4-80" fmla="*/ 147145 h 2617076"/>
                  <a:gd name="connsiteX5-81" fmla="*/ 4046482 w 8187558"/>
                  <a:gd name="connsiteY5-82" fmla="*/ 1576552 h 2617076"/>
                  <a:gd name="connsiteX6-83" fmla="*/ 8187558 w 8187558"/>
                  <a:gd name="connsiteY6-84" fmla="*/ 0 h 2617076"/>
                  <a:gd name="connsiteX0-85" fmla="*/ 8187558 w 8187558"/>
                  <a:gd name="connsiteY0-86" fmla="*/ 0 h 2638097"/>
                  <a:gd name="connsiteX1-87" fmla="*/ 8187558 w 8187558"/>
                  <a:gd name="connsiteY1-88" fmla="*/ 1271752 h 2638097"/>
                  <a:gd name="connsiteX2-89" fmla="*/ 4099035 w 8187558"/>
                  <a:gd name="connsiteY2-90" fmla="*/ 2638097 h 2638097"/>
                  <a:gd name="connsiteX3-91" fmla="*/ 0 w 8187558"/>
                  <a:gd name="connsiteY3-92" fmla="*/ 1229711 h 2638097"/>
                  <a:gd name="connsiteX4-93" fmla="*/ 31531 w 8187558"/>
                  <a:gd name="connsiteY4-94" fmla="*/ 147145 h 2638097"/>
                  <a:gd name="connsiteX5-95" fmla="*/ 4046482 w 8187558"/>
                  <a:gd name="connsiteY5-96" fmla="*/ 1576552 h 2638097"/>
                  <a:gd name="connsiteX6-97" fmla="*/ 8187558 w 8187558"/>
                  <a:gd name="connsiteY6-98" fmla="*/ 0 h 2638097"/>
                  <a:gd name="connsiteX0-99" fmla="*/ 8187558 w 8187558"/>
                  <a:gd name="connsiteY0-100" fmla="*/ 0 h 2638097"/>
                  <a:gd name="connsiteX1-101" fmla="*/ 8187558 w 8187558"/>
                  <a:gd name="connsiteY1-102" fmla="*/ 1271752 h 2638097"/>
                  <a:gd name="connsiteX2-103" fmla="*/ 4099035 w 8187558"/>
                  <a:gd name="connsiteY2-104" fmla="*/ 2638097 h 2638097"/>
                  <a:gd name="connsiteX3-105" fmla="*/ 0 w 8187558"/>
                  <a:gd name="connsiteY3-106" fmla="*/ 1229711 h 2638097"/>
                  <a:gd name="connsiteX4-107" fmla="*/ 31531 w 8187558"/>
                  <a:gd name="connsiteY4-108" fmla="*/ 147145 h 2638097"/>
                  <a:gd name="connsiteX5-109" fmla="*/ 4046482 w 8187558"/>
                  <a:gd name="connsiteY5-110" fmla="*/ 1576552 h 2638097"/>
                  <a:gd name="connsiteX6-111" fmla="*/ 8187558 w 8187558"/>
                  <a:gd name="connsiteY6-112" fmla="*/ 0 h 2638097"/>
                  <a:gd name="connsiteX0-113" fmla="*/ 8187558 w 8187558"/>
                  <a:gd name="connsiteY0-114" fmla="*/ 0 h 2638097"/>
                  <a:gd name="connsiteX1-115" fmla="*/ 8187558 w 8187558"/>
                  <a:gd name="connsiteY1-116" fmla="*/ 1271752 h 2638097"/>
                  <a:gd name="connsiteX2-117" fmla="*/ 4099035 w 8187558"/>
                  <a:gd name="connsiteY2-118" fmla="*/ 2638097 h 2638097"/>
                  <a:gd name="connsiteX3-119" fmla="*/ 0 w 8187558"/>
                  <a:gd name="connsiteY3-120" fmla="*/ 1229711 h 2638097"/>
                  <a:gd name="connsiteX4-121" fmla="*/ 31531 w 8187558"/>
                  <a:gd name="connsiteY4-122" fmla="*/ 147145 h 2638097"/>
                  <a:gd name="connsiteX5-123" fmla="*/ 4046482 w 8187558"/>
                  <a:gd name="connsiteY5-124" fmla="*/ 1576552 h 2638097"/>
                  <a:gd name="connsiteX6-125" fmla="*/ 8187558 w 8187558"/>
                  <a:gd name="connsiteY6-126" fmla="*/ 0 h 2638097"/>
                  <a:gd name="connsiteX0-127" fmla="*/ 8187558 w 8187558"/>
                  <a:gd name="connsiteY0-128" fmla="*/ 0 h 2638097"/>
                  <a:gd name="connsiteX1-129" fmla="*/ 8187558 w 8187558"/>
                  <a:gd name="connsiteY1-130" fmla="*/ 1271752 h 2638097"/>
                  <a:gd name="connsiteX2-131" fmla="*/ 4099035 w 8187558"/>
                  <a:gd name="connsiteY2-132" fmla="*/ 2638097 h 2638097"/>
                  <a:gd name="connsiteX3-133" fmla="*/ 0 w 8187558"/>
                  <a:gd name="connsiteY3-134" fmla="*/ 1229711 h 2638097"/>
                  <a:gd name="connsiteX4-135" fmla="*/ 31531 w 8187558"/>
                  <a:gd name="connsiteY4-136" fmla="*/ 147145 h 2638097"/>
                  <a:gd name="connsiteX5-137" fmla="*/ 4046482 w 8187558"/>
                  <a:gd name="connsiteY5-138" fmla="*/ 1576552 h 2638097"/>
                  <a:gd name="connsiteX6-139" fmla="*/ 8187558 w 8187558"/>
                  <a:gd name="connsiteY6-140" fmla="*/ 0 h 2638097"/>
                  <a:gd name="connsiteX0-141" fmla="*/ 8187558 w 8187558"/>
                  <a:gd name="connsiteY0-142" fmla="*/ 0 h 2638097"/>
                  <a:gd name="connsiteX1-143" fmla="*/ 8187558 w 8187558"/>
                  <a:gd name="connsiteY1-144" fmla="*/ 1271752 h 2638097"/>
                  <a:gd name="connsiteX2-145" fmla="*/ 4099035 w 8187558"/>
                  <a:gd name="connsiteY2-146" fmla="*/ 2638097 h 2638097"/>
                  <a:gd name="connsiteX3-147" fmla="*/ 0 w 8187558"/>
                  <a:gd name="connsiteY3-148" fmla="*/ 1229711 h 2638097"/>
                  <a:gd name="connsiteX4-149" fmla="*/ 31531 w 8187558"/>
                  <a:gd name="connsiteY4-150" fmla="*/ 147145 h 2638097"/>
                  <a:gd name="connsiteX5-151" fmla="*/ 4088524 w 8187558"/>
                  <a:gd name="connsiteY5-152" fmla="*/ 1597573 h 2638097"/>
                  <a:gd name="connsiteX6-153" fmla="*/ 8187558 w 8187558"/>
                  <a:gd name="connsiteY6-154" fmla="*/ 0 h 2638097"/>
                  <a:gd name="connsiteX0-155" fmla="*/ 8187558 w 8187558"/>
                  <a:gd name="connsiteY0-156" fmla="*/ 0 h 2638097"/>
                  <a:gd name="connsiteX1-157" fmla="*/ 8187558 w 8187558"/>
                  <a:gd name="connsiteY1-158" fmla="*/ 1271752 h 2638097"/>
                  <a:gd name="connsiteX2-159" fmla="*/ 4099035 w 8187558"/>
                  <a:gd name="connsiteY2-160" fmla="*/ 2638097 h 2638097"/>
                  <a:gd name="connsiteX3-161" fmla="*/ 0 w 8187558"/>
                  <a:gd name="connsiteY3-162" fmla="*/ 1229711 h 2638097"/>
                  <a:gd name="connsiteX4-163" fmla="*/ 31531 w 8187558"/>
                  <a:gd name="connsiteY4-164" fmla="*/ 147145 h 2638097"/>
                  <a:gd name="connsiteX5-165" fmla="*/ 4088524 w 8187558"/>
                  <a:gd name="connsiteY5-166" fmla="*/ 1597573 h 2638097"/>
                  <a:gd name="connsiteX6-167" fmla="*/ 8187558 w 8187558"/>
                  <a:gd name="connsiteY6-168" fmla="*/ 0 h 2638097"/>
                  <a:gd name="connsiteX0-169" fmla="*/ 8187558 w 8187558"/>
                  <a:gd name="connsiteY0-170" fmla="*/ 0 h 2638097"/>
                  <a:gd name="connsiteX1-171" fmla="*/ 8187558 w 8187558"/>
                  <a:gd name="connsiteY1-172" fmla="*/ 1271752 h 2638097"/>
                  <a:gd name="connsiteX2-173" fmla="*/ 4099035 w 8187558"/>
                  <a:gd name="connsiteY2-174" fmla="*/ 2638097 h 2638097"/>
                  <a:gd name="connsiteX3-175" fmla="*/ 0 w 8187558"/>
                  <a:gd name="connsiteY3-176" fmla="*/ 1229711 h 2638097"/>
                  <a:gd name="connsiteX4-177" fmla="*/ 31531 w 8187558"/>
                  <a:gd name="connsiteY4-178" fmla="*/ 147145 h 2638097"/>
                  <a:gd name="connsiteX5-179" fmla="*/ 4099035 w 8187558"/>
                  <a:gd name="connsiteY5-180" fmla="*/ 1566042 h 2638097"/>
                  <a:gd name="connsiteX6-181" fmla="*/ 8187558 w 8187558"/>
                  <a:gd name="connsiteY6-182" fmla="*/ 0 h 2638097"/>
                  <a:gd name="connsiteX0-183" fmla="*/ 8187558 w 8187558"/>
                  <a:gd name="connsiteY0-184" fmla="*/ 0 h 2638097"/>
                  <a:gd name="connsiteX1-185" fmla="*/ 8187558 w 8187558"/>
                  <a:gd name="connsiteY1-186" fmla="*/ 1271752 h 2638097"/>
                  <a:gd name="connsiteX2-187" fmla="*/ 4099035 w 8187558"/>
                  <a:gd name="connsiteY2-188" fmla="*/ 2638097 h 2638097"/>
                  <a:gd name="connsiteX3-189" fmla="*/ 0 w 8187558"/>
                  <a:gd name="connsiteY3-190" fmla="*/ 1229711 h 2638097"/>
                  <a:gd name="connsiteX4-191" fmla="*/ 31531 w 8187558"/>
                  <a:gd name="connsiteY4-192" fmla="*/ 147145 h 2638097"/>
                  <a:gd name="connsiteX5-193" fmla="*/ 4099035 w 8187558"/>
                  <a:gd name="connsiteY5-194" fmla="*/ 1566042 h 2638097"/>
                  <a:gd name="connsiteX6-195" fmla="*/ 8187558 w 8187558"/>
                  <a:gd name="connsiteY6-196" fmla="*/ 0 h 2638097"/>
                  <a:gd name="connsiteX0-197" fmla="*/ 8187558 w 8187558"/>
                  <a:gd name="connsiteY0-198" fmla="*/ 0 h 2638097"/>
                  <a:gd name="connsiteX1-199" fmla="*/ 8187558 w 8187558"/>
                  <a:gd name="connsiteY1-200" fmla="*/ 1271752 h 2638097"/>
                  <a:gd name="connsiteX2-201" fmla="*/ 4099035 w 8187558"/>
                  <a:gd name="connsiteY2-202" fmla="*/ 2638097 h 2638097"/>
                  <a:gd name="connsiteX3-203" fmla="*/ 0 w 8187558"/>
                  <a:gd name="connsiteY3-204" fmla="*/ 1229711 h 2638097"/>
                  <a:gd name="connsiteX4-205" fmla="*/ 31531 w 8187558"/>
                  <a:gd name="connsiteY4-206" fmla="*/ 147145 h 2638097"/>
                  <a:gd name="connsiteX5-207" fmla="*/ 4099035 w 8187558"/>
                  <a:gd name="connsiteY5-208" fmla="*/ 1566042 h 2638097"/>
                  <a:gd name="connsiteX6-209" fmla="*/ 8187558 w 8187558"/>
                  <a:gd name="connsiteY6-210" fmla="*/ 0 h 2638097"/>
                  <a:gd name="connsiteX0-211" fmla="*/ 8187558 w 8187558"/>
                  <a:gd name="connsiteY0-212" fmla="*/ 0 h 2638097"/>
                  <a:gd name="connsiteX1-213" fmla="*/ 8187558 w 8187558"/>
                  <a:gd name="connsiteY1-214" fmla="*/ 1271752 h 2638097"/>
                  <a:gd name="connsiteX2-215" fmla="*/ 4099035 w 8187558"/>
                  <a:gd name="connsiteY2-216" fmla="*/ 2638097 h 2638097"/>
                  <a:gd name="connsiteX3-217" fmla="*/ 0 w 8187558"/>
                  <a:gd name="connsiteY3-218" fmla="*/ 1229711 h 2638097"/>
                  <a:gd name="connsiteX4-219" fmla="*/ 31531 w 8187558"/>
                  <a:gd name="connsiteY4-220" fmla="*/ 147145 h 2638097"/>
                  <a:gd name="connsiteX5-221" fmla="*/ 4099035 w 8187558"/>
                  <a:gd name="connsiteY5-222" fmla="*/ 1566042 h 2638097"/>
                  <a:gd name="connsiteX6-223" fmla="*/ 8187558 w 8187558"/>
                  <a:gd name="connsiteY6-224" fmla="*/ 0 h 2638097"/>
                  <a:gd name="connsiteX0-225" fmla="*/ 8187558 w 8187558"/>
                  <a:gd name="connsiteY0-226" fmla="*/ 0 h 2638097"/>
                  <a:gd name="connsiteX1-227" fmla="*/ 8187558 w 8187558"/>
                  <a:gd name="connsiteY1-228" fmla="*/ 1271752 h 2638097"/>
                  <a:gd name="connsiteX2-229" fmla="*/ 4099035 w 8187558"/>
                  <a:gd name="connsiteY2-230" fmla="*/ 2638097 h 2638097"/>
                  <a:gd name="connsiteX3-231" fmla="*/ 0 w 8187558"/>
                  <a:gd name="connsiteY3-232" fmla="*/ 1229711 h 2638097"/>
                  <a:gd name="connsiteX4-233" fmla="*/ 31531 w 8187558"/>
                  <a:gd name="connsiteY4-234" fmla="*/ 147145 h 2638097"/>
                  <a:gd name="connsiteX5-235" fmla="*/ 4099035 w 8187558"/>
                  <a:gd name="connsiteY5-236" fmla="*/ 1566042 h 2638097"/>
                  <a:gd name="connsiteX6-237" fmla="*/ 8187558 w 8187558"/>
                  <a:gd name="connsiteY6-238" fmla="*/ 0 h 2638097"/>
                  <a:gd name="connsiteX0-239" fmla="*/ 8187558 w 8187558"/>
                  <a:gd name="connsiteY0-240" fmla="*/ 0 h 2638097"/>
                  <a:gd name="connsiteX1-241" fmla="*/ 8187558 w 8187558"/>
                  <a:gd name="connsiteY1-242" fmla="*/ 1271752 h 2638097"/>
                  <a:gd name="connsiteX2-243" fmla="*/ 4099035 w 8187558"/>
                  <a:gd name="connsiteY2-244" fmla="*/ 2638097 h 2638097"/>
                  <a:gd name="connsiteX3-245" fmla="*/ 0 w 8187558"/>
                  <a:gd name="connsiteY3-246" fmla="*/ 1229711 h 2638097"/>
                  <a:gd name="connsiteX4-247" fmla="*/ 31531 w 8187558"/>
                  <a:gd name="connsiteY4-248" fmla="*/ 147145 h 2638097"/>
                  <a:gd name="connsiteX5-249" fmla="*/ 4099035 w 8187558"/>
                  <a:gd name="connsiteY5-250" fmla="*/ 1566042 h 2638097"/>
                  <a:gd name="connsiteX6-251" fmla="*/ 8187558 w 8187558"/>
                  <a:gd name="connsiteY6-252" fmla="*/ 0 h 2638097"/>
                  <a:gd name="connsiteX0-253" fmla="*/ 8187558 w 8187558"/>
                  <a:gd name="connsiteY0-254" fmla="*/ 0 h 2638097"/>
                  <a:gd name="connsiteX1-255" fmla="*/ 8187558 w 8187558"/>
                  <a:gd name="connsiteY1-256" fmla="*/ 1271752 h 2638097"/>
                  <a:gd name="connsiteX2-257" fmla="*/ 4099035 w 8187558"/>
                  <a:gd name="connsiteY2-258" fmla="*/ 2638097 h 2638097"/>
                  <a:gd name="connsiteX3-259" fmla="*/ 0 w 8187558"/>
                  <a:gd name="connsiteY3-260" fmla="*/ 1229711 h 2638097"/>
                  <a:gd name="connsiteX4-261" fmla="*/ 31531 w 8187558"/>
                  <a:gd name="connsiteY4-262" fmla="*/ 147145 h 2638097"/>
                  <a:gd name="connsiteX5-263" fmla="*/ 4099035 w 8187558"/>
                  <a:gd name="connsiteY5-264" fmla="*/ 1566042 h 2638097"/>
                  <a:gd name="connsiteX6-265" fmla="*/ 8187558 w 8187558"/>
                  <a:gd name="connsiteY6-266" fmla="*/ 0 h 2638097"/>
                  <a:gd name="connsiteX0-267" fmla="*/ 8187558 w 8187558"/>
                  <a:gd name="connsiteY0-268" fmla="*/ 0 h 2638097"/>
                  <a:gd name="connsiteX1-269" fmla="*/ 8187558 w 8187558"/>
                  <a:gd name="connsiteY1-270" fmla="*/ 1271752 h 2638097"/>
                  <a:gd name="connsiteX2-271" fmla="*/ 4099035 w 8187558"/>
                  <a:gd name="connsiteY2-272" fmla="*/ 2638097 h 2638097"/>
                  <a:gd name="connsiteX3-273" fmla="*/ 0 w 8187558"/>
                  <a:gd name="connsiteY3-274" fmla="*/ 1229711 h 2638097"/>
                  <a:gd name="connsiteX4-275" fmla="*/ 31531 w 8187558"/>
                  <a:gd name="connsiteY4-276" fmla="*/ 147145 h 2638097"/>
                  <a:gd name="connsiteX5-277" fmla="*/ 4099035 w 8187558"/>
                  <a:gd name="connsiteY5-278" fmla="*/ 1566042 h 2638097"/>
                  <a:gd name="connsiteX6-279" fmla="*/ 8187558 w 8187558"/>
                  <a:gd name="connsiteY6-280" fmla="*/ 0 h 2638097"/>
                  <a:gd name="connsiteX0-281" fmla="*/ 8187558 w 8187558"/>
                  <a:gd name="connsiteY0-282" fmla="*/ 0 h 2638097"/>
                  <a:gd name="connsiteX1-283" fmla="*/ 8187558 w 8187558"/>
                  <a:gd name="connsiteY1-284" fmla="*/ 1271752 h 2638097"/>
                  <a:gd name="connsiteX2-285" fmla="*/ 4099035 w 8187558"/>
                  <a:gd name="connsiteY2-286" fmla="*/ 2638097 h 2638097"/>
                  <a:gd name="connsiteX3-287" fmla="*/ 0 w 8187558"/>
                  <a:gd name="connsiteY3-288" fmla="*/ 1229711 h 2638097"/>
                  <a:gd name="connsiteX4-289" fmla="*/ 31531 w 8187558"/>
                  <a:gd name="connsiteY4-290" fmla="*/ 147145 h 2638097"/>
                  <a:gd name="connsiteX5-291" fmla="*/ 4099035 w 8187558"/>
                  <a:gd name="connsiteY5-292" fmla="*/ 1566042 h 2638097"/>
                  <a:gd name="connsiteX6-293" fmla="*/ 8187558 w 8187558"/>
                  <a:gd name="connsiteY6-294" fmla="*/ 0 h 2638097"/>
                  <a:gd name="connsiteX0-295" fmla="*/ 8176538 w 8176538"/>
                  <a:gd name="connsiteY0-296" fmla="*/ 0 h 2638097"/>
                  <a:gd name="connsiteX1-297" fmla="*/ 8176538 w 8176538"/>
                  <a:gd name="connsiteY1-298" fmla="*/ 1271752 h 2638097"/>
                  <a:gd name="connsiteX2-299" fmla="*/ 4088015 w 8176538"/>
                  <a:gd name="connsiteY2-300" fmla="*/ 2638097 h 2638097"/>
                  <a:gd name="connsiteX3-301" fmla="*/ 0 w 8176538"/>
                  <a:gd name="connsiteY3-302" fmla="*/ 1269888 h 2638097"/>
                  <a:gd name="connsiteX4-303" fmla="*/ 20511 w 8176538"/>
                  <a:gd name="connsiteY4-304" fmla="*/ 147145 h 2638097"/>
                  <a:gd name="connsiteX5-305" fmla="*/ 4088015 w 8176538"/>
                  <a:gd name="connsiteY5-306" fmla="*/ 1566042 h 2638097"/>
                  <a:gd name="connsiteX6-307" fmla="*/ 8176538 w 8176538"/>
                  <a:gd name="connsiteY6-308" fmla="*/ 0 h 2638097"/>
                  <a:gd name="connsiteX0-309" fmla="*/ 8176538 w 8176538"/>
                  <a:gd name="connsiteY0-310" fmla="*/ 0 h 2772020"/>
                  <a:gd name="connsiteX1-311" fmla="*/ 8176538 w 8176538"/>
                  <a:gd name="connsiteY1-312" fmla="*/ 1271752 h 2772020"/>
                  <a:gd name="connsiteX2-313" fmla="*/ 4099034 w 8176538"/>
                  <a:gd name="connsiteY2-314" fmla="*/ 2772020 h 2772020"/>
                  <a:gd name="connsiteX3-315" fmla="*/ 0 w 8176538"/>
                  <a:gd name="connsiteY3-316" fmla="*/ 1269888 h 2772020"/>
                  <a:gd name="connsiteX4-317" fmla="*/ 20511 w 8176538"/>
                  <a:gd name="connsiteY4-318" fmla="*/ 147145 h 2772020"/>
                  <a:gd name="connsiteX5-319" fmla="*/ 4088015 w 8176538"/>
                  <a:gd name="connsiteY5-320" fmla="*/ 1566042 h 2772020"/>
                  <a:gd name="connsiteX6-321" fmla="*/ 8176538 w 8176538"/>
                  <a:gd name="connsiteY6-322" fmla="*/ 0 h 2772020"/>
                  <a:gd name="connsiteX0-323" fmla="*/ 8176538 w 8176538"/>
                  <a:gd name="connsiteY0-324" fmla="*/ 0 h 2772339"/>
                  <a:gd name="connsiteX1-325" fmla="*/ 8176538 w 8176538"/>
                  <a:gd name="connsiteY1-326" fmla="*/ 1378890 h 2772339"/>
                  <a:gd name="connsiteX2-327" fmla="*/ 4099034 w 8176538"/>
                  <a:gd name="connsiteY2-328" fmla="*/ 2772020 h 2772339"/>
                  <a:gd name="connsiteX3-329" fmla="*/ 0 w 8176538"/>
                  <a:gd name="connsiteY3-330" fmla="*/ 1269888 h 2772339"/>
                  <a:gd name="connsiteX4-331" fmla="*/ 20511 w 8176538"/>
                  <a:gd name="connsiteY4-332" fmla="*/ 147145 h 2772339"/>
                  <a:gd name="connsiteX5-333" fmla="*/ 4088015 w 8176538"/>
                  <a:gd name="connsiteY5-334" fmla="*/ 1566042 h 2772339"/>
                  <a:gd name="connsiteX6-335" fmla="*/ 8176538 w 8176538"/>
                  <a:gd name="connsiteY6-336" fmla="*/ 0 h 2772339"/>
                  <a:gd name="connsiteX0-337" fmla="*/ 8176538 w 8176538"/>
                  <a:gd name="connsiteY0-338" fmla="*/ 0 h 2825888"/>
                  <a:gd name="connsiteX1-339" fmla="*/ 8176538 w 8176538"/>
                  <a:gd name="connsiteY1-340" fmla="*/ 1378890 h 2825888"/>
                  <a:gd name="connsiteX2-341" fmla="*/ 4099034 w 8176538"/>
                  <a:gd name="connsiteY2-342" fmla="*/ 2825590 h 2825888"/>
                  <a:gd name="connsiteX3-343" fmla="*/ 0 w 8176538"/>
                  <a:gd name="connsiteY3-344" fmla="*/ 1269888 h 2825888"/>
                  <a:gd name="connsiteX4-345" fmla="*/ 20511 w 8176538"/>
                  <a:gd name="connsiteY4-346" fmla="*/ 147145 h 2825888"/>
                  <a:gd name="connsiteX5-347" fmla="*/ 4088015 w 8176538"/>
                  <a:gd name="connsiteY5-348" fmla="*/ 1566042 h 2825888"/>
                  <a:gd name="connsiteX6-349" fmla="*/ 8176538 w 8176538"/>
                  <a:gd name="connsiteY6-350" fmla="*/ 0 h 2825888"/>
                  <a:gd name="connsiteX0-351" fmla="*/ 8165518 w 8165518"/>
                  <a:gd name="connsiteY0-352" fmla="*/ 0 h 2825606"/>
                  <a:gd name="connsiteX1-353" fmla="*/ 8165518 w 8165518"/>
                  <a:gd name="connsiteY1-354" fmla="*/ 1378890 h 2825606"/>
                  <a:gd name="connsiteX2-355" fmla="*/ 4088014 w 8165518"/>
                  <a:gd name="connsiteY2-356" fmla="*/ 2825590 h 2825606"/>
                  <a:gd name="connsiteX3-357" fmla="*/ 0 w 8165518"/>
                  <a:gd name="connsiteY3-358" fmla="*/ 1403811 h 2825606"/>
                  <a:gd name="connsiteX4-359" fmla="*/ 9491 w 8165518"/>
                  <a:gd name="connsiteY4-360" fmla="*/ 147145 h 2825606"/>
                  <a:gd name="connsiteX5-361" fmla="*/ 4076995 w 8165518"/>
                  <a:gd name="connsiteY5-362" fmla="*/ 1566042 h 2825606"/>
                  <a:gd name="connsiteX6-363" fmla="*/ 8165518 w 8165518"/>
                  <a:gd name="connsiteY6-364" fmla="*/ 0 h 2825606"/>
                  <a:gd name="connsiteX0-365" fmla="*/ 8165518 w 8165518"/>
                  <a:gd name="connsiteY0-366" fmla="*/ 0 h 2879174"/>
                  <a:gd name="connsiteX1-367" fmla="*/ 8165518 w 8165518"/>
                  <a:gd name="connsiteY1-368" fmla="*/ 1378890 h 2879174"/>
                  <a:gd name="connsiteX2-369" fmla="*/ 4132092 w 8165518"/>
                  <a:gd name="connsiteY2-370" fmla="*/ 2879159 h 2879174"/>
                  <a:gd name="connsiteX3-371" fmla="*/ 0 w 8165518"/>
                  <a:gd name="connsiteY3-372" fmla="*/ 1403811 h 2879174"/>
                  <a:gd name="connsiteX4-373" fmla="*/ 9491 w 8165518"/>
                  <a:gd name="connsiteY4-374" fmla="*/ 147145 h 2879174"/>
                  <a:gd name="connsiteX5-375" fmla="*/ 4076995 w 8165518"/>
                  <a:gd name="connsiteY5-376" fmla="*/ 1566042 h 2879174"/>
                  <a:gd name="connsiteX6-377" fmla="*/ 8165518 w 8165518"/>
                  <a:gd name="connsiteY6-378" fmla="*/ 0 h 2879174"/>
                  <a:gd name="connsiteX0-379" fmla="*/ 8165518 w 8176537"/>
                  <a:gd name="connsiteY0-380" fmla="*/ 0 h 2879410"/>
                  <a:gd name="connsiteX1-381" fmla="*/ 8176537 w 8176537"/>
                  <a:gd name="connsiteY1-382" fmla="*/ 1499420 h 2879410"/>
                  <a:gd name="connsiteX2-383" fmla="*/ 4132092 w 8176537"/>
                  <a:gd name="connsiteY2-384" fmla="*/ 2879159 h 2879410"/>
                  <a:gd name="connsiteX3-385" fmla="*/ 0 w 8176537"/>
                  <a:gd name="connsiteY3-386" fmla="*/ 1403811 h 2879410"/>
                  <a:gd name="connsiteX4-387" fmla="*/ 9491 w 8176537"/>
                  <a:gd name="connsiteY4-388" fmla="*/ 147145 h 2879410"/>
                  <a:gd name="connsiteX5-389" fmla="*/ 4076995 w 8176537"/>
                  <a:gd name="connsiteY5-390" fmla="*/ 1566042 h 2879410"/>
                  <a:gd name="connsiteX6-391" fmla="*/ 8165518 w 8176537"/>
                  <a:gd name="connsiteY6-392" fmla="*/ 0 h 2879410"/>
                  <a:gd name="connsiteX0-393" fmla="*/ 8165518 w 8176537"/>
                  <a:gd name="connsiteY0-394" fmla="*/ 0 h 2879262"/>
                  <a:gd name="connsiteX1-395" fmla="*/ 8176537 w 8176537"/>
                  <a:gd name="connsiteY1-396" fmla="*/ 1499420 h 2879262"/>
                  <a:gd name="connsiteX2-397" fmla="*/ 4132092 w 8176537"/>
                  <a:gd name="connsiteY2-398" fmla="*/ 2879159 h 2879262"/>
                  <a:gd name="connsiteX3-399" fmla="*/ 0 w 8176537"/>
                  <a:gd name="connsiteY3-400" fmla="*/ 1403811 h 2879262"/>
                  <a:gd name="connsiteX4-401" fmla="*/ 9491 w 8176537"/>
                  <a:gd name="connsiteY4-402" fmla="*/ 147145 h 2879262"/>
                  <a:gd name="connsiteX5-403" fmla="*/ 4076995 w 8176537"/>
                  <a:gd name="connsiteY5-404" fmla="*/ 1566042 h 2879262"/>
                  <a:gd name="connsiteX6-405" fmla="*/ 8165518 w 8176537"/>
                  <a:gd name="connsiteY6-406" fmla="*/ 0 h 2879262"/>
                  <a:gd name="connsiteX0-407" fmla="*/ 8165518 w 8176537"/>
                  <a:gd name="connsiteY0-408" fmla="*/ 0 h 2879163"/>
                  <a:gd name="connsiteX1-409" fmla="*/ 8176537 w 8176537"/>
                  <a:gd name="connsiteY1-410" fmla="*/ 1499420 h 2879163"/>
                  <a:gd name="connsiteX2-411" fmla="*/ 4132092 w 8176537"/>
                  <a:gd name="connsiteY2-412" fmla="*/ 2879159 h 2879163"/>
                  <a:gd name="connsiteX3-413" fmla="*/ 0 w 8176537"/>
                  <a:gd name="connsiteY3-414" fmla="*/ 1510948 h 2879163"/>
                  <a:gd name="connsiteX4-415" fmla="*/ 9491 w 8176537"/>
                  <a:gd name="connsiteY4-416" fmla="*/ 147145 h 2879163"/>
                  <a:gd name="connsiteX5-417" fmla="*/ 4076995 w 8176537"/>
                  <a:gd name="connsiteY5-418" fmla="*/ 1566042 h 2879163"/>
                  <a:gd name="connsiteX6-419" fmla="*/ 8165518 w 8176537"/>
                  <a:gd name="connsiteY6-420" fmla="*/ 0 h 2879163"/>
                  <a:gd name="connsiteX0-421" fmla="*/ 8165518 w 8198577"/>
                  <a:gd name="connsiteY0-422" fmla="*/ 0 h 2879451"/>
                  <a:gd name="connsiteX1-423" fmla="*/ 8198577 w 8198577"/>
                  <a:gd name="connsiteY1-424" fmla="*/ 1606558 h 2879451"/>
                  <a:gd name="connsiteX2-425" fmla="*/ 4132092 w 8198577"/>
                  <a:gd name="connsiteY2-426" fmla="*/ 2879159 h 2879451"/>
                  <a:gd name="connsiteX3-427" fmla="*/ 0 w 8198577"/>
                  <a:gd name="connsiteY3-428" fmla="*/ 1510948 h 2879451"/>
                  <a:gd name="connsiteX4-429" fmla="*/ 9491 w 8198577"/>
                  <a:gd name="connsiteY4-430" fmla="*/ 147145 h 2879451"/>
                  <a:gd name="connsiteX5-431" fmla="*/ 4076995 w 8198577"/>
                  <a:gd name="connsiteY5-432" fmla="*/ 1566042 h 2879451"/>
                  <a:gd name="connsiteX6-433" fmla="*/ 8165518 w 8198577"/>
                  <a:gd name="connsiteY6-434" fmla="*/ 0 h 2879451"/>
                  <a:gd name="connsiteX0-435" fmla="*/ 8165518 w 8165518"/>
                  <a:gd name="connsiteY0-436" fmla="*/ 0 h 2880066"/>
                  <a:gd name="connsiteX1-437" fmla="*/ 8165518 w 8165518"/>
                  <a:gd name="connsiteY1-438" fmla="*/ 1673520 h 2880066"/>
                  <a:gd name="connsiteX2-439" fmla="*/ 4132092 w 8165518"/>
                  <a:gd name="connsiteY2-440" fmla="*/ 2879159 h 2880066"/>
                  <a:gd name="connsiteX3-441" fmla="*/ 0 w 8165518"/>
                  <a:gd name="connsiteY3-442" fmla="*/ 1510948 h 2880066"/>
                  <a:gd name="connsiteX4-443" fmla="*/ 9491 w 8165518"/>
                  <a:gd name="connsiteY4-444" fmla="*/ 147145 h 2880066"/>
                  <a:gd name="connsiteX5-445" fmla="*/ 4076995 w 8165518"/>
                  <a:gd name="connsiteY5-446" fmla="*/ 1566042 h 2880066"/>
                  <a:gd name="connsiteX6-447" fmla="*/ 8165518 w 8165518"/>
                  <a:gd name="connsiteY6-448" fmla="*/ 0 h 2880066"/>
                  <a:gd name="connsiteX0-449" fmla="*/ 8156794 w 8156794"/>
                  <a:gd name="connsiteY0-450" fmla="*/ 0 h 2879270"/>
                  <a:gd name="connsiteX1-451" fmla="*/ 8156794 w 8156794"/>
                  <a:gd name="connsiteY1-452" fmla="*/ 1673520 h 2879270"/>
                  <a:gd name="connsiteX2-453" fmla="*/ 4123368 w 8156794"/>
                  <a:gd name="connsiteY2-454" fmla="*/ 2879159 h 2879270"/>
                  <a:gd name="connsiteX3-455" fmla="*/ 2295 w 8156794"/>
                  <a:gd name="connsiteY3-456" fmla="*/ 1618086 h 2879270"/>
                  <a:gd name="connsiteX4-457" fmla="*/ 767 w 8156794"/>
                  <a:gd name="connsiteY4-458" fmla="*/ 147145 h 2879270"/>
                  <a:gd name="connsiteX5-459" fmla="*/ 4068271 w 8156794"/>
                  <a:gd name="connsiteY5-460" fmla="*/ 1566042 h 2879270"/>
                  <a:gd name="connsiteX6-461" fmla="*/ 8156794 w 8156794"/>
                  <a:gd name="connsiteY6-462" fmla="*/ 0 h 2879270"/>
                  <a:gd name="connsiteX0-463" fmla="*/ 8156794 w 8156794"/>
                  <a:gd name="connsiteY0-464" fmla="*/ 0 h 2973000"/>
                  <a:gd name="connsiteX1-465" fmla="*/ 8156794 w 8156794"/>
                  <a:gd name="connsiteY1-466" fmla="*/ 1673520 h 2973000"/>
                  <a:gd name="connsiteX2-467" fmla="*/ 4134388 w 8156794"/>
                  <a:gd name="connsiteY2-468" fmla="*/ 2972904 h 2973000"/>
                  <a:gd name="connsiteX3-469" fmla="*/ 2295 w 8156794"/>
                  <a:gd name="connsiteY3-470" fmla="*/ 1618086 h 2973000"/>
                  <a:gd name="connsiteX4-471" fmla="*/ 767 w 8156794"/>
                  <a:gd name="connsiteY4-472" fmla="*/ 147145 h 2973000"/>
                  <a:gd name="connsiteX5-473" fmla="*/ 4068271 w 8156794"/>
                  <a:gd name="connsiteY5-474" fmla="*/ 1566042 h 2973000"/>
                  <a:gd name="connsiteX6-475" fmla="*/ 8156794 w 8156794"/>
                  <a:gd name="connsiteY6-476" fmla="*/ 0 h 2973000"/>
                  <a:gd name="connsiteX0-477" fmla="*/ 8156794 w 8156794"/>
                  <a:gd name="connsiteY0-478" fmla="*/ 0 h 2973000"/>
                  <a:gd name="connsiteX1-479" fmla="*/ 8156794 w 8156794"/>
                  <a:gd name="connsiteY1-480" fmla="*/ 1673520 h 2973000"/>
                  <a:gd name="connsiteX2-481" fmla="*/ 4134388 w 8156794"/>
                  <a:gd name="connsiteY2-482" fmla="*/ 2972904 h 2973000"/>
                  <a:gd name="connsiteX3-483" fmla="*/ 2295 w 8156794"/>
                  <a:gd name="connsiteY3-484" fmla="*/ 1618086 h 2973000"/>
                  <a:gd name="connsiteX4-485" fmla="*/ 767 w 8156794"/>
                  <a:gd name="connsiteY4-486" fmla="*/ 147145 h 2973000"/>
                  <a:gd name="connsiteX5-487" fmla="*/ 4068271 w 8156794"/>
                  <a:gd name="connsiteY5-488" fmla="*/ 1566042 h 2973000"/>
                  <a:gd name="connsiteX6-489" fmla="*/ 8156794 w 8156794"/>
                  <a:gd name="connsiteY6-490" fmla="*/ 0 h 2973000"/>
                  <a:gd name="connsiteX0-491" fmla="*/ 8156794 w 8156794"/>
                  <a:gd name="connsiteY0-492" fmla="*/ 0 h 2973000"/>
                  <a:gd name="connsiteX1-493" fmla="*/ 8156794 w 8156794"/>
                  <a:gd name="connsiteY1-494" fmla="*/ 1673520 h 2973000"/>
                  <a:gd name="connsiteX2-495" fmla="*/ 4134388 w 8156794"/>
                  <a:gd name="connsiteY2-496" fmla="*/ 2972904 h 2973000"/>
                  <a:gd name="connsiteX3-497" fmla="*/ 2295 w 8156794"/>
                  <a:gd name="connsiteY3-498" fmla="*/ 1618086 h 2973000"/>
                  <a:gd name="connsiteX4-499" fmla="*/ 767 w 8156794"/>
                  <a:gd name="connsiteY4-500" fmla="*/ 147145 h 2973000"/>
                  <a:gd name="connsiteX5-501" fmla="*/ 4068271 w 8156794"/>
                  <a:gd name="connsiteY5-502" fmla="*/ 1566042 h 2973000"/>
                  <a:gd name="connsiteX6-503" fmla="*/ 8156794 w 8156794"/>
                  <a:gd name="connsiteY6-504" fmla="*/ 0 h 2973000"/>
                  <a:gd name="connsiteX0-505" fmla="*/ 8156794 w 8156794"/>
                  <a:gd name="connsiteY0-506" fmla="*/ 0 h 2973020"/>
                  <a:gd name="connsiteX1-507" fmla="*/ 8156794 w 8156794"/>
                  <a:gd name="connsiteY1-508" fmla="*/ 1673520 h 2973020"/>
                  <a:gd name="connsiteX2-509" fmla="*/ 4134388 w 8156794"/>
                  <a:gd name="connsiteY2-510" fmla="*/ 2972904 h 2973020"/>
                  <a:gd name="connsiteX3-511" fmla="*/ 2295 w 8156794"/>
                  <a:gd name="connsiteY3-512" fmla="*/ 1618086 h 2973020"/>
                  <a:gd name="connsiteX4-513" fmla="*/ 767 w 8156794"/>
                  <a:gd name="connsiteY4-514" fmla="*/ 147145 h 2973020"/>
                  <a:gd name="connsiteX5-515" fmla="*/ 4068271 w 8156794"/>
                  <a:gd name="connsiteY5-516" fmla="*/ 1566042 h 2973020"/>
                  <a:gd name="connsiteX6-517" fmla="*/ 8156794 w 8156794"/>
                  <a:gd name="connsiteY6-518" fmla="*/ 0 h 2973020"/>
                  <a:gd name="connsiteX0-519" fmla="*/ 8156794 w 8156794"/>
                  <a:gd name="connsiteY0-520" fmla="*/ 0 h 2973021"/>
                  <a:gd name="connsiteX1-521" fmla="*/ 8156794 w 8156794"/>
                  <a:gd name="connsiteY1-522" fmla="*/ 1673520 h 2973021"/>
                  <a:gd name="connsiteX2-523" fmla="*/ 4134388 w 8156794"/>
                  <a:gd name="connsiteY2-524" fmla="*/ 2972904 h 2973021"/>
                  <a:gd name="connsiteX3-525" fmla="*/ 2295 w 8156794"/>
                  <a:gd name="connsiteY3-526" fmla="*/ 1618086 h 2973021"/>
                  <a:gd name="connsiteX4-527" fmla="*/ 767 w 8156794"/>
                  <a:gd name="connsiteY4-528" fmla="*/ 147145 h 2973021"/>
                  <a:gd name="connsiteX5-529" fmla="*/ 4068271 w 8156794"/>
                  <a:gd name="connsiteY5-530" fmla="*/ 1566042 h 2973021"/>
                  <a:gd name="connsiteX6-531" fmla="*/ 8156794 w 8156794"/>
                  <a:gd name="connsiteY6-532" fmla="*/ 0 h 2973021"/>
                  <a:gd name="connsiteX0-533" fmla="*/ 8156794 w 8156794"/>
                  <a:gd name="connsiteY0-534" fmla="*/ 0 h 2973021"/>
                  <a:gd name="connsiteX1-535" fmla="*/ 8156794 w 8156794"/>
                  <a:gd name="connsiteY1-536" fmla="*/ 1673520 h 2973021"/>
                  <a:gd name="connsiteX2-537" fmla="*/ 4134388 w 8156794"/>
                  <a:gd name="connsiteY2-538" fmla="*/ 2972904 h 2973021"/>
                  <a:gd name="connsiteX3-539" fmla="*/ 2295 w 8156794"/>
                  <a:gd name="connsiteY3-540" fmla="*/ 1618086 h 2973021"/>
                  <a:gd name="connsiteX4-541" fmla="*/ 767 w 8156794"/>
                  <a:gd name="connsiteY4-542" fmla="*/ 147145 h 2973021"/>
                  <a:gd name="connsiteX5-543" fmla="*/ 4068271 w 8156794"/>
                  <a:gd name="connsiteY5-544" fmla="*/ 1566042 h 2973021"/>
                  <a:gd name="connsiteX6-545" fmla="*/ 8156794 w 8156794"/>
                  <a:gd name="connsiteY6-546" fmla="*/ 0 h 2973021"/>
                  <a:gd name="connsiteX0-547" fmla="*/ 8156794 w 8156794"/>
                  <a:gd name="connsiteY0-548" fmla="*/ 0 h 2973021"/>
                  <a:gd name="connsiteX1-549" fmla="*/ 8156794 w 8156794"/>
                  <a:gd name="connsiteY1-550" fmla="*/ 1673520 h 2973021"/>
                  <a:gd name="connsiteX2-551" fmla="*/ 4134388 w 8156794"/>
                  <a:gd name="connsiteY2-552" fmla="*/ 2972904 h 2973021"/>
                  <a:gd name="connsiteX3-553" fmla="*/ 2295 w 8156794"/>
                  <a:gd name="connsiteY3-554" fmla="*/ 1618086 h 2973021"/>
                  <a:gd name="connsiteX4-555" fmla="*/ 767 w 8156794"/>
                  <a:gd name="connsiteY4-556" fmla="*/ 147145 h 2973021"/>
                  <a:gd name="connsiteX5-557" fmla="*/ 4068271 w 8156794"/>
                  <a:gd name="connsiteY5-558" fmla="*/ 1566042 h 2973021"/>
                  <a:gd name="connsiteX6-559" fmla="*/ 8156794 w 8156794"/>
                  <a:gd name="connsiteY6-560" fmla="*/ 0 h 2973021"/>
                  <a:gd name="connsiteX0-561" fmla="*/ 8156794 w 8156794"/>
                  <a:gd name="connsiteY0-562" fmla="*/ 0 h 2973021"/>
                  <a:gd name="connsiteX1-563" fmla="*/ 8156794 w 8156794"/>
                  <a:gd name="connsiteY1-564" fmla="*/ 1673520 h 2973021"/>
                  <a:gd name="connsiteX2-565" fmla="*/ 4134388 w 8156794"/>
                  <a:gd name="connsiteY2-566" fmla="*/ 2972904 h 2973021"/>
                  <a:gd name="connsiteX3-567" fmla="*/ 2295 w 8156794"/>
                  <a:gd name="connsiteY3-568" fmla="*/ 1618086 h 2973021"/>
                  <a:gd name="connsiteX4-569" fmla="*/ 767 w 8156794"/>
                  <a:gd name="connsiteY4-570" fmla="*/ 147145 h 2973021"/>
                  <a:gd name="connsiteX5-571" fmla="*/ 4068271 w 8156794"/>
                  <a:gd name="connsiteY5-572" fmla="*/ 1566042 h 2973021"/>
                  <a:gd name="connsiteX6-573" fmla="*/ 8156794 w 8156794"/>
                  <a:gd name="connsiteY6-574" fmla="*/ 0 h 2973021"/>
                  <a:gd name="connsiteX0-575" fmla="*/ 8156794 w 8156794"/>
                  <a:gd name="connsiteY0-576" fmla="*/ 0 h 2973141"/>
                  <a:gd name="connsiteX1-577" fmla="*/ 8156794 w 8156794"/>
                  <a:gd name="connsiteY1-578" fmla="*/ 1673520 h 2973141"/>
                  <a:gd name="connsiteX2-579" fmla="*/ 4134388 w 8156794"/>
                  <a:gd name="connsiteY2-580" fmla="*/ 2972904 h 2973141"/>
                  <a:gd name="connsiteX3-581" fmla="*/ 2295 w 8156794"/>
                  <a:gd name="connsiteY3-582" fmla="*/ 1618086 h 2973141"/>
                  <a:gd name="connsiteX4-583" fmla="*/ 767 w 8156794"/>
                  <a:gd name="connsiteY4-584" fmla="*/ 147145 h 2973141"/>
                  <a:gd name="connsiteX5-585" fmla="*/ 4068271 w 8156794"/>
                  <a:gd name="connsiteY5-586" fmla="*/ 1566042 h 2973141"/>
                  <a:gd name="connsiteX6-587" fmla="*/ 8156794 w 8156794"/>
                  <a:gd name="connsiteY6-588" fmla="*/ 0 h 2973141"/>
                  <a:gd name="connsiteX0-589" fmla="*/ 8156794 w 8156794"/>
                  <a:gd name="connsiteY0-590" fmla="*/ 0 h 3066827"/>
                  <a:gd name="connsiteX1-591" fmla="*/ 8156794 w 8156794"/>
                  <a:gd name="connsiteY1-592" fmla="*/ 1673520 h 3066827"/>
                  <a:gd name="connsiteX2-593" fmla="*/ 4123353 w 8156794"/>
                  <a:gd name="connsiteY2-594" fmla="*/ 3066650 h 3066827"/>
                  <a:gd name="connsiteX3-595" fmla="*/ 2295 w 8156794"/>
                  <a:gd name="connsiteY3-596" fmla="*/ 1618086 h 3066827"/>
                  <a:gd name="connsiteX4-597" fmla="*/ 767 w 8156794"/>
                  <a:gd name="connsiteY4-598" fmla="*/ 147145 h 3066827"/>
                  <a:gd name="connsiteX5-599" fmla="*/ 4068271 w 8156794"/>
                  <a:gd name="connsiteY5-600" fmla="*/ 1566042 h 3066827"/>
                  <a:gd name="connsiteX6-601" fmla="*/ 8156794 w 8156794"/>
                  <a:gd name="connsiteY6-602" fmla="*/ 0 h 3066827"/>
                  <a:gd name="connsiteX0-603" fmla="*/ 8123689 w 8156794"/>
                  <a:gd name="connsiteY0-604" fmla="*/ 0 h 2999866"/>
                  <a:gd name="connsiteX1-605" fmla="*/ 8156794 w 8156794"/>
                  <a:gd name="connsiteY1-606" fmla="*/ 1606559 h 2999866"/>
                  <a:gd name="connsiteX2-607" fmla="*/ 4123353 w 8156794"/>
                  <a:gd name="connsiteY2-608" fmla="*/ 2999689 h 2999866"/>
                  <a:gd name="connsiteX3-609" fmla="*/ 2295 w 8156794"/>
                  <a:gd name="connsiteY3-610" fmla="*/ 1551125 h 2999866"/>
                  <a:gd name="connsiteX4-611" fmla="*/ 767 w 8156794"/>
                  <a:gd name="connsiteY4-612" fmla="*/ 80184 h 2999866"/>
                  <a:gd name="connsiteX5-613" fmla="*/ 4068271 w 8156794"/>
                  <a:gd name="connsiteY5-614" fmla="*/ 1499081 h 2999866"/>
                  <a:gd name="connsiteX6-615" fmla="*/ 8123689 w 8156794"/>
                  <a:gd name="connsiteY6-616" fmla="*/ 0 h 2999866"/>
                  <a:gd name="connsiteX0-617" fmla="*/ 8167828 w 8167828"/>
                  <a:gd name="connsiteY0-618" fmla="*/ 0 h 3026651"/>
                  <a:gd name="connsiteX1-619" fmla="*/ 8156794 w 8167828"/>
                  <a:gd name="connsiteY1-620" fmla="*/ 1633344 h 3026651"/>
                  <a:gd name="connsiteX2-621" fmla="*/ 4123353 w 8167828"/>
                  <a:gd name="connsiteY2-622" fmla="*/ 3026474 h 3026651"/>
                  <a:gd name="connsiteX3-623" fmla="*/ 2295 w 8167828"/>
                  <a:gd name="connsiteY3-624" fmla="*/ 1577910 h 3026651"/>
                  <a:gd name="connsiteX4-625" fmla="*/ 767 w 8167828"/>
                  <a:gd name="connsiteY4-626" fmla="*/ 106969 h 3026651"/>
                  <a:gd name="connsiteX5-627" fmla="*/ 4068271 w 8167828"/>
                  <a:gd name="connsiteY5-628" fmla="*/ 1525866 h 3026651"/>
                  <a:gd name="connsiteX6-629" fmla="*/ 8167828 w 8167828"/>
                  <a:gd name="connsiteY6-630" fmla="*/ 0 h 3026651"/>
                  <a:gd name="connsiteX0-631" fmla="*/ 8167828 w 8167828"/>
                  <a:gd name="connsiteY0-632" fmla="*/ 0 h 3027228"/>
                  <a:gd name="connsiteX1-633" fmla="*/ 8145760 w 8167828"/>
                  <a:gd name="connsiteY1-634" fmla="*/ 1686913 h 3027228"/>
                  <a:gd name="connsiteX2-635" fmla="*/ 4123353 w 8167828"/>
                  <a:gd name="connsiteY2-636" fmla="*/ 3026474 h 3027228"/>
                  <a:gd name="connsiteX3-637" fmla="*/ 2295 w 8167828"/>
                  <a:gd name="connsiteY3-638" fmla="*/ 1577910 h 3027228"/>
                  <a:gd name="connsiteX4-639" fmla="*/ 767 w 8167828"/>
                  <a:gd name="connsiteY4-640" fmla="*/ 106969 h 3027228"/>
                  <a:gd name="connsiteX5-641" fmla="*/ 4068271 w 8167828"/>
                  <a:gd name="connsiteY5-642" fmla="*/ 1525866 h 3027228"/>
                  <a:gd name="connsiteX6-643" fmla="*/ 8167828 w 8167828"/>
                  <a:gd name="connsiteY6-644" fmla="*/ 0 h 3027228"/>
                  <a:gd name="connsiteX0-645" fmla="*/ 8156794 w 8156794"/>
                  <a:gd name="connsiteY0-646" fmla="*/ 0 h 2933483"/>
                  <a:gd name="connsiteX1-647" fmla="*/ 8145760 w 8156794"/>
                  <a:gd name="connsiteY1-648" fmla="*/ 1593168 h 2933483"/>
                  <a:gd name="connsiteX2-649" fmla="*/ 4123353 w 8156794"/>
                  <a:gd name="connsiteY2-650" fmla="*/ 2932729 h 2933483"/>
                  <a:gd name="connsiteX3-651" fmla="*/ 2295 w 8156794"/>
                  <a:gd name="connsiteY3-652" fmla="*/ 1484165 h 2933483"/>
                  <a:gd name="connsiteX4-653" fmla="*/ 767 w 8156794"/>
                  <a:gd name="connsiteY4-654" fmla="*/ 13224 h 2933483"/>
                  <a:gd name="connsiteX5-655" fmla="*/ 4068271 w 8156794"/>
                  <a:gd name="connsiteY5-656" fmla="*/ 1432121 h 2933483"/>
                  <a:gd name="connsiteX6-657" fmla="*/ 8156794 w 8156794"/>
                  <a:gd name="connsiteY6-658" fmla="*/ 0 h 2933483"/>
                  <a:gd name="connsiteX0-659" fmla="*/ 8156794 w 8156794"/>
                  <a:gd name="connsiteY0-660" fmla="*/ 0 h 2933483"/>
                  <a:gd name="connsiteX1-661" fmla="*/ 8145760 w 8156794"/>
                  <a:gd name="connsiteY1-662" fmla="*/ 1593168 h 2933483"/>
                  <a:gd name="connsiteX2-663" fmla="*/ 4123353 w 8156794"/>
                  <a:gd name="connsiteY2-664" fmla="*/ 2932729 h 2933483"/>
                  <a:gd name="connsiteX3-665" fmla="*/ 2295 w 8156794"/>
                  <a:gd name="connsiteY3-666" fmla="*/ 1484165 h 2933483"/>
                  <a:gd name="connsiteX4-667" fmla="*/ 767 w 8156794"/>
                  <a:gd name="connsiteY4-668" fmla="*/ 13224 h 2933483"/>
                  <a:gd name="connsiteX5-669" fmla="*/ 4068271 w 8156794"/>
                  <a:gd name="connsiteY5-670" fmla="*/ 1432121 h 2933483"/>
                  <a:gd name="connsiteX6-671" fmla="*/ 8156794 w 8156794"/>
                  <a:gd name="connsiteY6-672" fmla="*/ 0 h 2933483"/>
                  <a:gd name="connsiteX0-673" fmla="*/ 8123689 w 8145760"/>
                  <a:gd name="connsiteY0-674" fmla="*/ 13560 h 2920259"/>
                  <a:gd name="connsiteX1-675" fmla="*/ 8145760 w 8145760"/>
                  <a:gd name="connsiteY1-676" fmla="*/ 1579944 h 2920259"/>
                  <a:gd name="connsiteX2-677" fmla="*/ 4123353 w 8145760"/>
                  <a:gd name="connsiteY2-678" fmla="*/ 2919505 h 2920259"/>
                  <a:gd name="connsiteX3-679" fmla="*/ 2295 w 8145760"/>
                  <a:gd name="connsiteY3-680" fmla="*/ 1470941 h 2920259"/>
                  <a:gd name="connsiteX4-681" fmla="*/ 767 w 8145760"/>
                  <a:gd name="connsiteY4-682" fmla="*/ 0 h 2920259"/>
                  <a:gd name="connsiteX5-683" fmla="*/ 4068271 w 8145760"/>
                  <a:gd name="connsiteY5-684" fmla="*/ 1418897 h 2920259"/>
                  <a:gd name="connsiteX6-685" fmla="*/ 8123689 w 8145760"/>
                  <a:gd name="connsiteY6-686" fmla="*/ 13560 h 2920259"/>
                  <a:gd name="connsiteX0-687" fmla="*/ 8178863 w 8178863"/>
                  <a:gd name="connsiteY0-688" fmla="*/ 26952 h 2920259"/>
                  <a:gd name="connsiteX1-689" fmla="*/ 8145760 w 8178863"/>
                  <a:gd name="connsiteY1-690" fmla="*/ 1579944 h 2920259"/>
                  <a:gd name="connsiteX2-691" fmla="*/ 4123353 w 8178863"/>
                  <a:gd name="connsiteY2-692" fmla="*/ 2919505 h 2920259"/>
                  <a:gd name="connsiteX3-693" fmla="*/ 2295 w 8178863"/>
                  <a:gd name="connsiteY3-694" fmla="*/ 1470941 h 2920259"/>
                  <a:gd name="connsiteX4-695" fmla="*/ 767 w 8178863"/>
                  <a:gd name="connsiteY4-696" fmla="*/ 0 h 2920259"/>
                  <a:gd name="connsiteX5-697" fmla="*/ 4068271 w 8178863"/>
                  <a:gd name="connsiteY5-698" fmla="*/ 1418897 h 2920259"/>
                  <a:gd name="connsiteX6-699" fmla="*/ 8178863 w 8178863"/>
                  <a:gd name="connsiteY6-700" fmla="*/ 26952 h 2920259"/>
                  <a:gd name="connsiteX0-701" fmla="*/ 8167827 w 8167827"/>
                  <a:gd name="connsiteY0-702" fmla="*/ 40343 h 2920259"/>
                  <a:gd name="connsiteX1-703" fmla="*/ 8145760 w 8167827"/>
                  <a:gd name="connsiteY1-704" fmla="*/ 1579944 h 2920259"/>
                  <a:gd name="connsiteX2-705" fmla="*/ 4123353 w 8167827"/>
                  <a:gd name="connsiteY2-706" fmla="*/ 2919505 h 2920259"/>
                  <a:gd name="connsiteX3-707" fmla="*/ 2295 w 8167827"/>
                  <a:gd name="connsiteY3-708" fmla="*/ 1470941 h 2920259"/>
                  <a:gd name="connsiteX4-709" fmla="*/ 767 w 8167827"/>
                  <a:gd name="connsiteY4-710" fmla="*/ 0 h 2920259"/>
                  <a:gd name="connsiteX5-711" fmla="*/ 4068271 w 8167827"/>
                  <a:gd name="connsiteY5-712" fmla="*/ 1418897 h 2920259"/>
                  <a:gd name="connsiteX6-713" fmla="*/ 8167827 w 8167827"/>
                  <a:gd name="connsiteY6-714" fmla="*/ 40343 h 2920259"/>
                  <a:gd name="connsiteX0-715" fmla="*/ 8123687 w 8145760"/>
                  <a:gd name="connsiteY0-716" fmla="*/ 53735 h 2920259"/>
                  <a:gd name="connsiteX1-717" fmla="*/ 8145760 w 8145760"/>
                  <a:gd name="connsiteY1-718" fmla="*/ 1579944 h 2920259"/>
                  <a:gd name="connsiteX2-719" fmla="*/ 4123353 w 8145760"/>
                  <a:gd name="connsiteY2-720" fmla="*/ 2919505 h 2920259"/>
                  <a:gd name="connsiteX3-721" fmla="*/ 2295 w 8145760"/>
                  <a:gd name="connsiteY3-722" fmla="*/ 1470941 h 2920259"/>
                  <a:gd name="connsiteX4-723" fmla="*/ 767 w 8145760"/>
                  <a:gd name="connsiteY4-724" fmla="*/ 0 h 2920259"/>
                  <a:gd name="connsiteX5-725" fmla="*/ 4068271 w 8145760"/>
                  <a:gd name="connsiteY5-726" fmla="*/ 1418897 h 2920259"/>
                  <a:gd name="connsiteX6-727" fmla="*/ 8123687 w 8145760"/>
                  <a:gd name="connsiteY6-728" fmla="*/ 53735 h 2920259"/>
                  <a:gd name="connsiteX0-729" fmla="*/ 8161918 w 8161918"/>
                  <a:gd name="connsiteY0-730" fmla="*/ 0 h 2943855"/>
                  <a:gd name="connsiteX1-731" fmla="*/ 8145760 w 8161918"/>
                  <a:gd name="connsiteY1-732" fmla="*/ 1603540 h 2943855"/>
                  <a:gd name="connsiteX2-733" fmla="*/ 4123353 w 8161918"/>
                  <a:gd name="connsiteY2-734" fmla="*/ 2943101 h 2943855"/>
                  <a:gd name="connsiteX3-735" fmla="*/ 2295 w 8161918"/>
                  <a:gd name="connsiteY3-736" fmla="*/ 1494537 h 2943855"/>
                  <a:gd name="connsiteX4-737" fmla="*/ 767 w 8161918"/>
                  <a:gd name="connsiteY4-738" fmla="*/ 23596 h 2943855"/>
                  <a:gd name="connsiteX5-739" fmla="*/ 4068271 w 8161918"/>
                  <a:gd name="connsiteY5-740" fmla="*/ 1442493 h 2943855"/>
                  <a:gd name="connsiteX6-741" fmla="*/ 8161918 w 8161918"/>
                  <a:gd name="connsiteY6-742" fmla="*/ 0 h 2943855"/>
                  <a:gd name="connsiteX0-743" fmla="*/ 8144926 w 8145760"/>
                  <a:gd name="connsiteY0-744" fmla="*/ 43424 h 2920259"/>
                  <a:gd name="connsiteX1-745" fmla="*/ 8145760 w 8145760"/>
                  <a:gd name="connsiteY1-746" fmla="*/ 1579944 h 2920259"/>
                  <a:gd name="connsiteX2-747" fmla="*/ 4123353 w 8145760"/>
                  <a:gd name="connsiteY2-748" fmla="*/ 2919505 h 2920259"/>
                  <a:gd name="connsiteX3-749" fmla="*/ 2295 w 8145760"/>
                  <a:gd name="connsiteY3-750" fmla="*/ 1470941 h 2920259"/>
                  <a:gd name="connsiteX4-751" fmla="*/ 767 w 8145760"/>
                  <a:gd name="connsiteY4-752" fmla="*/ 0 h 2920259"/>
                  <a:gd name="connsiteX5-753" fmla="*/ 4068271 w 8145760"/>
                  <a:gd name="connsiteY5-754" fmla="*/ 1418897 h 2920259"/>
                  <a:gd name="connsiteX6-755" fmla="*/ 8144926 w 8145760"/>
                  <a:gd name="connsiteY6-756" fmla="*/ 43424 h 2920259"/>
                  <a:gd name="connsiteX0-757" fmla="*/ 8161918 w 8161918"/>
                  <a:gd name="connsiteY0-758" fmla="*/ 0 h 2959321"/>
                  <a:gd name="connsiteX1-759" fmla="*/ 8145760 w 8161918"/>
                  <a:gd name="connsiteY1-760" fmla="*/ 1619006 h 2959321"/>
                  <a:gd name="connsiteX2-761" fmla="*/ 4123353 w 8161918"/>
                  <a:gd name="connsiteY2-762" fmla="*/ 2958567 h 2959321"/>
                  <a:gd name="connsiteX3-763" fmla="*/ 2295 w 8161918"/>
                  <a:gd name="connsiteY3-764" fmla="*/ 1510003 h 2959321"/>
                  <a:gd name="connsiteX4-765" fmla="*/ 767 w 8161918"/>
                  <a:gd name="connsiteY4-766" fmla="*/ 39062 h 2959321"/>
                  <a:gd name="connsiteX5-767" fmla="*/ 4068271 w 8161918"/>
                  <a:gd name="connsiteY5-768" fmla="*/ 1457959 h 2959321"/>
                  <a:gd name="connsiteX6-769" fmla="*/ 8161918 w 8161918"/>
                  <a:gd name="connsiteY6-770" fmla="*/ 0 h 2959321"/>
                  <a:gd name="connsiteX0-771" fmla="*/ 8161918 w 8162752"/>
                  <a:gd name="connsiteY0-772" fmla="*/ 0 h 2959488"/>
                  <a:gd name="connsiteX1-773" fmla="*/ 8162752 w 8162752"/>
                  <a:gd name="connsiteY1-774" fmla="*/ 1629317 h 2959488"/>
                  <a:gd name="connsiteX2-775" fmla="*/ 4123353 w 8162752"/>
                  <a:gd name="connsiteY2-776" fmla="*/ 2958567 h 2959488"/>
                  <a:gd name="connsiteX3-777" fmla="*/ 2295 w 8162752"/>
                  <a:gd name="connsiteY3-778" fmla="*/ 1510003 h 2959488"/>
                  <a:gd name="connsiteX4-779" fmla="*/ 767 w 8162752"/>
                  <a:gd name="connsiteY4-780" fmla="*/ 39062 h 2959488"/>
                  <a:gd name="connsiteX5-781" fmla="*/ 4068271 w 8162752"/>
                  <a:gd name="connsiteY5-782" fmla="*/ 1457959 h 2959488"/>
                  <a:gd name="connsiteX6-783" fmla="*/ 8161918 w 8162752"/>
                  <a:gd name="connsiteY6-784" fmla="*/ 0 h 2959488"/>
                  <a:gd name="connsiteX0-785" fmla="*/ 8165930 w 8166764"/>
                  <a:gd name="connsiteY0-786" fmla="*/ 7337 h 2966825"/>
                  <a:gd name="connsiteX1-787" fmla="*/ 8166764 w 8166764"/>
                  <a:gd name="connsiteY1-788" fmla="*/ 1636654 h 2966825"/>
                  <a:gd name="connsiteX2-789" fmla="*/ 4127365 w 8166764"/>
                  <a:gd name="connsiteY2-790" fmla="*/ 2965904 h 2966825"/>
                  <a:gd name="connsiteX3-791" fmla="*/ 6307 w 8166764"/>
                  <a:gd name="connsiteY3-792" fmla="*/ 1517340 h 2966825"/>
                  <a:gd name="connsiteX4-793" fmla="*/ 532 w 8166764"/>
                  <a:gd name="connsiteY4-794" fmla="*/ 0 h 2966825"/>
                  <a:gd name="connsiteX5-795" fmla="*/ 4072283 w 8166764"/>
                  <a:gd name="connsiteY5-796" fmla="*/ 1465296 h 2966825"/>
                  <a:gd name="connsiteX6-797" fmla="*/ 8165930 w 8166764"/>
                  <a:gd name="connsiteY6-798" fmla="*/ 7337 h 2966825"/>
                  <a:gd name="connsiteX0-799" fmla="*/ 8168119 w 8168953"/>
                  <a:gd name="connsiteY0-800" fmla="*/ 7337 h 2966682"/>
                  <a:gd name="connsiteX1-801" fmla="*/ 8168953 w 8168953"/>
                  <a:gd name="connsiteY1-802" fmla="*/ 1636654 h 2966682"/>
                  <a:gd name="connsiteX2-803" fmla="*/ 4129554 w 8168953"/>
                  <a:gd name="connsiteY2-804" fmla="*/ 2965904 h 2966682"/>
                  <a:gd name="connsiteX3-805" fmla="*/ 0 w 8168953"/>
                  <a:gd name="connsiteY3-806" fmla="*/ 1527651 h 2966682"/>
                  <a:gd name="connsiteX4-807" fmla="*/ 2721 w 8168953"/>
                  <a:gd name="connsiteY4-808" fmla="*/ 0 h 2966682"/>
                  <a:gd name="connsiteX5-809" fmla="*/ 4074472 w 8168953"/>
                  <a:gd name="connsiteY5-810" fmla="*/ 1465296 h 2966682"/>
                  <a:gd name="connsiteX6-811" fmla="*/ 8168119 w 8168953"/>
                  <a:gd name="connsiteY6-812" fmla="*/ 7337 h 2966682"/>
                  <a:gd name="connsiteX0-813" fmla="*/ 8168119 w 8168953"/>
                  <a:gd name="connsiteY0-814" fmla="*/ 7337 h 3100377"/>
                  <a:gd name="connsiteX1-815" fmla="*/ 8168953 w 8168953"/>
                  <a:gd name="connsiteY1-816" fmla="*/ 1636654 h 3100377"/>
                  <a:gd name="connsiteX2-817" fmla="*/ 4118520 w 8168953"/>
                  <a:gd name="connsiteY2-818" fmla="*/ 3099826 h 3100377"/>
                  <a:gd name="connsiteX3-819" fmla="*/ 0 w 8168953"/>
                  <a:gd name="connsiteY3-820" fmla="*/ 1527651 h 3100377"/>
                  <a:gd name="connsiteX4-821" fmla="*/ 2721 w 8168953"/>
                  <a:gd name="connsiteY4-822" fmla="*/ 0 h 3100377"/>
                  <a:gd name="connsiteX5-823" fmla="*/ 4074472 w 8168953"/>
                  <a:gd name="connsiteY5-824" fmla="*/ 1465296 h 3100377"/>
                  <a:gd name="connsiteX6-825" fmla="*/ 8168119 w 8168953"/>
                  <a:gd name="connsiteY6-826" fmla="*/ 7337 h 3100377"/>
                  <a:gd name="connsiteX0-827" fmla="*/ 8168119 w 8168953"/>
                  <a:gd name="connsiteY0-828" fmla="*/ 7337 h 3100429"/>
                  <a:gd name="connsiteX1-829" fmla="*/ 8168953 w 8168953"/>
                  <a:gd name="connsiteY1-830" fmla="*/ 1636654 h 3100429"/>
                  <a:gd name="connsiteX2-831" fmla="*/ 4118520 w 8168953"/>
                  <a:gd name="connsiteY2-832" fmla="*/ 3099826 h 3100429"/>
                  <a:gd name="connsiteX3-833" fmla="*/ 0 w 8168953"/>
                  <a:gd name="connsiteY3-834" fmla="*/ 1527651 h 3100429"/>
                  <a:gd name="connsiteX4-835" fmla="*/ 2721 w 8168953"/>
                  <a:gd name="connsiteY4-836" fmla="*/ 0 h 3100429"/>
                  <a:gd name="connsiteX5-837" fmla="*/ 4074472 w 8168953"/>
                  <a:gd name="connsiteY5-838" fmla="*/ 1465296 h 3100429"/>
                  <a:gd name="connsiteX6-839" fmla="*/ 8168119 w 8168953"/>
                  <a:gd name="connsiteY6-840" fmla="*/ 7337 h 3100429"/>
                  <a:gd name="connsiteX0-841" fmla="*/ 8165849 w 8166683"/>
                  <a:gd name="connsiteY0-842" fmla="*/ 7337 h 3099826"/>
                  <a:gd name="connsiteX1-843" fmla="*/ 8166683 w 8166683"/>
                  <a:gd name="connsiteY1-844" fmla="*/ 1636654 h 3099826"/>
                  <a:gd name="connsiteX2-845" fmla="*/ 4116250 w 8166683"/>
                  <a:gd name="connsiteY2-846" fmla="*/ 3099826 h 3099826"/>
                  <a:gd name="connsiteX3-847" fmla="*/ 8764 w 8166683"/>
                  <a:gd name="connsiteY3-848" fmla="*/ 1634789 h 3099826"/>
                  <a:gd name="connsiteX4-849" fmla="*/ 451 w 8166683"/>
                  <a:gd name="connsiteY4-850" fmla="*/ 0 h 3099826"/>
                  <a:gd name="connsiteX5-851" fmla="*/ 4072202 w 8166683"/>
                  <a:gd name="connsiteY5-852" fmla="*/ 1465296 h 3099826"/>
                  <a:gd name="connsiteX6-853" fmla="*/ 8165849 w 8166683"/>
                  <a:gd name="connsiteY6-854" fmla="*/ 7337 h 3099826"/>
                  <a:gd name="connsiteX0-855" fmla="*/ 8165849 w 8166683"/>
                  <a:gd name="connsiteY0-856" fmla="*/ 7337 h 3099826"/>
                  <a:gd name="connsiteX1-857" fmla="*/ 8166683 w 8166683"/>
                  <a:gd name="connsiteY1-858" fmla="*/ 1636654 h 3099826"/>
                  <a:gd name="connsiteX2-859" fmla="*/ 4116250 w 8166683"/>
                  <a:gd name="connsiteY2-860" fmla="*/ 3099826 h 3099826"/>
                  <a:gd name="connsiteX3-861" fmla="*/ 8764 w 8166683"/>
                  <a:gd name="connsiteY3-862" fmla="*/ 1634789 h 3099826"/>
                  <a:gd name="connsiteX4-863" fmla="*/ 451 w 8166683"/>
                  <a:gd name="connsiteY4-864" fmla="*/ 0 h 3099826"/>
                  <a:gd name="connsiteX5-865" fmla="*/ 4072202 w 8166683"/>
                  <a:gd name="connsiteY5-866" fmla="*/ 1465296 h 3099826"/>
                  <a:gd name="connsiteX6-867" fmla="*/ 8165849 w 8166683"/>
                  <a:gd name="connsiteY6-868" fmla="*/ 7337 h 3099826"/>
                  <a:gd name="connsiteX0-869" fmla="*/ 8165849 w 8166683"/>
                  <a:gd name="connsiteY0-870" fmla="*/ 7337 h 3099826"/>
                  <a:gd name="connsiteX1-871" fmla="*/ 8166683 w 8166683"/>
                  <a:gd name="connsiteY1-872" fmla="*/ 1636654 h 3099826"/>
                  <a:gd name="connsiteX2-873" fmla="*/ 4116250 w 8166683"/>
                  <a:gd name="connsiteY2-874" fmla="*/ 3099826 h 3099826"/>
                  <a:gd name="connsiteX3-875" fmla="*/ 8764 w 8166683"/>
                  <a:gd name="connsiteY3-876" fmla="*/ 1634789 h 3099826"/>
                  <a:gd name="connsiteX4-877" fmla="*/ 451 w 8166683"/>
                  <a:gd name="connsiteY4-878" fmla="*/ 0 h 3099826"/>
                  <a:gd name="connsiteX5-879" fmla="*/ 4061168 w 8166683"/>
                  <a:gd name="connsiteY5-880" fmla="*/ 1438511 h 3099826"/>
                  <a:gd name="connsiteX6-881" fmla="*/ 8165849 w 8166683"/>
                  <a:gd name="connsiteY6-882" fmla="*/ 7337 h 3099826"/>
                  <a:gd name="connsiteX0-883" fmla="*/ 8165849 w 8166683"/>
                  <a:gd name="connsiteY0-884" fmla="*/ 7337 h 3099826"/>
                  <a:gd name="connsiteX1-885" fmla="*/ 8166683 w 8166683"/>
                  <a:gd name="connsiteY1-886" fmla="*/ 1636654 h 3099826"/>
                  <a:gd name="connsiteX2-887" fmla="*/ 4116250 w 8166683"/>
                  <a:gd name="connsiteY2-888" fmla="*/ 3099826 h 3099826"/>
                  <a:gd name="connsiteX3-889" fmla="*/ 8764 w 8166683"/>
                  <a:gd name="connsiteY3-890" fmla="*/ 1634789 h 3099826"/>
                  <a:gd name="connsiteX4-891" fmla="*/ 451 w 8166683"/>
                  <a:gd name="connsiteY4-892" fmla="*/ 0 h 3099826"/>
                  <a:gd name="connsiteX5-893" fmla="*/ 4061168 w 8166683"/>
                  <a:gd name="connsiteY5-894" fmla="*/ 1438511 h 3099826"/>
                  <a:gd name="connsiteX6-895" fmla="*/ 8165849 w 8166683"/>
                  <a:gd name="connsiteY6-896" fmla="*/ 7337 h 309982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Oval 96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1" name="Group 97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92" name="Freeform 98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-1" fmla="*/ 3725333 w 4641485"/>
                    <a:gd name="connsiteY0-2" fmla="*/ 0 h 1049866"/>
                    <a:gd name="connsiteX1-3" fmla="*/ 4641485 w 4641485"/>
                    <a:gd name="connsiteY1-4" fmla="*/ 239402 h 1049866"/>
                    <a:gd name="connsiteX2-5" fmla="*/ 3962400 w 4641485"/>
                    <a:gd name="connsiteY2-6" fmla="*/ 541866 h 1049866"/>
                    <a:gd name="connsiteX3-7" fmla="*/ 3742267 w 4641485"/>
                    <a:gd name="connsiteY3-8" fmla="*/ 457200 h 1049866"/>
                    <a:gd name="connsiteX4-9" fmla="*/ 2269067 w 4641485"/>
                    <a:gd name="connsiteY4-10" fmla="*/ 1049866 h 1049866"/>
                    <a:gd name="connsiteX5-11" fmla="*/ 880533 w 4641485"/>
                    <a:gd name="connsiteY5-12" fmla="*/ 457200 h 1049866"/>
                    <a:gd name="connsiteX6-13" fmla="*/ 592667 w 4641485"/>
                    <a:gd name="connsiteY6-14" fmla="*/ 541866 h 1049866"/>
                    <a:gd name="connsiteX7-15" fmla="*/ 0 w 4641485"/>
                    <a:gd name="connsiteY7-16" fmla="*/ 254000 h 1049866"/>
                    <a:gd name="connsiteX8-17" fmla="*/ 880533 w 4641485"/>
                    <a:gd name="connsiteY8-18" fmla="*/ 16933 h 1049866"/>
                    <a:gd name="connsiteX9-19" fmla="*/ 2302933 w 4641485"/>
                    <a:gd name="connsiteY9-20" fmla="*/ 626533 h 1049866"/>
                    <a:gd name="connsiteX10-21" fmla="*/ 3725333 w 4641485"/>
                    <a:gd name="connsiteY10-22" fmla="*/ 0 h 1049866"/>
                    <a:gd name="connsiteX0-23" fmla="*/ 3756864 w 4673016"/>
                    <a:gd name="connsiteY0-24" fmla="*/ 0 h 1049866"/>
                    <a:gd name="connsiteX1-25" fmla="*/ 4673016 w 4673016"/>
                    <a:gd name="connsiteY1-26" fmla="*/ 239402 h 1049866"/>
                    <a:gd name="connsiteX2-27" fmla="*/ 3993931 w 4673016"/>
                    <a:gd name="connsiteY2-28" fmla="*/ 541866 h 1049866"/>
                    <a:gd name="connsiteX3-29" fmla="*/ 3773798 w 4673016"/>
                    <a:gd name="connsiteY3-30" fmla="*/ 457200 h 1049866"/>
                    <a:gd name="connsiteX4-31" fmla="*/ 2300598 w 4673016"/>
                    <a:gd name="connsiteY4-32" fmla="*/ 1049866 h 1049866"/>
                    <a:gd name="connsiteX5-33" fmla="*/ 912064 w 4673016"/>
                    <a:gd name="connsiteY5-34" fmla="*/ 457200 h 1049866"/>
                    <a:gd name="connsiteX6-35" fmla="*/ 624198 w 4673016"/>
                    <a:gd name="connsiteY6-36" fmla="*/ 541866 h 1049866"/>
                    <a:gd name="connsiteX7-37" fmla="*/ 0 w 4673016"/>
                    <a:gd name="connsiteY7-38" fmla="*/ 232979 h 1049866"/>
                    <a:gd name="connsiteX8-39" fmla="*/ 912064 w 4673016"/>
                    <a:gd name="connsiteY8-40" fmla="*/ 16933 h 1049866"/>
                    <a:gd name="connsiteX9-41" fmla="*/ 2334464 w 4673016"/>
                    <a:gd name="connsiteY9-42" fmla="*/ 626533 h 1049866"/>
                    <a:gd name="connsiteX10-43" fmla="*/ 3756864 w 4673016"/>
                    <a:gd name="connsiteY10-44" fmla="*/ 0 h 1049866"/>
                    <a:gd name="connsiteX0-45" fmla="*/ 3756864 w 4673016"/>
                    <a:gd name="connsiteY0-46" fmla="*/ 0 h 1049866"/>
                    <a:gd name="connsiteX1-47" fmla="*/ 4673016 w 4673016"/>
                    <a:gd name="connsiteY1-48" fmla="*/ 239402 h 1049866"/>
                    <a:gd name="connsiteX2-49" fmla="*/ 3993931 w 4673016"/>
                    <a:gd name="connsiteY2-50" fmla="*/ 541866 h 1049866"/>
                    <a:gd name="connsiteX3-51" fmla="*/ 3784308 w 4673016"/>
                    <a:gd name="connsiteY3-52" fmla="*/ 404648 h 1049866"/>
                    <a:gd name="connsiteX4-53" fmla="*/ 2300598 w 4673016"/>
                    <a:gd name="connsiteY4-54" fmla="*/ 1049866 h 1049866"/>
                    <a:gd name="connsiteX5-55" fmla="*/ 912064 w 4673016"/>
                    <a:gd name="connsiteY5-56" fmla="*/ 457200 h 1049866"/>
                    <a:gd name="connsiteX6-57" fmla="*/ 624198 w 4673016"/>
                    <a:gd name="connsiteY6-58" fmla="*/ 541866 h 1049866"/>
                    <a:gd name="connsiteX7-59" fmla="*/ 0 w 4673016"/>
                    <a:gd name="connsiteY7-60" fmla="*/ 232979 h 1049866"/>
                    <a:gd name="connsiteX8-61" fmla="*/ 912064 w 4673016"/>
                    <a:gd name="connsiteY8-62" fmla="*/ 16933 h 1049866"/>
                    <a:gd name="connsiteX9-63" fmla="*/ 2334464 w 4673016"/>
                    <a:gd name="connsiteY9-64" fmla="*/ 626533 h 1049866"/>
                    <a:gd name="connsiteX10-65" fmla="*/ 3756864 w 4673016"/>
                    <a:gd name="connsiteY10-66" fmla="*/ 0 h 1049866"/>
                    <a:gd name="connsiteX0-67" fmla="*/ 3756864 w 4673016"/>
                    <a:gd name="connsiteY0-68" fmla="*/ 0 h 1049866"/>
                    <a:gd name="connsiteX1-69" fmla="*/ 4673016 w 4673016"/>
                    <a:gd name="connsiteY1-70" fmla="*/ 239402 h 1049866"/>
                    <a:gd name="connsiteX2-71" fmla="*/ 3993931 w 4673016"/>
                    <a:gd name="connsiteY2-72" fmla="*/ 541866 h 1049866"/>
                    <a:gd name="connsiteX3-73" fmla="*/ 3794818 w 4673016"/>
                    <a:gd name="connsiteY3-74" fmla="*/ 436179 h 1049866"/>
                    <a:gd name="connsiteX4-75" fmla="*/ 2300598 w 4673016"/>
                    <a:gd name="connsiteY4-76" fmla="*/ 1049866 h 1049866"/>
                    <a:gd name="connsiteX5-77" fmla="*/ 912064 w 4673016"/>
                    <a:gd name="connsiteY5-78" fmla="*/ 457200 h 1049866"/>
                    <a:gd name="connsiteX6-79" fmla="*/ 624198 w 4673016"/>
                    <a:gd name="connsiteY6-80" fmla="*/ 541866 h 1049866"/>
                    <a:gd name="connsiteX7-81" fmla="*/ 0 w 4673016"/>
                    <a:gd name="connsiteY7-82" fmla="*/ 232979 h 1049866"/>
                    <a:gd name="connsiteX8-83" fmla="*/ 912064 w 4673016"/>
                    <a:gd name="connsiteY8-84" fmla="*/ 16933 h 1049866"/>
                    <a:gd name="connsiteX9-85" fmla="*/ 2334464 w 4673016"/>
                    <a:gd name="connsiteY9-86" fmla="*/ 626533 h 1049866"/>
                    <a:gd name="connsiteX10-87" fmla="*/ 3756864 w 4673016"/>
                    <a:gd name="connsiteY10-88" fmla="*/ 0 h 1049866"/>
                    <a:gd name="connsiteX0-89" fmla="*/ 3756864 w 4673016"/>
                    <a:gd name="connsiteY0-90" fmla="*/ 0 h 1049866"/>
                    <a:gd name="connsiteX1-91" fmla="*/ 4673016 w 4673016"/>
                    <a:gd name="connsiteY1-92" fmla="*/ 239402 h 1049866"/>
                    <a:gd name="connsiteX2-93" fmla="*/ 3993931 w 4673016"/>
                    <a:gd name="connsiteY2-94" fmla="*/ 541866 h 1049866"/>
                    <a:gd name="connsiteX3-95" fmla="*/ 3794818 w 4673016"/>
                    <a:gd name="connsiteY3-96" fmla="*/ 436179 h 1049866"/>
                    <a:gd name="connsiteX4-97" fmla="*/ 2300598 w 4673016"/>
                    <a:gd name="connsiteY4-98" fmla="*/ 1049866 h 1049866"/>
                    <a:gd name="connsiteX5-99" fmla="*/ 912064 w 4673016"/>
                    <a:gd name="connsiteY5-100" fmla="*/ 457200 h 1049866"/>
                    <a:gd name="connsiteX6-101" fmla="*/ 624198 w 4673016"/>
                    <a:gd name="connsiteY6-102" fmla="*/ 541866 h 1049866"/>
                    <a:gd name="connsiteX7-103" fmla="*/ 0 w 4673016"/>
                    <a:gd name="connsiteY7-104" fmla="*/ 232979 h 1049866"/>
                    <a:gd name="connsiteX8-105" fmla="*/ 912064 w 4673016"/>
                    <a:gd name="connsiteY8-106" fmla="*/ 16933 h 1049866"/>
                    <a:gd name="connsiteX9-107" fmla="*/ 2323954 w 4673016"/>
                    <a:gd name="connsiteY9-108" fmla="*/ 616023 h 1049866"/>
                    <a:gd name="connsiteX10-109" fmla="*/ 3756864 w 4673016"/>
                    <a:gd name="connsiteY10-110" fmla="*/ 0 h 1049866"/>
                    <a:gd name="connsiteX0-111" fmla="*/ 3756864 w 4673016"/>
                    <a:gd name="connsiteY0-112" fmla="*/ 0 h 1049866"/>
                    <a:gd name="connsiteX1-113" fmla="*/ 4673016 w 4673016"/>
                    <a:gd name="connsiteY1-114" fmla="*/ 239402 h 1049866"/>
                    <a:gd name="connsiteX2-115" fmla="*/ 3993931 w 4673016"/>
                    <a:gd name="connsiteY2-116" fmla="*/ 541866 h 1049866"/>
                    <a:gd name="connsiteX3-117" fmla="*/ 3794818 w 4673016"/>
                    <a:gd name="connsiteY3-118" fmla="*/ 436179 h 1049866"/>
                    <a:gd name="connsiteX4-119" fmla="*/ 2300598 w 4673016"/>
                    <a:gd name="connsiteY4-120" fmla="*/ 1049866 h 1049866"/>
                    <a:gd name="connsiteX5-121" fmla="*/ 912064 w 4673016"/>
                    <a:gd name="connsiteY5-122" fmla="*/ 457200 h 1049866"/>
                    <a:gd name="connsiteX6-123" fmla="*/ 624198 w 4673016"/>
                    <a:gd name="connsiteY6-124" fmla="*/ 541866 h 1049866"/>
                    <a:gd name="connsiteX7-125" fmla="*/ 0 w 4673016"/>
                    <a:gd name="connsiteY7-126" fmla="*/ 275021 h 1049866"/>
                    <a:gd name="connsiteX8-127" fmla="*/ 912064 w 4673016"/>
                    <a:gd name="connsiteY8-128" fmla="*/ 16933 h 1049866"/>
                    <a:gd name="connsiteX9-129" fmla="*/ 2323954 w 4673016"/>
                    <a:gd name="connsiteY9-130" fmla="*/ 616023 h 1049866"/>
                    <a:gd name="connsiteX10-131" fmla="*/ 3756864 w 4673016"/>
                    <a:gd name="connsiteY10-132" fmla="*/ 0 h 1049866"/>
                    <a:gd name="connsiteX0-133" fmla="*/ 3756864 w 4673016"/>
                    <a:gd name="connsiteY0-134" fmla="*/ 0 h 1049866"/>
                    <a:gd name="connsiteX1-135" fmla="*/ 4673016 w 4673016"/>
                    <a:gd name="connsiteY1-136" fmla="*/ 239402 h 1049866"/>
                    <a:gd name="connsiteX2-137" fmla="*/ 3993931 w 4673016"/>
                    <a:gd name="connsiteY2-138" fmla="*/ 541866 h 1049866"/>
                    <a:gd name="connsiteX3-139" fmla="*/ 3815839 w 4673016"/>
                    <a:gd name="connsiteY3-140" fmla="*/ 467710 h 1049866"/>
                    <a:gd name="connsiteX4-141" fmla="*/ 2300598 w 4673016"/>
                    <a:gd name="connsiteY4-142" fmla="*/ 1049866 h 1049866"/>
                    <a:gd name="connsiteX5-143" fmla="*/ 912064 w 4673016"/>
                    <a:gd name="connsiteY5-144" fmla="*/ 457200 h 1049866"/>
                    <a:gd name="connsiteX6-145" fmla="*/ 624198 w 4673016"/>
                    <a:gd name="connsiteY6-146" fmla="*/ 541866 h 1049866"/>
                    <a:gd name="connsiteX7-147" fmla="*/ 0 w 4673016"/>
                    <a:gd name="connsiteY7-148" fmla="*/ 275021 h 1049866"/>
                    <a:gd name="connsiteX8-149" fmla="*/ 912064 w 4673016"/>
                    <a:gd name="connsiteY8-150" fmla="*/ 16933 h 1049866"/>
                    <a:gd name="connsiteX9-151" fmla="*/ 2323954 w 4673016"/>
                    <a:gd name="connsiteY9-152" fmla="*/ 616023 h 1049866"/>
                    <a:gd name="connsiteX10-153" fmla="*/ 3756864 w 4673016"/>
                    <a:gd name="connsiteY10-154" fmla="*/ 0 h 104986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Freeform 99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Freeform 100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Freeform 101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-1" fmla="*/ 168165 w 3731172"/>
                    <a:gd name="connsiteY0-2" fmla="*/ 73572 h 1418896"/>
                    <a:gd name="connsiteX1-3" fmla="*/ 451945 w 3731172"/>
                    <a:gd name="connsiteY1-4" fmla="*/ 0 h 1418896"/>
                    <a:gd name="connsiteX2-5" fmla="*/ 1881352 w 3731172"/>
                    <a:gd name="connsiteY2-6" fmla="*/ 599089 h 1418896"/>
                    <a:gd name="connsiteX3-7" fmla="*/ 3363310 w 3731172"/>
                    <a:gd name="connsiteY3-8" fmla="*/ 0 h 1418896"/>
                    <a:gd name="connsiteX4-9" fmla="*/ 3584027 w 3731172"/>
                    <a:gd name="connsiteY4-10" fmla="*/ 73572 h 1418896"/>
                    <a:gd name="connsiteX5-11" fmla="*/ 2627586 w 3731172"/>
                    <a:gd name="connsiteY5-12" fmla="*/ 441434 h 1418896"/>
                    <a:gd name="connsiteX6-13" fmla="*/ 2596055 w 3731172"/>
                    <a:gd name="connsiteY6-14" fmla="*/ 914400 h 1418896"/>
                    <a:gd name="connsiteX7-15" fmla="*/ 3731172 w 3731172"/>
                    <a:gd name="connsiteY7-16" fmla="*/ 1345324 h 1418896"/>
                    <a:gd name="connsiteX8-17" fmla="*/ 3447393 w 3731172"/>
                    <a:gd name="connsiteY8-18" fmla="*/ 1408386 h 1418896"/>
                    <a:gd name="connsiteX9-19" fmla="*/ 1870841 w 3731172"/>
                    <a:gd name="connsiteY9-20" fmla="*/ 746234 h 1418896"/>
                    <a:gd name="connsiteX10-21" fmla="*/ 262758 w 3731172"/>
                    <a:gd name="connsiteY10-22" fmla="*/ 1418896 h 1418896"/>
                    <a:gd name="connsiteX11-23" fmla="*/ 0 w 3731172"/>
                    <a:gd name="connsiteY11-24" fmla="*/ 1324303 h 1418896"/>
                    <a:gd name="connsiteX12-25" fmla="*/ 1145627 w 3731172"/>
                    <a:gd name="connsiteY12-26" fmla="*/ 882869 h 1418896"/>
                    <a:gd name="connsiteX13-27" fmla="*/ 1114096 w 3731172"/>
                    <a:gd name="connsiteY13-28" fmla="*/ 409903 h 1418896"/>
                    <a:gd name="connsiteX14-29" fmla="*/ 441434 w 3731172"/>
                    <a:gd name="connsiteY14-30" fmla="*/ 10510 h 1418896"/>
                    <a:gd name="connsiteX15-31" fmla="*/ 441434 w 3731172"/>
                    <a:gd name="connsiteY15-32" fmla="*/ 10510 h 1418896"/>
                    <a:gd name="connsiteX0-33" fmla="*/ 168165 w 3731172"/>
                    <a:gd name="connsiteY0-34" fmla="*/ 73572 h 1418896"/>
                    <a:gd name="connsiteX1-35" fmla="*/ 451945 w 3731172"/>
                    <a:gd name="connsiteY1-36" fmla="*/ 0 h 1418896"/>
                    <a:gd name="connsiteX2-37" fmla="*/ 1881352 w 3731172"/>
                    <a:gd name="connsiteY2-38" fmla="*/ 599089 h 1418896"/>
                    <a:gd name="connsiteX3-39" fmla="*/ 3363310 w 3731172"/>
                    <a:gd name="connsiteY3-40" fmla="*/ 0 h 1418896"/>
                    <a:gd name="connsiteX4-41" fmla="*/ 3584027 w 3731172"/>
                    <a:gd name="connsiteY4-42" fmla="*/ 73572 h 1418896"/>
                    <a:gd name="connsiteX5-43" fmla="*/ 2627586 w 3731172"/>
                    <a:gd name="connsiteY5-44" fmla="*/ 441434 h 1418896"/>
                    <a:gd name="connsiteX6-45" fmla="*/ 2596055 w 3731172"/>
                    <a:gd name="connsiteY6-46" fmla="*/ 914400 h 1418896"/>
                    <a:gd name="connsiteX7-47" fmla="*/ 3731172 w 3731172"/>
                    <a:gd name="connsiteY7-48" fmla="*/ 1345324 h 1418896"/>
                    <a:gd name="connsiteX8-49" fmla="*/ 3447393 w 3731172"/>
                    <a:gd name="connsiteY8-50" fmla="*/ 1408386 h 1418896"/>
                    <a:gd name="connsiteX9-51" fmla="*/ 1870841 w 3731172"/>
                    <a:gd name="connsiteY9-52" fmla="*/ 746234 h 1418896"/>
                    <a:gd name="connsiteX10-53" fmla="*/ 262758 w 3731172"/>
                    <a:gd name="connsiteY10-54" fmla="*/ 1418896 h 1418896"/>
                    <a:gd name="connsiteX11-55" fmla="*/ 0 w 3731172"/>
                    <a:gd name="connsiteY11-56" fmla="*/ 1324303 h 1418896"/>
                    <a:gd name="connsiteX12-57" fmla="*/ 1145627 w 3731172"/>
                    <a:gd name="connsiteY12-58" fmla="*/ 882869 h 1418896"/>
                    <a:gd name="connsiteX13-59" fmla="*/ 1114096 w 3731172"/>
                    <a:gd name="connsiteY13-60" fmla="*/ 409903 h 1418896"/>
                    <a:gd name="connsiteX14-61" fmla="*/ 441434 w 3731172"/>
                    <a:gd name="connsiteY14-62" fmla="*/ 10510 h 1418896"/>
                    <a:gd name="connsiteX0-63" fmla="*/ 168165 w 3731172"/>
                    <a:gd name="connsiteY0-64" fmla="*/ 73572 h 1418896"/>
                    <a:gd name="connsiteX1-65" fmla="*/ 451945 w 3731172"/>
                    <a:gd name="connsiteY1-66" fmla="*/ 0 h 1418896"/>
                    <a:gd name="connsiteX2-67" fmla="*/ 1881352 w 3731172"/>
                    <a:gd name="connsiteY2-68" fmla="*/ 599089 h 1418896"/>
                    <a:gd name="connsiteX3-69" fmla="*/ 3363310 w 3731172"/>
                    <a:gd name="connsiteY3-70" fmla="*/ 0 h 1418896"/>
                    <a:gd name="connsiteX4-71" fmla="*/ 3584027 w 3731172"/>
                    <a:gd name="connsiteY4-72" fmla="*/ 73572 h 1418896"/>
                    <a:gd name="connsiteX5-73" fmla="*/ 2627586 w 3731172"/>
                    <a:gd name="connsiteY5-74" fmla="*/ 441434 h 1418896"/>
                    <a:gd name="connsiteX6-75" fmla="*/ 2596055 w 3731172"/>
                    <a:gd name="connsiteY6-76" fmla="*/ 914400 h 1418896"/>
                    <a:gd name="connsiteX7-77" fmla="*/ 3731172 w 3731172"/>
                    <a:gd name="connsiteY7-78" fmla="*/ 1345324 h 1418896"/>
                    <a:gd name="connsiteX8-79" fmla="*/ 3447393 w 3731172"/>
                    <a:gd name="connsiteY8-80" fmla="*/ 1408386 h 1418896"/>
                    <a:gd name="connsiteX9-81" fmla="*/ 1870841 w 3731172"/>
                    <a:gd name="connsiteY9-82" fmla="*/ 746234 h 1418896"/>
                    <a:gd name="connsiteX10-83" fmla="*/ 262758 w 3731172"/>
                    <a:gd name="connsiteY10-84" fmla="*/ 1418896 h 1418896"/>
                    <a:gd name="connsiteX11-85" fmla="*/ 0 w 3731172"/>
                    <a:gd name="connsiteY11-86" fmla="*/ 1324303 h 1418896"/>
                    <a:gd name="connsiteX12-87" fmla="*/ 1145627 w 3731172"/>
                    <a:gd name="connsiteY12-88" fmla="*/ 882869 h 1418896"/>
                    <a:gd name="connsiteX13-89" fmla="*/ 1114096 w 3731172"/>
                    <a:gd name="connsiteY13-90" fmla="*/ 409903 h 1418896"/>
                    <a:gd name="connsiteX14-91" fmla="*/ 357351 w 3731172"/>
                    <a:gd name="connsiteY14-92" fmla="*/ 115613 h 1418896"/>
                    <a:gd name="connsiteX0-93" fmla="*/ 168165 w 3731172"/>
                    <a:gd name="connsiteY0-94" fmla="*/ 73572 h 1418896"/>
                    <a:gd name="connsiteX1-95" fmla="*/ 451945 w 3731172"/>
                    <a:gd name="connsiteY1-96" fmla="*/ 0 h 1418896"/>
                    <a:gd name="connsiteX2-97" fmla="*/ 1881352 w 3731172"/>
                    <a:gd name="connsiteY2-98" fmla="*/ 599089 h 1418896"/>
                    <a:gd name="connsiteX3-99" fmla="*/ 3363310 w 3731172"/>
                    <a:gd name="connsiteY3-100" fmla="*/ 0 h 1418896"/>
                    <a:gd name="connsiteX4-101" fmla="*/ 3584027 w 3731172"/>
                    <a:gd name="connsiteY4-102" fmla="*/ 73572 h 1418896"/>
                    <a:gd name="connsiteX5-103" fmla="*/ 2627586 w 3731172"/>
                    <a:gd name="connsiteY5-104" fmla="*/ 441434 h 1418896"/>
                    <a:gd name="connsiteX6-105" fmla="*/ 2596055 w 3731172"/>
                    <a:gd name="connsiteY6-106" fmla="*/ 914400 h 1418896"/>
                    <a:gd name="connsiteX7-107" fmla="*/ 3731172 w 3731172"/>
                    <a:gd name="connsiteY7-108" fmla="*/ 1345324 h 1418896"/>
                    <a:gd name="connsiteX8-109" fmla="*/ 3447393 w 3731172"/>
                    <a:gd name="connsiteY8-110" fmla="*/ 1408386 h 1418896"/>
                    <a:gd name="connsiteX9-111" fmla="*/ 1870841 w 3731172"/>
                    <a:gd name="connsiteY9-112" fmla="*/ 746234 h 1418896"/>
                    <a:gd name="connsiteX10-113" fmla="*/ 262758 w 3731172"/>
                    <a:gd name="connsiteY10-114" fmla="*/ 1418896 h 1418896"/>
                    <a:gd name="connsiteX11-115" fmla="*/ 0 w 3731172"/>
                    <a:gd name="connsiteY11-116" fmla="*/ 1324303 h 1418896"/>
                    <a:gd name="connsiteX12-117" fmla="*/ 1145627 w 3731172"/>
                    <a:gd name="connsiteY12-118" fmla="*/ 882869 h 1418896"/>
                    <a:gd name="connsiteX13-119" fmla="*/ 1114096 w 3731172"/>
                    <a:gd name="connsiteY13-120" fmla="*/ 409903 h 1418896"/>
                    <a:gd name="connsiteX14-121" fmla="*/ 147144 w 3731172"/>
                    <a:gd name="connsiteY14-122" fmla="*/ 63061 h 1418896"/>
                    <a:gd name="connsiteX0-123" fmla="*/ 168165 w 3731172"/>
                    <a:gd name="connsiteY0-124" fmla="*/ 73572 h 1418896"/>
                    <a:gd name="connsiteX1-125" fmla="*/ 451945 w 3731172"/>
                    <a:gd name="connsiteY1-126" fmla="*/ 0 h 1418896"/>
                    <a:gd name="connsiteX2-127" fmla="*/ 1881352 w 3731172"/>
                    <a:gd name="connsiteY2-128" fmla="*/ 599089 h 1418896"/>
                    <a:gd name="connsiteX3-129" fmla="*/ 3363310 w 3731172"/>
                    <a:gd name="connsiteY3-130" fmla="*/ 0 h 1418896"/>
                    <a:gd name="connsiteX4-131" fmla="*/ 3584027 w 3731172"/>
                    <a:gd name="connsiteY4-132" fmla="*/ 73572 h 1418896"/>
                    <a:gd name="connsiteX5-133" fmla="*/ 2627586 w 3731172"/>
                    <a:gd name="connsiteY5-134" fmla="*/ 441434 h 1418896"/>
                    <a:gd name="connsiteX6-135" fmla="*/ 2596055 w 3731172"/>
                    <a:gd name="connsiteY6-136" fmla="*/ 914400 h 1418896"/>
                    <a:gd name="connsiteX7-137" fmla="*/ 3731172 w 3731172"/>
                    <a:gd name="connsiteY7-138" fmla="*/ 1345324 h 1418896"/>
                    <a:gd name="connsiteX8-139" fmla="*/ 3447393 w 3731172"/>
                    <a:gd name="connsiteY8-140" fmla="*/ 1408386 h 1418896"/>
                    <a:gd name="connsiteX9-141" fmla="*/ 1870841 w 3731172"/>
                    <a:gd name="connsiteY9-142" fmla="*/ 746234 h 1418896"/>
                    <a:gd name="connsiteX10-143" fmla="*/ 262758 w 3731172"/>
                    <a:gd name="connsiteY10-144" fmla="*/ 1418896 h 1418896"/>
                    <a:gd name="connsiteX11-145" fmla="*/ 0 w 3731172"/>
                    <a:gd name="connsiteY11-146" fmla="*/ 1324303 h 1418896"/>
                    <a:gd name="connsiteX12-147" fmla="*/ 1145627 w 3731172"/>
                    <a:gd name="connsiteY12-148" fmla="*/ 882869 h 1418896"/>
                    <a:gd name="connsiteX13-149" fmla="*/ 1114096 w 3731172"/>
                    <a:gd name="connsiteY13-150" fmla="*/ 420413 h 1418896"/>
                    <a:gd name="connsiteX14-151" fmla="*/ 147144 w 3731172"/>
                    <a:gd name="connsiteY14-152" fmla="*/ 63061 h 1418896"/>
                    <a:gd name="connsiteX0-153" fmla="*/ 168165 w 3731172"/>
                    <a:gd name="connsiteY0-154" fmla="*/ 73572 h 1418896"/>
                    <a:gd name="connsiteX1-155" fmla="*/ 451945 w 3731172"/>
                    <a:gd name="connsiteY1-156" fmla="*/ 0 h 1418896"/>
                    <a:gd name="connsiteX2-157" fmla="*/ 1881352 w 3731172"/>
                    <a:gd name="connsiteY2-158" fmla="*/ 599089 h 1418896"/>
                    <a:gd name="connsiteX3-159" fmla="*/ 3363310 w 3731172"/>
                    <a:gd name="connsiteY3-160" fmla="*/ 0 h 1418896"/>
                    <a:gd name="connsiteX4-161" fmla="*/ 3584027 w 3731172"/>
                    <a:gd name="connsiteY4-162" fmla="*/ 73572 h 1418896"/>
                    <a:gd name="connsiteX5-163" fmla="*/ 2627586 w 3731172"/>
                    <a:gd name="connsiteY5-164" fmla="*/ 441434 h 1418896"/>
                    <a:gd name="connsiteX6-165" fmla="*/ 2596055 w 3731172"/>
                    <a:gd name="connsiteY6-166" fmla="*/ 914400 h 1418896"/>
                    <a:gd name="connsiteX7-167" fmla="*/ 3731172 w 3731172"/>
                    <a:gd name="connsiteY7-168" fmla="*/ 1345324 h 1418896"/>
                    <a:gd name="connsiteX8-169" fmla="*/ 3447393 w 3731172"/>
                    <a:gd name="connsiteY8-170" fmla="*/ 1408386 h 1418896"/>
                    <a:gd name="connsiteX9-171" fmla="*/ 1870841 w 3731172"/>
                    <a:gd name="connsiteY9-172" fmla="*/ 746234 h 1418896"/>
                    <a:gd name="connsiteX10-173" fmla="*/ 262758 w 3731172"/>
                    <a:gd name="connsiteY10-174" fmla="*/ 1418896 h 1418896"/>
                    <a:gd name="connsiteX11-175" fmla="*/ 0 w 3731172"/>
                    <a:gd name="connsiteY11-176" fmla="*/ 1324303 h 1418896"/>
                    <a:gd name="connsiteX12-177" fmla="*/ 1145627 w 3731172"/>
                    <a:gd name="connsiteY12-178" fmla="*/ 882869 h 1418896"/>
                    <a:gd name="connsiteX13-179" fmla="*/ 1114096 w 3731172"/>
                    <a:gd name="connsiteY13-180" fmla="*/ 420413 h 1418896"/>
                    <a:gd name="connsiteX14-181" fmla="*/ 189185 w 3731172"/>
                    <a:gd name="connsiteY14-182" fmla="*/ 84081 h 1418896"/>
                    <a:gd name="connsiteX0-183" fmla="*/ 168165 w 3731172"/>
                    <a:gd name="connsiteY0-184" fmla="*/ 73572 h 1418896"/>
                    <a:gd name="connsiteX1-185" fmla="*/ 451945 w 3731172"/>
                    <a:gd name="connsiteY1-186" fmla="*/ 0 h 1418896"/>
                    <a:gd name="connsiteX2-187" fmla="*/ 1881352 w 3731172"/>
                    <a:gd name="connsiteY2-188" fmla="*/ 599089 h 1418896"/>
                    <a:gd name="connsiteX3-189" fmla="*/ 3363310 w 3731172"/>
                    <a:gd name="connsiteY3-190" fmla="*/ 0 h 1418896"/>
                    <a:gd name="connsiteX4-191" fmla="*/ 3584027 w 3731172"/>
                    <a:gd name="connsiteY4-192" fmla="*/ 73572 h 1418896"/>
                    <a:gd name="connsiteX5-193" fmla="*/ 2627586 w 3731172"/>
                    <a:gd name="connsiteY5-194" fmla="*/ 441434 h 1418896"/>
                    <a:gd name="connsiteX6-195" fmla="*/ 2596055 w 3731172"/>
                    <a:gd name="connsiteY6-196" fmla="*/ 914400 h 1418896"/>
                    <a:gd name="connsiteX7-197" fmla="*/ 3731172 w 3731172"/>
                    <a:gd name="connsiteY7-198" fmla="*/ 1345324 h 1418896"/>
                    <a:gd name="connsiteX8-199" fmla="*/ 3447393 w 3731172"/>
                    <a:gd name="connsiteY8-200" fmla="*/ 1408386 h 1418896"/>
                    <a:gd name="connsiteX9-201" fmla="*/ 1870841 w 3731172"/>
                    <a:gd name="connsiteY9-202" fmla="*/ 746234 h 1418896"/>
                    <a:gd name="connsiteX10-203" fmla="*/ 262758 w 3731172"/>
                    <a:gd name="connsiteY10-204" fmla="*/ 1418896 h 1418896"/>
                    <a:gd name="connsiteX11-205" fmla="*/ 0 w 3731172"/>
                    <a:gd name="connsiteY11-206" fmla="*/ 1324303 h 1418896"/>
                    <a:gd name="connsiteX12-207" fmla="*/ 1145627 w 3731172"/>
                    <a:gd name="connsiteY12-208" fmla="*/ 882869 h 1418896"/>
                    <a:gd name="connsiteX13-209" fmla="*/ 1114096 w 3731172"/>
                    <a:gd name="connsiteY13-210" fmla="*/ 420413 h 1418896"/>
                    <a:gd name="connsiteX14-211" fmla="*/ 189185 w 3731172"/>
                    <a:gd name="connsiteY14-212" fmla="*/ 84081 h 1418896"/>
                    <a:gd name="connsiteX15-213" fmla="*/ 168165 w 3731172"/>
                    <a:gd name="connsiteY15-214" fmla="*/ 73572 h 1418896"/>
                    <a:gd name="connsiteX0-215" fmla="*/ 168165 w 3731172"/>
                    <a:gd name="connsiteY0-216" fmla="*/ 73572 h 1418896"/>
                    <a:gd name="connsiteX1-217" fmla="*/ 451945 w 3731172"/>
                    <a:gd name="connsiteY1-218" fmla="*/ 0 h 1418896"/>
                    <a:gd name="connsiteX2-219" fmla="*/ 1881352 w 3731172"/>
                    <a:gd name="connsiteY2-220" fmla="*/ 599089 h 1418896"/>
                    <a:gd name="connsiteX3-221" fmla="*/ 3363310 w 3731172"/>
                    <a:gd name="connsiteY3-222" fmla="*/ 0 h 1418896"/>
                    <a:gd name="connsiteX4-223" fmla="*/ 3584027 w 3731172"/>
                    <a:gd name="connsiteY4-224" fmla="*/ 73572 h 1418896"/>
                    <a:gd name="connsiteX5-225" fmla="*/ 2627586 w 3731172"/>
                    <a:gd name="connsiteY5-226" fmla="*/ 441434 h 1418896"/>
                    <a:gd name="connsiteX6-227" fmla="*/ 2596055 w 3731172"/>
                    <a:gd name="connsiteY6-228" fmla="*/ 914400 h 1418896"/>
                    <a:gd name="connsiteX7-229" fmla="*/ 3731172 w 3731172"/>
                    <a:gd name="connsiteY7-230" fmla="*/ 1345324 h 1418896"/>
                    <a:gd name="connsiteX8-231" fmla="*/ 3447393 w 3731172"/>
                    <a:gd name="connsiteY8-232" fmla="*/ 1408386 h 1418896"/>
                    <a:gd name="connsiteX9-233" fmla="*/ 1870841 w 3731172"/>
                    <a:gd name="connsiteY9-234" fmla="*/ 746234 h 1418896"/>
                    <a:gd name="connsiteX10-235" fmla="*/ 262758 w 3731172"/>
                    <a:gd name="connsiteY10-236" fmla="*/ 1418896 h 1418896"/>
                    <a:gd name="connsiteX11-237" fmla="*/ 0 w 3731172"/>
                    <a:gd name="connsiteY11-238" fmla="*/ 1324303 h 1418896"/>
                    <a:gd name="connsiteX12-239" fmla="*/ 1145627 w 3731172"/>
                    <a:gd name="connsiteY12-240" fmla="*/ 882869 h 1418896"/>
                    <a:gd name="connsiteX13-241" fmla="*/ 1156137 w 3731172"/>
                    <a:gd name="connsiteY13-242" fmla="*/ 441434 h 1418896"/>
                    <a:gd name="connsiteX14-243" fmla="*/ 189185 w 3731172"/>
                    <a:gd name="connsiteY14-244" fmla="*/ 84081 h 1418896"/>
                    <a:gd name="connsiteX15-245" fmla="*/ 168165 w 3731172"/>
                    <a:gd name="connsiteY15-246" fmla="*/ 73572 h 1418896"/>
                    <a:gd name="connsiteX0-247" fmla="*/ 168165 w 3731172"/>
                    <a:gd name="connsiteY0-248" fmla="*/ 73572 h 1418896"/>
                    <a:gd name="connsiteX1-249" fmla="*/ 451945 w 3731172"/>
                    <a:gd name="connsiteY1-250" fmla="*/ 0 h 1418896"/>
                    <a:gd name="connsiteX2-251" fmla="*/ 1881352 w 3731172"/>
                    <a:gd name="connsiteY2-252" fmla="*/ 599089 h 1418896"/>
                    <a:gd name="connsiteX3-253" fmla="*/ 3363310 w 3731172"/>
                    <a:gd name="connsiteY3-254" fmla="*/ 0 h 1418896"/>
                    <a:gd name="connsiteX4-255" fmla="*/ 3584027 w 3731172"/>
                    <a:gd name="connsiteY4-256" fmla="*/ 73572 h 1418896"/>
                    <a:gd name="connsiteX5-257" fmla="*/ 2627586 w 3731172"/>
                    <a:gd name="connsiteY5-258" fmla="*/ 441434 h 1418896"/>
                    <a:gd name="connsiteX6-259" fmla="*/ 2596055 w 3731172"/>
                    <a:gd name="connsiteY6-260" fmla="*/ 914400 h 1418896"/>
                    <a:gd name="connsiteX7-261" fmla="*/ 3731172 w 3731172"/>
                    <a:gd name="connsiteY7-262" fmla="*/ 1345324 h 1418896"/>
                    <a:gd name="connsiteX8-263" fmla="*/ 3447393 w 3731172"/>
                    <a:gd name="connsiteY8-264" fmla="*/ 1408386 h 1418896"/>
                    <a:gd name="connsiteX9-265" fmla="*/ 1870841 w 3731172"/>
                    <a:gd name="connsiteY9-266" fmla="*/ 746234 h 1418896"/>
                    <a:gd name="connsiteX10-267" fmla="*/ 262758 w 3731172"/>
                    <a:gd name="connsiteY10-268" fmla="*/ 1418896 h 1418896"/>
                    <a:gd name="connsiteX11-269" fmla="*/ 0 w 3731172"/>
                    <a:gd name="connsiteY11-270" fmla="*/ 1324303 h 1418896"/>
                    <a:gd name="connsiteX12-271" fmla="*/ 1145627 w 3731172"/>
                    <a:gd name="connsiteY12-272" fmla="*/ 882869 h 1418896"/>
                    <a:gd name="connsiteX13-273" fmla="*/ 1145626 w 3731172"/>
                    <a:gd name="connsiteY13-274" fmla="*/ 451945 h 1418896"/>
                    <a:gd name="connsiteX14-275" fmla="*/ 189185 w 3731172"/>
                    <a:gd name="connsiteY14-276" fmla="*/ 84081 h 1418896"/>
                    <a:gd name="connsiteX15-277" fmla="*/ 168165 w 3731172"/>
                    <a:gd name="connsiteY15-278" fmla="*/ 73572 h 1418896"/>
                    <a:gd name="connsiteX0-279" fmla="*/ 168165 w 3731172"/>
                    <a:gd name="connsiteY0-280" fmla="*/ 73572 h 1418896"/>
                    <a:gd name="connsiteX1-281" fmla="*/ 451945 w 3731172"/>
                    <a:gd name="connsiteY1-282" fmla="*/ 0 h 1418896"/>
                    <a:gd name="connsiteX2-283" fmla="*/ 1881352 w 3731172"/>
                    <a:gd name="connsiteY2-284" fmla="*/ 599089 h 1418896"/>
                    <a:gd name="connsiteX3-285" fmla="*/ 3363310 w 3731172"/>
                    <a:gd name="connsiteY3-286" fmla="*/ 0 h 1418896"/>
                    <a:gd name="connsiteX4-287" fmla="*/ 3584027 w 3731172"/>
                    <a:gd name="connsiteY4-288" fmla="*/ 73572 h 1418896"/>
                    <a:gd name="connsiteX5-289" fmla="*/ 2627586 w 3731172"/>
                    <a:gd name="connsiteY5-290" fmla="*/ 441434 h 1418896"/>
                    <a:gd name="connsiteX6-291" fmla="*/ 2596055 w 3731172"/>
                    <a:gd name="connsiteY6-292" fmla="*/ 914400 h 1418896"/>
                    <a:gd name="connsiteX7-293" fmla="*/ 3731172 w 3731172"/>
                    <a:gd name="connsiteY7-294" fmla="*/ 1345324 h 1418896"/>
                    <a:gd name="connsiteX8-295" fmla="*/ 3447393 w 3731172"/>
                    <a:gd name="connsiteY8-296" fmla="*/ 1408386 h 1418896"/>
                    <a:gd name="connsiteX9-297" fmla="*/ 1870841 w 3731172"/>
                    <a:gd name="connsiteY9-298" fmla="*/ 746234 h 1418896"/>
                    <a:gd name="connsiteX10-299" fmla="*/ 262758 w 3731172"/>
                    <a:gd name="connsiteY10-300" fmla="*/ 1418896 h 1418896"/>
                    <a:gd name="connsiteX11-301" fmla="*/ 0 w 3731172"/>
                    <a:gd name="connsiteY11-302" fmla="*/ 1324303 h 1418896"/>
                    <a:gd name="connsiteX12-303" fmla="*/ 1145627 w 3731172"/>
                    <a:gd name="connsiteY12-304" fmla="*/ 903890 h 1418896"/>
                    <a:gd name="connsiteX13-305" fmla="*/ 1145626 w 3731172"/>
                    <a:gd name="connsiteY13-306" fmla="*/ 451945 h 1418896"/>
                    <a:gd name="connsiteX14-307" fmla="*/ 189185 w 3731172"/>
                    <a:gd name="connsiteY14-308" fmla="*/ 84081 h 1418896"/>
                    <a:gd name="connsiteX15-309" fmla="*/ 168165 w 3731172"/>
                    <a:gd name="connsiteY15-310" fmla="*/ 73572 h 1418896"/>
                    <a:gd name="connsiteX0-311" fmla="*/ 147144 w 3710151"/>
                    <a:gd name="connsiteY0-312" fmla="*/ 73572 h 1418896"/>
                    <a:gd name="connsiteX1-313" fmla="*/ 430924 w 3710151"/>
                    <a:gd name="connsiteY1-314" fmla="*/ 0 h 1418896"/>
                    <a:gd name="connsiteX2-315" fmla="*/ 1860331 w 3710151"/>
                    <a:gd name="connsiteY2-316" fmla="*/ 599089 h 1418896"/>
                    <a:gd name="connsiteX3-317" fmla="*/ 3342289 w 3710151"/>
                    <a:gd name="connsiteY3-318" fmla="*/ 0 h 1418896"/>
                    <a:gd name="connsiteX4-319" fmla="*/ 3563006 w 3710151"/>
                    <a:gd name="connsiteY4-320" fmla="*/ 73572 h 1418896"/>
                    <a:gd name="connsiteX5-321" fmla="*/ 2606565 w 3710151"/>
                    <a:gd name="connsiteY5-322" fmla="*/ 441434 h 1418896"/>
                    <a:gd name="connsiteX6-323" fmla="*/ 2575034 w 3710151"/>
                    <a:gd name="connsiteY6-324" fmla="*/ 914400 h 1418896"/>
                    <a:gd name="connsiteX7-325" fmla="*/ 3710151 w 3710151"/>
                    <a:gd name="connsiteY7-326" fmla="*/ 1345324 h 1418896"/>
                    <a:gd name="connsiteX8-327" fmla="*/ 3426372 w 3710151"/>
                    <a:gd name="connsiteY8-328" fmla="*/ 1408386 h 1418896"/>
                    <a:gd name="connsiteX9-329" fmla="*/ 1849820 w 3710151"/>
                    <a:gd name="connsiteY9-330" fmla="*/ 746234 h 1418896"/>
                    <a:gd name="connsiteX10-331" fmla="*/ 241737 w 3710151"/>
                    <a:gd name="connsiteY10-332" fmla="*/ 1418896 h 1418896"/>
                    <a:gd name="connsiteX11-333" fmla="*/ 0 w 3710151"/>
                    <a:gd name="connsiteY11-334" fmla="*/ 1334814 h 1418896"/>
                    <a:gd name="connsiteX12-335" fmla="*/ 1124606 w 3710151"/>
                    <a:gd name="connsiteY12-336" fmla="*/ 903890 h 1418896"/>
                    <a:gd name="connsiteX13-337" fmla="*/ 1124605 w 3710151"/>
                    <a:gd name="connsiteY13-338" fmla="*/ 451945 h 1418896"/>
                    <a:gd name="connsiteX14-339" fmla="*/ 168164 w 3710151"/>
                    <a:gd name="connsiteY14-340" fmla="*/ 84081 h 1418896"/>
                    <a:gd name="connsiteX15-341" fmla="*/ 147144 w 3710151"/>
                    <a:gd name="connsiteY15-342" fmla="*/ 73572 h 1418896"/>
                    <a:gd name="connsiteX0-343" fmla="*/ 147144 w 3710151"/>
                    <a:gd name="connsiteY0-344" fmla="*/ 73572 h 1418896"/>
                    <a:gd name="connsiteX1-345" fmla="*/ 430924 w 3710151"/>
                    <a:gd name="connsiteY1-346" fmla="*/ 0 h 1418896"/>
                    <a:gd name="connsiteX2-347" fmla="*/ 1860331 w 3710151"/>
                    <a:gd name="connsiteY2-348" fmla="*/ 599089 h 1418896"/>
                    <a:gd name="connsiteX3-349" fmla="*/ 3342289 w 3710151"/>
                    <a:gd name="connsiteY3-350" fmla="*/ 0 h 1418896"/>
                    <a:gd name="connsiteX4-351" fmla="*/ 3563006 w 3710151"/>
                    <a:gd name="connsiteY4-352" fmla="*/ 73572 h 1418896"/>
                    <a:gd name="connsiteX5-353" fmla="*/ 2606565 w 3710151"/>
                    <a:gd name="connsiteY5-354" fmla="*/ 441434 h 1418896"/>
                    <a:gd name="connsiteX6-355" fmla="*/ 2606565 w 3710151"/>
                    <a:gd name="connsiteY6-356" fmla="*/ 924910 h 1418896"/>
                    <a:gd name="connsiteX7-357" fmla="*/ 3710151 w 3710151"/>
                    <a:gd name="connsiteY7-358" fmla="*/ 1345324 h 1418896"/>
                    <a:gd name="connsiteX8-359" fmla="*/ 3426372 w 3710151"/>
                    <a:gd name="connsiteY8-360" fmla="*/ 1408386 h 1418896"/>
                    <a:gd name="connsiteX9-361" fmla="*/ 1849820 w 3710151"/>
                    <a:gd name="connsiteY9-362" fmla="*/ 746234 h 1418896"/>
                    <a:gd name="connsiteX10-363" fmla="*/ 241737 w 3710151"/>
                    <a:gd name="connsiteY10-364" fmla="*/ 1418896 h 1418896"/>
                    <a:gd name="connsiteX11-365" fmla="*/ 0 w 3710151"/>
                    <a:gd name="connsiteY11-366" fmla="*/ 1334814 h 1418896"/>
                    <a:gd name="connsiteX12-367" fmla="*/ 1124606 w 3710151"/>
                    <a:gd name="connsiteY12-368" fmla="*/ 903890 h 1418896"/>
                    <a:gd name="connsiteX13-369" fmla="*/ 1124605 w 3710151"/>
                    <a:gd name="connsiteY13-370" fmla="*/ 451945 h 1418896"/>
                    <a:gd name="connsiteX14-371" fmla="*/ 168164 w 3710151"/>
                    <a:gd name="connsiteY14-372" fmla="*/ 84081 h 1418896"/>
                    <a:gd name="connsiteX15-373" fmla="*/ 147144 w 3710151"/>
                    <a:gd name="connsiteY15-374" fmla="*/ 73572 h 1418896"/>
                    <a:gd name="connsiteX0-375" fmla="*/ 147144 w 3710151"/>
                    <a:gd name="connsiteY0-376" fmla="*/ 73572 h 1418896"/>
                    <a:gd name="connsiteX1-377" fmla="*/ 430924 w 3710151"/>
                    <a:gd name="connsiteY1-378" fmla="*/ 0 h 1418896"/>
                    <a:gd name="connsiteX2-379" fmla="*/ 1860331 w 3710151"/>
                    <a:gd name="connsiteY2-380" fmla="*/ 599089 h 1418896"/>
                    <a:gd name="connsiteX3-381" fmla="*/ 3342289 w 3710151"/>
                    <a:gd name="connsiteY3-382" fmla="*/ 0 h 1418896"/>
                    <a:gd name="connsiteX4-383" fmla="*/ 3563006 w 3710151"/>
                    <a:gd name="connsiteY4-384" fmla="*/ 73572 h 1418896"/>
                    <a:gd name="connsiteX5-385" fmla="*/ 2606565 w 3710151"/>
                    <a:gd name="connsiteY5-386" fmla="*/ 441434 h 1418896"/>
                    <a:gd name="connsiteX6-387" fmla="*/ 2610282 w 3710151"/>
                    <a:gd name="connsiteY6-388" fmla="*/ 902607 h 1418896"/>
                    <a:gd name="connsiteX7-389" fmla="*/ 3710151 w 3710151"/>
                    <a:gd name="connsiteY7-390" fmla="*/ 1345324 h 1418896"/>
                    <a:gd name="connsiteX8-391" fmla="*/ 3426372 w 3710151"/>
                    <a:gd name="connsiteY8-392" fmla="*/ 1408386 h 1418896"/>
                    <a:gd name="connsiteX9-393" fmla="*/ 1849820 w 3710151"/>
                    <a:gd name="connsiteY9-394" fmla="*/ 746234 h 1418896"/>
                    <a:gd name="connsiteX10-395" fmla="*/ 241737 w 3710151"/>
                    <a:gd name="connsiteY10-396" fmla="*/ 1418896 h 1418896"/>
                    <a:gd name="connsiteX11-397" fmla="*/ 0 w 3710151"/>
                    <a:gd name="connsiteY11-398" fmla="*/ 1334814 h 1418896"/>
                    <a:gd name="connsiteX12-399" fmla="*/ 1124606 w 3710151"/>
                    <a:gd name="connsiteY12-400" fmla="*/ 903890 h 1418896"/>
                    <a:gd name="connsiteX13-401" fmla="*/ 1124605 w 3710151"/>
                    <a:gd name="connsiteY13-402" fmla="*/ 451945 h 1418896"/>
                    <a:gd name="connsiteX14-403" fmla="*/ 168164 w 3710151"/>
                    <a:gd name="connsiteY14-404" fmla="*/ 84081 h 1418896"/>
                    <a:gd name="connsiteX15-405" fmla="*/ 147144 w 3710151"/>
                    <a:gd name="connsiteY15-406" fmla="*/ 73572 h 1418896"/>
                    <a:gd name="connsiteX0-407" fmla="*/ 147144 w 3710151"/>
                    <a:gd name="connsiteY0-408" fmla="*/ 73572 h 1418896"/>
                    <a:gd name="connsiteX1-409" fmla="*/ 430924 w 3710151"/>
                    <a:gd name="connsiteY1-410" fmla="*/ 0 h 1418896"/>
                    <a:gd name="connsiteX2-411" fmla="*/ 1860331 w 3710151"/>
                    <a:gd name="connsiteY2-412" fmla="*/ 599089 h 1418896"/>
                    <a:gd name="connsiteX3-413" fmla="*/ 3342289 w 3710151"/>
                    <a:gd name="connsiteY3-414" fmla="*/ 0 h 1418896"/>
                    <a:gd name="connsiteX4-415" fmla="*/ 3563006 w 3710151"/>
                    <a:gd name="connsiteY4-416" fmla="*/ 73572 h 1418896"/>
                    <a:gd name="connsiteX5-417" fmla="*/ 2617717 w 3710151"/>
                    <a:gd name="connsiteY5-418" fmla="*/ 445151 h 1418896"/>
                    <a:gd name="connsiteX6-419" fmla="*/ 2610282 w 3710151"/>
                    <a:gd name="connsiteY6-420" fmla="*/ 902607 h 1418896"/>
                    <a:gd name="connsiteX7-421" fmla="*/ 3710151 w 3710151"/>
                    <a:gd name="connsiteY7-422" fmla="*/ 1345324 h 1418896"/>
                    <a:gd name="connsiteX8-423" fmla="*/ 3426372 w 3710151"/>
                    <a:gd name="connsiteY8-424" fmla="*/ 1408386 h 1418896"/>
                    <a:gd name="connsiteX9-425" fmla="*/ 1849820 w 3710151"/>
                    <a:gd name="connsiteY9-426" fmla="*/ 746234 h 1418896"/>
                    <a:gd name="connsiteX10-427" fmla="*/ 241737 w 3710151"/>
                    <a:gd name="connsiteY10-428" fmla="*/ 1418896 h 1418896"/>
                    <a:gd name="connsiteX11-429" fmla="*/ 0 w 3710151"/>
                    <a:gd name="connsiteY11-430" fmla="*/ 1334814 h 1418896"/>
                    <a:gd name="connsiteX12-431" fmla="*/ 1124606 w 3710151"/>
                    <a:gd name="connsiteY12-432" fmla="*/ 903890 h 1418896"/>
                    <a:gd name="connsiteX13-433" fmla="*/ 1124605 w 3710151"/>
                    <a:gd name="connsiteY13-434" fmla="*/ 451945 h 1418896"/>
                    <a:gd name="connsiteX14-435" fmla="*/ 168164 w 3710151"/>
                    <a:gd name="connsiteY14-436" fmla="*/ 84081 h 1418896"/>
                    <a:gd name="connsiteX15-437" fmla="*/ 147144 w 3710151"/>
                    <a:gd name="connsiteY15-438" fmla="*/ 73572 h 1418896"/>
                    <a:gd name="connsiteX0-439" fmla="*/ 147144 w 3710151"/>
                    <a:gd name="connsiteY0-440" fmla="*/ 73572 h 1418896"/>
                    <a:gd name="connsiteX1-441" fmla="*/ 430924 w 3710151"/>
                    <a:gd name="connsiteY1-442" fmla="*/ 0 h 1418896"/>
                    <a:gd name="connsiteX2-443" fmla="*/ 1860331 w 3710151"/>
                    <a:gd name="connsiteY2-444" fmla="*/ 599089 h 1418896"/>
                    <a:gd name="connsiteX3-445" fmla="*/ 3342289 w 3710151"/>
                    <a:gd name="connsiteY3-446" fmla="*/ 0 h 1418896"/>
                    <a:gd name="connsiteX4-447" fmla="*/ 3563006 w 3710151"/>
                    <a:gd name="connsiteY4-448" fmla="*/ 73572 h 1418896"/>
                    <a:gd name="connsiteX5-449" fmla="*/ 2617717 w 3710151"/>
                    <a:gd name="connsiteY5-450" fmla="*/ 448868 h 1418896"/>
                    <a:gd name="connsiteX6-451" fmla="*/ 2610282 w 3710151"/>
                    <a:gd name="connsiteY6-452" fmla="*/ 902607 h 1418896"/>
                    <a:gd name="connsiteX7-453" fmla="*/ 3710151 w 3710151"/>
                    <a:gd name="connsiteY7-454" fmla="*/ 1345324 h 1418896"/>
                    <a:gd name="connsiteX8-455" fmla="*/ 3426372 w 3710151"/>
                    <a:gd name="connsiteY8-456" fmla="*/ 1408386 h 1418896"/>
                    <a:gd name="connsiteX9-457" fmla="*/ 1849820 w 3710151"/>
                    <a:gd name="connsiteY9-458" fmla="*/ 746234 h 1418896"/>
                    <a:gd name="connsiteX10-459" fmla="*/ 241737 w 3710151"/>
                    <a:gd name="connsiteY10-460" fmla="*/ 1418896 h 1418896"/>
                    <a:gd name="connsiteX11-461" fmla="*/ 0 w 3710151"/>
                    <a:gd name="connsiteY11-462" fmla="*/ 1334814 h 1418896"/>
                    <a:gd name="connsiteX12-463" fmla="*/ 1124606 w 3710151"/>
                    <a:gd name="connsiteY12-464" fmla="*/ 903890 h 1418896"/>
                    <a:gd name="connsiteX13-465" fmla="*/ 1124605 w 3710151"/>
                    <a:gd name="connsiteY13-466" fmla="*/ 451945 h 1418896"/>
                    <a:gd name="connsiteX14-467" fmla="*/ 168164 w 3710151"/>
                    <a:gd name="connsiteY14-468" fmla="*/ 84081 h 1418896"/>
                    <a:gd name="connsiteX15-469" fmla="*/ 147144 w 3710151"/>
                    <a:gd name="connsiteY15-470" fmla="*/ 73572 h 1418896"/>
                    <a:gd name="connsiteX0-471" fmla="*/ 147144 w 3710151"/>
                    <a:gd name="connsiteY0-472" fmla="*/ 73572 h 1418896"/>
                    <a:gd name="connsiteX1-473" fmla="*/ 430924 w 3710151"/>
                    <a:gd name="connsiteY1-474" fmla="*/ 0 h 1418896"/>
                    <a:gd name="connsiteX2-475" fmla="*/ 1838028 w 3710151"/>
                    <a:gd name="connsiteY2-476" fmla="*/ 591655 h 1418896"/>
                    <a:gd name="connsiteX3-477" fmla="*/ 3342289 w 3710151"/>
                    <a:gd name="connsiteY3-478" fmla="*/ 0 h 1418896"/>
                    <a:gd name="connsiteX4-479" fmla="*/ 3563006 w 3710151"/>
                    <a:gd name="connsiteY4-480" fmla="*/ 73572 h 1418896"/>
                    <a:gd name="connsiteX5-481" fmla="*/ 2617717 w 3710151"/>
                    <a:gd name="connsiteY5-482" fmla="*/ 448868 h 1418896"/>
                    <a:gd name="connsiteX6-483" fmla="*/ 2610282 w 3710151"/>
                    <a:gd name="connsiteY6-484" fmla="*/ 902607 h 1418896"/>
                    <a:gd name="connsiteX7-485" fmla="*/ 3710151 w 3710151"/>
                    <a:gd name="connsiteY7-486" fmla="*/ 1345324 h 1418896"/>
                    <a:gd name="connsiteX8-487" fmla="*/ 3426372 w 3710151"/>
                    <a:gd name="connsiteY8-488" fmla="*/ 1408386 h 1418896"/>
                    <a:gd name="connsiteX9-489" fmla="*/ 1849820 w 3710151"/>
                    <a:gd name="connsiteY9-490" fmla="*/ 746234 h 1418896"/>
                    <a:gd name="connsiteX10-491" fmla="*/ 241737 w 3710151"/>
                    <a:gd name="connsiteY10-492" fmla="*/ 1418896 h 1418896"/>
                    <a:gd name="connsiteX11-493" fmla="*/ 0 w 3710151"/>
                    <a:gd name="connsiteY11-494" fmla="*/ 1334814 h 1418896"/>
                    <a:gd name="connsiteX12-495" fmla="*/ 1124606 w 3710151"/>
                    <a:gd name="connsiteY12-496" fmla="*/ 903890 h 1418896"/>
                    <a:gd name="connsiteX13-497" fmla="*/ 1124605 w 3710151"/>
                    <a:gd name="connsiteY13-498" fmla="*/ 451945 h 1418896"/>
                    <a:gd name="connsiteX14-499" fmla="*/ 168164 w 3710151"/>
                    <a:gd name="connsiteY14-500" fmla="*/ 84081 h 1418896"/>
                    <a:gd name="connsiteX15-501" fmla="*/ 147144 w 3710151"/>
                    <a:gd name="connsiteY15-502" fmla="*/ 73572 h 1418896"/>
                    <a:gd name="connsiteX0-503" fmla="*/ 147144 w 3710151"/>
                    <a:gd name="connsiteY0-504" fmla="*/ 73572 h 1418896"/>
                    <a:gd name="connsiteX1-505" fmla="*/ 430924 w 3710151"/>
                    <a:gd name="connsiteY1-506" fmla="*/ 0 h 1418896"/>
                    <a:gd name="connsiteX2-507" fmla="*/ 1838028 w 3710151"/>
                    <a:gd name="connsiteY2-508" fmla="*/ 591655 h 1418896"/>
                    <a:gd name="connsiteX3-509" fmla="*/ 3342289 w 3710151"/>
                    <a:gd name="connsiteY3-510" fmla="*/ 0 h 1418896"/>
                    <a:gd name="connsiteX4-511" fmla="*/ 3563006 w 3710151"/>
                    <a:gd name="connsiteY4-512" fmla="*/ 73572 h 1418896"/>
                    <a:gd name="connsiteX5-513" fmla="*/ 2617717 w 3710151"/>
                    <a:gd name="connsiteY5-514" fmla="*/ 448868 h 1418896"/>
                    <a:gd name="connsiteX6-515" fmla="*/ 2610282 w 3710151"/>
                    <a:gd name="connsiteY6-516" fmla="*/ 902607 h 1418896"/>
                    <a:gd name="connsiteX7-517" fmla="*/ 3710151 w 3710151"/>
                    <a:gd name="connsiteY7-518" fmla="*/ 1345324 h 1418896"/>
                    <a:gd name="connsiteX8-519" fmla="*/ 3426372 w 3710151"/>
                    <a:gd name="connsiteY8-520" fmla="*/ 1408386 h 1418896"/>
                    <a:gd name="connsiteX9-521" fmla="*/ 1849820 w 3710151"/>
                    <a:gd name="connsiteY9-522" fmla="*/ 746234 h 1418896"/>
                    <a:gd name="connsiteX10-523" fmla="*/ 241737 w 3710151"/>
                    <a:gd name="connsiteY10-524" fmla="*/ 1418896 h 1418896"/>
                    <a:gd name="connsiteX11-525" fmla="*/ 0 w 3710151"/>
                    <a:gd name="connsiteY11-526" fmla="*/ 1334814 h 1418896"/>
                    <a:gd name="connsiteX12-527" fmla="*/ 1124606 w 3710151"/>
                    <a:gd name="connsiteY12-528" fmla="*/ 903890 h 1418896"/>
                    <a:gd name="connsiteX13-529" fmla="*/ 1087434 w 3710151"/>
                    <a:gd name="connsiteY13-530" fmla="*/ 451945 h 1418896"/>
                    <a:gd name="connsiteX14-531" fmla="*/ 168164 w 3710151"/>
                    <a:gd name="connsiteY14-532" fmla="*/ 84081 h 1418896"/>
                    <a:gd name="connsiteX15-533" fmla="*/ 147144 w 3710151"/>
                    <a:gd name="connsiteY15-534" fmla="*/ 73572 h 1418896"/>
                    <a:gd name="connsiteX0-535" fmla="*/ 147144 w 3710151"/>
                    <a:gd name="connsiteY0-536" fmla="*/ 73572 h 1418896"/>
                    <a:gd name="connsiteX1-537" fmla="*/ 430924 w 3710151"/>
                    <a:gd name="connsiteY1-538" fmla="*/ 0 h 1418896"/>
                    <a:gd name="connsiteX2-539" fmla="*/ 1838028 w 3710151"/>
                    <a:gd name="connsiteY2-540" fmla="*/ 591655 h 1418896"/>
                    <a:gd name="connsiteX3-541" fmla="*/ 3342289 w 3710151"/>
                    <a:gd name="connsiteY3-542" fmla="*/ 0 h 1418896"/>
                    <a:gd name="connsiteX4-543" fmla="*/ 3563006 w 3710151"/>
                    <a:gd name="connsiteY4-544" fmla="*/ 73572 h 1418896"/>
                    <a:gd name="connsiteX5-545" fmla="*/ 2617717 w 3710151"/>
                    <a:gd name="connsiteY5-546" fmla="*/ 448868 h 1418896"/>
                    <a:gd name="connsiteX6-547" fmla="*/ 2610282 w 3710151"/>
                    <a:gd name="connsiteY6-548" fmla="*/ 902607 h 1418896"/>
                    <a:gd name="connsiteX7-549" fmla="*/ 3710151 w 3710151"/>
                    <a:gd name="connsiteY7-550" fmla="*/ 1345324 h 1418896"/>
                    <a:gd name="connsiteX8-551" fmla="*/ 3426372 w 3710151"/>
                    <a:gd name="connsiteY8-552" fmla="*/ 1408386 h 1418896"/>
                    <a:gd name="connsiteX9-553" fmla="*/ 1849820 w 3710151"/>
                    <a:gd name="connsiteY9-554" fmla="*/ 746234 h 1418896"/>
                    <a:gd name="connsiteX10-555" fmla="*/ 241737 w 3710151"/>
                    <a:gd name="connsiteY10-556" fmla="*/ 1418896 h 1418896"/>
                    <a:gd name="connsiteX11-557" fmla="*/ 0 w 3710151"/>
                    <a:gd name="connsiteY11-558" fmla="*/ 1334814 h 1418896"/>
                    <a:gd name="connsiteX12-559" fmla="*/ 1098586 w 3710151"/>
                    <a:gd name="connsiteY12-560" fmla="*/ 903890 h 1418896"/>
                    <a:gd name="connsiteX13-561" fmla="*/ 1087434 w 3710151"/>
                    <a:gd name="connsiteY13-562" fmla="*/ 451945 h 1418896"/>
                    <a:gd name="connsiteX14-563" fmla="*/ 168164 w 3710151"/>
                    <a:gd name="connsiteY14-564" fmla="*/ 84081 h 1418896"/>
                    <a:gd name="connsiteX15-565" fmla="*/ 147144 w 3710151"/>
                    <a:gd name="connsiteY15-566" fmla="*/ 73572 h 1418896"/>
                    <a:gd name="connsiteX0-567" fmla="*/ 162012 w 3725019"/>
                    <a:gd name="connsiteY0-568" fmla="*/ 73572 h 1418896"/>
                    <a:gd name="connsiteX1-569" fmla="*/ 445792 w 3725019"/>
                    <a:gd name="connsiteY1-570" fmla="*/ 0 h 1418896"/>
                    <a:gd name="connsiteX2-571" fmla="*/ 1852896 w 3725019"/>
                    <a:gd name="connsiteY2-572" fmla="*/ 591655 h 1418896"/>
                    <a:gd name="connsiteX3-573" fmla="*/ 3357157 w 3725019"/>
                    <a:gd name="connsiteY3-574" fmla="*/ 0 h 1418896"/>
                    <a:gd name="connsiteX4-575" fmla="*/ 3577874 w 3725019"/>
                    <a:gd name="connsiteY4-576" fmla="*/ 73572 h 1418896"/>
                    <a:gd name="connsiteX5-577" fmla="*/ 2632585 w 3725019"/>
                    <a:gd name="connsiteY5-578" fmla="*/ 448868 h 1418896"/>
                    <a:gd name="connsiteX6-579" fmla="*/ 2625150 w 3725019"/>
                    <a:gd name="connsiteY6-580" fmla="*/ 902607 h 1418896"/>
                    <a:gd name="connsiteX7-581" fmla="*/ 3725019 w 3725019"/>
                    <a:gd name="connsiteY7-582" fmla="*/ 1345324 h 1418896"/>
                    <a:gd name="connsiteX8-583" fmla="*/ 3441240 w 3725019"/>
                    <a:gd name="connsiteY8-584" fmla="*/ 1408386 h 1418896"/>
                    <a:gd name="connsiteX9-585" fmla="*/ 1864688 w 3725019"/>
                    <a:gd name="connsiteY9-586" fmla="*/ 746234 h 1418896"/>
                    <a:gd name="connsiteX10-587" fmla="*/ 256605 w 3725019"/>
                    <a:gd name="connsiteY10-588" fmla="*/ 1418896 h 1418896"/>
                    <a:gd name="connsiteX11-589" fmla="*/ 0 w 3725019"/>
                    <a:gd name="connsiteY11-590" fmla="*/ 1331097 h 1418896"/>
                    <a:gd name="connsiteX12-591" fmla="*/ 1113454 w 3725019"/>
                    <a:gd name="connsiteY12-592" fmla="*/ 903890 h 1418896"/>
                    <a:gd name="connsiteX13-593" fmla="*/ 1102302 w 3725019"/>
                    <a:gd name="connsiteY13-594" fmla="*/ 451945 h 1418896"/>
                    <a:gd name="connsiteX14-595" fmla="*/ 183032 w 3725019"/>
                    <a:gd name="connsiteY14-596" fmla="*/ 84081 h 1418896"/>
                    <a:gd name="connsiteX15-597" fmla="*/ 162012 w 3725019"/>
                    <a:gd name="connsiteY15-598" fmla="*/ 73572 h 141889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73" name="Line 68"/>
            <p:cNvSpPr>
              <a:spLocks noChangeShapeType="1"/>
            </p:cNvSpPr>
            <p:nvPr/>
          </p:nvSpPr>
          <p:spPr bwMode="auto">
            <a:xfrm flipV="1">
              <a:off x="4381040" y="4925667"/>
              <a:ext cx="819151" cy="891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4" name="Rectangle 25"/>
            <p:cNvSpPr>
              <a:spLocks noChangeArrowheads="1"/>
            </p:cNvSpPr>
            <p:nvPr/>
          </p:nvSpPr>
          <p:spPr bwMode="auto">
            <a:xfrm>
              <a:off x="4551505" y="4725643"/>
              <a:ext cx="147637" cy="200025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5" name="Rectangle 26"/>
            <p:cNvSpPr>
              <a:spLocks noChangeArrowheads="1"/>
            </p:cNvSpPr>
            <p:nvPr/>
          </p:nvSpPr>
          <p:spPr bwMode="auto">
            <a:xfrm>
              <a:off x="3860942" y="4787556"/>
              <a:ext cx="147638" cy="200025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6" name="Rectangle 27"/>
            <p:cNvSpPr>
              <a:spLocks noChangeArrowheads="1"/>
            </p:cNvSpPr>
            <p:nvPr/>
          </p:nvSpPr>
          <p:spPr bwMode="auto">
            <a:xfrm>
              <a:off x="4151455" y="4725643"/>
              <a:ext cx="147637" cy="200025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69057" y="4095153"/>
                  <a:ext cx="1740929" cy="514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  <a:cs typeface="+mn-cs"/>
                    </a:rPr>
                    <a:t>用户</a:t>
                  </a:r>
                  <a:r>
                    <a:rPr kumimoji="0" lang="en-US" altLang="zh-CN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  <a:cs typeface="+mn-cs"/>
                    </a:rPr>
                    <a:t>1</a:t>
                  </a:r>
                  <a:r>
                    <a:rPr kumimoji="0" lang="zh-CN" altLang="en-US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  <a:cs typeface="+mn-cs"/>
                    </a:rPr>
                    <a:t>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a14:m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77" name="Text 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057" y="4095153"/>
                  <a:ext cx="1740929" cy="514600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Text Box 29"/>
            <p:cNvSpPr txBox="1">
              <a:spLocks noChangeArrowheads="1"/>
            </p:cNvSpPr>
            <p:nvPr/>
          </p:nvSpPr>
          <p:spPr bwMode="auto">
            <a:xfrm>
              <a:off x="2903811" y="5443553"/>
              <a:ext cx="2061901" cy="4774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350" dirty="0">
                  <a:solidFill>
                    <a:srgbClr val="000000"/>
                  </a:solidFill>
                  <a:latin typeface="+mn-ea"/>
                  <a:ea typeface="+mn-ea"/>
                </a:rPr>
                <a:t>瓶颈带宽：</a:t>
              </a:r>
              <a:r>
                <a:rPr lang="en-US" altLang="zh-CN" sz="1350" dirty="0">
                  <a:solidFill>
                    <a:srgbClr val="000000"/>
                  </a:solidFill>
                  <a:latin typeface="+mn-ea"/>
                  <a:ea typeface="+mn-ea"/>
                </a:rPr>
                <a:t>R</a:t>
              </a: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79" name="Freeform 40"/>
            <p:cNvSpPr/>
            <p:nvPr/>
          </p:nvSpPr>
          <p:spPr bwMode="auto">
            <a:xfrm>
              <a:off x="2330592" y="4140770"/>
              <a:ext cx="4227323" cy="719138"/>
            </a:xfrm>
            <a:custGeom>
              <a:avLst/>
              <a:gdLst>
                <a:gd name="T0" fmla="*/ 0 w 2412"/>
                <a:gd name="T1" fmla="*/ 0 h 453"/>
                <a:gd name="T2" fmla="*/ 2147483647 w 2412"/>
                <a:gd name="T3" fmla="*/ 2147483647 h 453"/>
                <a:gd name="T4" fmla="*/ 2147483647 w 2412"/>
                <a:gd name="T5" fmla="*/ 2147483647 h 4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12" h="453">
                  <a:moveTo>
                    <a:pt x="0" y="0"/>
                  </a:moveTo>
                  <a:cubicBezTo>
                    <a:pt x="93" y="65"/>
                    <a:pt x="156" y="318"/>
                    <a:pt x="558" y="390"/>
                  </a:cubicBezTo>
                  <a:cubicBezTo>
                    <a:pt x="959" y="453"/>
                    <a:pt x="2026" y="423"/>
                    <a:pt x="2412" y="432"/>
                  </a:cubicBezTo>
                </a:path>
              </a:pathLst>
            </a:custGeom>
            <a:noFill/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0" name="Rectangle 41"/>
            <p:cNvSpPr>
              <a:spLocks noChangeArrowheads="1"/>
            </p:cNvSpPr>
            <p:nvPr/>
          </p:nvSpPr>
          <p:spPr bwMode="auto">
            <a:xfrm>
              <a:off x="4022867" y="4787556"/>
              <a:ext cx="147638" cy="200025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1" name="Freeform 42"/>
            <p:cNvSpPr/>
            <p:nvPr/>
          </p:nvSpPr>
          <p:spPr bwMode="auto">
            <a:xfrm>
              <a:off x="2289317" y="4936781"/>
              <a:ext cx="4268598" cy="719137"/>
            </a:xfrm>
            <a:custGeom>
              <a:avLst/>
              <a:gdLst>
                <a:gd name="T0" fmla="*/ 0 w 2412"/>
                <a:gd name="T1" fmla="*/ 2147483647 h 453"/>
                <a:gd name="T2" fmla="*/ 2147483647 w 2412"/>
                <a:gd name="T3" fmla="*/ 2147483647 h 453"/>
                <a:gd name="T4" fmla="*/ 2147483647 w 2412"/>
                <a:gd name="T5" fmla="*/ 2147483647 h 4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12" h="453">
                  <a:moveTo>
                    <a:pt x="0" y="453"/>
                  </a:moveTo>
                  <a:cubicBezTo>
                    <a:pt x="93" y="388"/>
                    <a:pt x="156" y="134"/>
                    <a:pt x="558" y="63"/>
                  </a:cubicBezTo>
                  <a:cubicBezTo>
                    <a:pt x="959" y="0"/>
                    <a:pt x="2026" y="36"/>
                    <a:pt x="2412" y="29"/>
                  </a:cubicBez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9240" y="5359156"/>
                  <a:ext cx="1740929" cy="514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  <a:cs typeface="+mn-cs"/>
                    </a:rPr>
                    <a:t>用户</a:t>
                  </a:r>
                  <a:r>
                    <a:rPr kumimoji="0" lang="en-US" altLang="zh-CN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  <a:cs typeface="+mn-cs"/>
                    </a:rPr>
                    <a:t>2</a:t>
                  </a:r>
                  <a:r>
                    <a:rPr kumimoji="0" lang="zh-CN" altLang="en-US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  <a:cs typeface="+mn-cs"/>
                    </a:rPr>
                    <a:t>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a14:m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82" name="Text 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240" y="5359156"/>
                  <a:ext cx="1740929" cy="514600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3" name="Group 69"/>
            <p:cNvGrpSpPr/>
            <p:nvPr/>
          </p:nvGrpSpPr>
          <p:grpSpPr bwMode="auto">
            <a:xfrm>
              <a:off x="1540017" y="4033493"/>
              <a:ext cx="766763" cy="704850"/>
              <a:chOff x="-44" y="1473"/>
              <a:chExt cx="981" cy="1105"/>
            </a:xfrm>
          </p:grpSpPr>
          <p:pic>
            <p:nvPicPr>
              <p:cNvPr id="87" name="Picture 7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8" name="Freeform 71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84" name="Group 72"/>
            <p:cNvGrpSpPr/>
            <p:nvPr/>
          </p:nvGrpSpPr>
          <p:grpSpPr bwMode="auto">
            <a:xfrm>
              <a:off x="1543192" y="5279681"/>
              <a:ext cx="766763" cy="704850"/>
              <a:chOff x="-44" y="1473"/>
              <a:chExt cx="981" cy="1105"/>
            </a:xfrm>
          </p:grpSpPr>
          <p:pic>
            <p:nvPicPr>
              <p:cNvPr id="85" name="Picture 7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Freeform 74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</p:grpSp>
      <p:sp>
        <p:nvSpPr>
          <p:cNvPr id="57" name="文本框 56"/>
          <p:cNvSpPr txBox="1"/>
          <p:nvPr/>
        </p:nvSpPr>
        <p:spPr>
          <a:xfrm>
            <a:off x="6978994" y="3355936"/>
            <a:ext cx="582930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tx1"/>
                </a:solidFill>
              </a:rPr>
              <a:t>公平线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5759549" y="1639359"/>
                <a:ext cx="925195" cy="1244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d>
                        <m:dPr>
                          <m:ctrlPr>
                            <a:rPr lang="en-US" altLang="zh-CN" sz="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𝑡</m:t>
                          </m:r>
                          <m:r>
                            <a:rPr lang="en-US" altLang="zh-CN" sz="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sz="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altLang="zh-CN" sz="1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r>
                                <a:rPr lang="en-US" altLang="zh-CN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en-US" altLang="zh-CN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(</m:t>
                              </m:r>
                              <m:r>
                                <a:rPr lang="en-US" altLang="zh-CN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𝑡</m:t>
                              </m:r>
                              <m:r>
                                <a:rPr lang="en-US" altLang="zh-CN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),  </m:t>
                              </m:r>
                              <m:r>
                                <a:rPr lang="zh-CN" altLang="zh-CN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无拥塞</m:t>
                              </m:r>
                            </m:e>
                            <m:e>
                              <m:r>
                                <a:rPr lang="en-US" altLang="zh-CN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sz="1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altLang="zh-CN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en-US" altLang="zh-CN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(</m:t>
                              </m:r>
                              <m:r>
                                <a:rPr lang="en-US" altLang="zh-CN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𝑡</m:t>
                              </m:r>
                              <m:r>
                                <a:rPr lang="en-US" altLang="zh-CN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),  </m:t>
                              </m:r>
                              <m:r>
                                <a:rPr lang="zh-CN" altLang="zh-CN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拥塞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549" y="1639359"/>
                <a:ext cx="925195" cy="124460"/>
              </a:xfrm>
              <a:prstGeom prst="rect">
                <a:avLst/>
              </a:prstGeom>
              <a:blipFill rotWithShape="1">
                <a:blip r:embed="rId7"/>
                <a:stretch>
                  <a:fillRect l="-11" t="-341" r="11" b="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AIMD</a:t>
            </a:r>
            <a:r>
              <a:rPr lang="zh-CN" altLang="en-US" dirty="0"/>
              <a:t>拥塞控制逻辑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没有拥塞：加性增；发生拥塞：乘性减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538004" y="3688091"/>
            <a:ext cx="51435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" name="Line 19"/>
          <p:cNvSpPr>
            <a:spLocks noChangeShapeType="1"/>
          </p:cNvSpPr>
          <p:nvPr/>
        </p:nvSpPr>
        <p:spPr bwMode="auto">
          <a:xfrm flipV="1">
            <a:off x="2923642" y="4754891"/>
            <a:ext cx="127397" cy="12739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" name="Line 20"/>
          <p:cNvSpPr>
            <a:spLocks noChangeShapeType="1"/>
          </p:cNvSpPr>
          <p:nvPr/>
        </p:nvSpPr>
        <p:spPr bwMode="auto">
          <a:xfrm>
            <a:off x="3059373" y="4746556"/>
            <a:ext cx="0" cy="48220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" name="Line 21"/>
          <p:cNvSpPr>
            <a:spLocks noChangeShapeType="1"/>
          </p:cNvSpPr>
          <p:nvPr/>
        </p:nvSpPr>
        <p:spPr bwMode="auto">
          <a:xfrm flipV="1">
            <a:off x="3051039" y="4509622"/>
            <a:ext cx="736997" cy="73580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3779702" y="4510812"/>
            <a:ext cx="0" cy="60126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 flipV="1">
            <a:off x="3773748" y="4733459"/>
            <a:ext cx="394097" cy="39290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" name="Line 24"/>
          <p:cNvSpPr>
            <a:spLocks noChangeShapeType="1"/>
          </p:cNvSpPr>
          <p:nvPr/>
        </p:nvSpPr>
        <p:spPr bwMode="auto">
          <a:xfrm>
            <a:off x="4167845" y="4729887"/>
            <a:ext cx="0" cy="5167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 flipV="1">
            <a:off x="4176180" y="4494143"/>
            <a:ext cx="727472" cy="73580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4900080" y="4494143"/>
            <a:ext cx="8335" cy="6262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3" name="Line 29"/>
          <p:cNvSpPr>
            <a:spLocks noChangeShapeType="1"/>
          </p:cNvSpPr>
          <p:nvPr/>
        </p:nvSpPr>
        <p:spPr bwMode="auto">
          <a:xfrm flipV="1">
            <a:off x="4903652" y="4616778"/>
            <a:ext cx="500063" cy="500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" name="Line 30"/>
          <p:cNvSpPr>
            <a:spLocks noChangeShapeType="1"/>
          </p:cNvSpPr>
          <p:nvPr/>
        </p:nvSpPr>
        <p:spPr bwMode="auto">
          <a:xfrm>
            <a:off x="5403714" y="4606062"/>
            <a:ext cx="0" cy="5607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5" name="Line 31"/>
          <p:cNvSpPr>
            <a:spLocks noChangeShapeType="1"/>
          </p:cNvSpPr>
          <p:nvPr/>
        </p:nvSpPr>
        <p:spPr bwMode="auto">
          <a:xfrm flipV="1">
            <a:off x="5396570" y="4416753"/>
            <a:ext cx="657225" cy="7608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6" name="Group 52"/>
          <p:cNvGrpSpPr/>
          <p:nvPr/>
        </p:nvGrpSpPr>
        <p:grpSpPr>
          <a:xfrm>
            <a:off x="2530297" y="4248150"/>
            <a:ext cx="3500876" cy="1747927"/>
            <a:chOff x="4034129" y="4203700"/>
            <a:chExt cx="4667835" cy="2330569"/>
          </a:xfrm>
        </p:grpSpPr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 rot="16200000">
              <a:off x="3834168" y="4714352"/>
              <a:ext cx="951948" cy="552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发送速率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558589" y="6176341"/>
              <a:ext cx="4143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4546600" y="4203700"/>
              <a:ext cx="877" cy="19742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0" name="Text Box 40"/>
            <p:cNvSpPr txBox="1">
              <a:spLocks noChangeArrowheads="1"/>
            </p:cNvSpPr>
            <p:nvPr/>
          </p:nvSpPr>
          <p:spPr bwMode="auto">
            <a:xfrm>
              <a:off x="6125452" y="6166816"/>
              <a:ext cx="650240" cy="36745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时间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21" name="Group 8"/>
          <p:cNvGrpSpPr/>
          <p:nvPr/>
        </p:nvGrpSpPr>
        <p:grpSpPr>
          <a:xfrm>
            <a:off x="741594" y="2783712"/>
            <a:ext cx="3773243" cy="1186187"/>
            <a:chOff x="22229" y="4956216"/>
            <a:chExt cx="4740256" cy="1581582"/>
          </a:xfrm>
        </p:grpSpPr>
        <p:sp>
          <p:nvSpPr>
            <p:cNvPr id="22" name="Rectangle 2"/>
            <p:cNvSpPr/>
            <p:nvPr/>
          </p:nvSpPr>
          <p:spPr>
            <a:xfrm>
              <a:off x="406846" y="5175636"/>
              <a:ext cx="4355639" cy="8098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22229" y="5431264"/>
              <a:ext cx="4726394" cy="11065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457200" marR="0" lvl="1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单位时间增加的发送速率为常数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571998" y="4956216"/>
              <a:ext cx="2667000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defRPr/>
              </a:pPr>
              <a:r>
                <a:rPr kumimoji="0" lang="en-US" sz="2100" b="0" i="1" u="sng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rPr>
                <a:t>A</a:t>
              </a:r>
              <a:r>
                <a:rPr kumimoji="0" lang="en-US" sz="21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rPr>
                <a:t>dditive </a:t>
              </a:r>
              <a:r>
                <a:rPr kumimoji="0" lang="en-US" sz="2100" b="0" i="1" u="sng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rPr>
                <a:t>I</a:t>
              </a:r>
              <a:r>
                <a:rPr kumimoji="0" lang="en-US" sz="21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rPr>
                <a:t>ncrease</a:t>
              </a: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25" name="Group 62"/>
          <p:cNvGrpSpPr/>
          <p:nvPr/>
        </p:nvGrpSpPr>
        <p:grpSpPr>
          <a:xfrm>
            <a:off x="4733962" y="2751563"/>
            <a:ext cx="3588659" cy="801671"/>
            <a:chOff x="342949" y="4862551"/>
            <a:chExt cx="4784878" cy="1068894"/>
          </a:xfrm>
        </p:grpSpPr>
        <p:sp>
          <p:nvSpPr>
            <p:cNvPr id="26" name="Rectangle 63"/>
            <p:cNvSpPr/>
            <p:nvPr/>
          </p:nvSpPr>
          <p:spPr>
            <a:xfrm>
              <a:off x="342949" y="5113337"/>
              <a:ext cx="4483049" cy="81810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378027" y="5354137"/>
              <a:ext cx="4749800" cy="47849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R="0" lvl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检测到拥塞，发送速率减半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458990" y="4862551"/>
              <a:ext cx="3746500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defRPr/>
              </a:pPr>
              <a:r>
                <a:rPr kumimoji="0" lang="en-US" sz="2100" b="0" i="1" u="sng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rPr>
                <a:t>M</a:t>
              </a:r>
              <a:r>
                <a:rPr kumimoji="0" lang="en-US" sz="21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rPr>
                <a:t>ultiplicative </a:t>
              </a:r>
              <a:r>
                <a:rPr kumimoji="0" lang="en-US" sz="2100" b="0" i="1" u="sng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rPr>
                <a:t>D</a:t>
              </a:r>
              <a:r>
                <a:rPr kumimoji="0" lang="en-US" sz="21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rPr>
                <a:t>ecrease</a:t>
              </a: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29" name="Group 32"/>
          <p:cNvGrpSpPr/>
          <p:nvPr/>
        </p:nvGrpSpPr>
        <p:grpSpPr>
          <a:xfrm>
            <a:off x="2964707" y="3695700"/>
            <a:ext cx="2699426" cy="1193462"/>
            <a:chOff x="3965643" y="3797300"/>
            <a:chExt cx="3599234" cy="1591283"/>
          </a:xfrm>
        </p:grpSpPr>
        <p:grpSp>
          <p:nvGrpSpPr>
            <p:cNvPr id="30" name="Group 31"/>
            <p:cNvGrpSpPr/>
            <p:nvPr/>
          </p:nvGrpSpPr>
          <p:grpSpPr>
            <a:xfrm>
              <a:off x="3965643" y="4159386"/>
              <a:ext cx="3599234" cy="1229197"/>
              <a:chOff x="3965643" y="4159386"/>
              <a:chExt cx="3599234" cy="1229197"/>
            </a:xfrm>
          </p:grpSpPr>
          <p:cxnSp>
            <p:nvCxnSpPr>
              <p:cNvPr id="32" name="Straight Arrow Connector 10"/>
              <p:cNvCxnSpPr/>
              <p:nvPr/>
            </p:nvCxnSpPr>
            <p:spPr>
              <a:xfrm>
                <a:off x="3972128" y="4163438"/>
                <a:ext cx="0" cy="1056262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70"/>
              <p:cNvCxnSpPr/>
              <p:nvPr/>
            </p:nvCxnSpPr>
            <p:spPr>
              <a:xfrm>
                <a:off x="4480128" y="4163438"/>
                <a:ext cx="0" cy="1221362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71"/>
              <p:cNvCxnSpPr/>
              <p:nvPr/>
            </p:nvCxnSpPr>
            <p:spPr>
              <a:xfrm>
                <a:off x="5295630" y="4163438"/>
                <a:ext cx="0" cy="1225145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72"/>
              <p:cNvCxnSpPr/>
              <p:nvPr/>
            </p:nvCxnSpPr>
            <p:spPr>
              <a:xfrm>
                <a:off x="5964941" y="4171542"/>
                <a:ext cx="0" cy="1204339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73"/>
              <p:cNvCxnSpPr/>
              <p:nvPr/>
            </p:nvCxnSpPr>
            <p:spPr>
              <a:xfrm>
                <a:off x="6794500" y="4165056"/>
                <a:ext cx="0" cy="119380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74"/>
              <p:cNvCxnSpPr/>
              <p:nvPr/>
            </p:nvCxnSpPr>
            <p:spPr>
              <a:xfrm>
                <a:off x="7559743" y="4159386"/>
                <a:ext cx="0" cy="110652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14"/>
              <p:cNvCxnSpPr/>
              <p:nvPr/>
            </p:nvCxnSpPr>
            <p:spPr>
              <a:xfrm>
                <a:off x="3965643" y="4162357"/>
                <a:ext cx="3599234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/>
            <p:nvPr/>
          </p:nvCxnSpPr>
          <p:spPr>
            <a:xfrm>
              <a:off x="5651500" y="3797300"/>
              <a:ext cx="0" cy="381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87"/>
          <p:cNvGrpSpPr/>
          <p:nvPr/>
        </p:nvGrpSpPr>
        <p:grpSpPr>
          <a:xfrm>
            <a:off x="3081338" y="3574256"/>
            <a:ext cx="2864645" cy="1271588"/>
            <a:chOff x="4108450" y="3622675"/>
            <a:chExt cx="3819526" cy="1695450"/>
          </a:xfrm>
        </p:grpSpPr>
        <p:grpSp>
          <p:nvGrpSpPr>
            <p:cNvPr id="40" name="Group 84"/>
            <p:cNvGrpSpPr/>
            <p:nvPr/>
          </p:nvGrpSpPr>
          <p:grpSpPr>
            <a:xfrm>
              <a:off x="4108450" y="3975100"/>
              <a:ext cx="3819526" cy="1343025"/>
              <a:chOff x="4108450" y="3975100"/>
              <a:chExt cx="3819526" cy="1343025"/>
            </a:xfrm>
          </p:grpSpPr>
          <p:cxnSp>
            <p:nvCxnSpPr>
              <p:cNvPr id="42" name="Straight Arrow Connector 60"/>
              <p:cNvCxnSpPr/>
              <p:nvPr/>
            </p:nvCxnSpPr>
            <p:spPr>
              <a:xfrm flipH="1">
                <a:off x="7245350" y="3981450"/>
                <a:ext cx="679450" cy="125412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97"/>
              <p:cNvCxnSpPr/>
              <p:nvPr/>
            </p:nvCxnSpPr>
            <p:spPr>
              <a:xfrm flipH="1">
                <a:off x="4108450" y="3975100"/>
                <a:ext cx="3816350" cy="133985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100"/>
              <p:cNvCxnSpPr/>
              <p:nvPr/>
            </p:nvCxnSpPr>
            <p:spPr>
              <a:xfrm flipH="1">
                <a:off x="5070475" y="3978275"/>
                <a:ext cx="2854325" cy="129857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102"/>
              <p:cNvCxnSpPr/>
              <p:nvPr/>
            </p:nvCxnSpPr>
            <p:spPr>
              <a:xfrm flipH="1">
                <a:off x="5607050" y="3984625"/>
                <a:ext cx="2320926" cy="13335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104"/>
              <p:cNvCxnSpPr/>
              <p:nvPr/>
            </p:nvCxnSpPr>
            <p:spPr>
              <a:xfrm flipH="1">
                <a:off x="6565900" y="3984625"/>
                <a:ext cx="1358900" cy="11938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86"/>
            <p:cNvCxnSpPr/>
            <p:nvPr/>
          </p:nvCxnSpPr>
          <p:spPr>
            <a:xfrm flipV="1">
              <a:off x="7921625" y="3622675"/>
              <a:ext cx="0" cy="3587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灯片编号占位符 4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AI</a:t>
            </a:r>
            <a:r>
              <a:rPr lang="en-US" altLang="zh-CN" dirty="0">
                <a:sym typeface="+mn-ea"/>
              </a:rPr>
              <a:t>M</a:t>
            </a:r>
            <a:r>
              <a:rPr lang="en-US" altLang="zh-CN" dirty="0"/>
              <a:t>D</a:t>
            </a:r>
            <a:r>
              <a:rPr lang="zh-CN" altLang="en-US" dirty="0"/>
              <a:t>的拥塞控制算法：</a:t>
            </a:r>
            <a:r>
              <a:rPr lang="en-US" altLang="zh-CN" dirty="0"/>
              <a:t>NewReno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605" y="1677670"/>
                <a:ext cx="8334375" cy="389064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TCP</a:t>
                </a:r>
                <a:r>
                  <a:rPr lang="zh-CN" altLang="en-US" dirty="0"/>
                  <a:t>中通过控制窗口（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𝑐𝑤𝑛𝑑</m:t>
                    </m:r>
                  </m:oMath>
                </a14:m>
                <a:r>
                  <a:rPr lang="zh-CN" altLang="en-US" dirty="0"/>
                  <a:t>）来控制发送速率，表示允许发送方发到网络中数据量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Reno</a:t>
                </a:r>
                <a:r>
                  <a:rPr lang="zh-CN" altLang="en-US" dirty="0"/>
                  <a:t>算法：慢启动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拥塞避免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快速恢复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慢启动：单位时间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𝑐𝑤𝑛𝑑</m:t>
                    </m:r>
                  </m:oMath>
                </a14:m>
                <a:r>
                  <a:rPr lang="zh-CN" altLang="en-US" dirty="0"/>
                  <a:t>翻倍，发送速率快速增长，达到稳定运行状态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拥塞避免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快速恢复：稳定运行状态，窗口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𝑐𝑤𝑛𝑑</m:t>
                    </m:r>
                  </m:oMath>
                </a14:m>
                <a:r>
                  <a:rPr lang="zh-CN" altLang="en-US" dirty="0"/>
                  <a:t>锯齿状变化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605" y="1677670"/>
                <a:ext cx="8334375" cy="389064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120" y="465455"/>
            <a:ext cx="8001000" cy="786765"/>
          </a:xfrm>
        </p:spPr>
        <p:txBody>
          <a:bodyPr/>
          <a:lstStyle/>
          <a:p>
            <a:r>
              <a:rPr lang="en-US" altLang="zh-CN" dirty="0" err="1"/>
              <a:t>NewReno</a:t>
            </a:r>
            <a:r>
              <a:rPr lang="zh-CN" altLang="en-US" dirty="0"/>
              <a:t>流拥塞窗口调节过程</a:t>
            </a:r>
            <a:endParaRPr lang="zh-CN" altLang="en-US" dirty="0"/>
          </a:p>
        </p:txBody>
      </p:sp>
      <p:cxnSp>
        <p:nvCxnSpPr>
          <p:cNvPr id="29" name="直接连接符 28"/>
          <p:cNvCxnSpPr>
            <a:endCxn id="247" idx="2"/>
          </p:cNvCxnSpPr>
          <p:nvPr/>
        </p:nvCxnSpPr>
        <p:spPr>
          <a:xfrm flipV="1">
            <a:off x="6118225" y="4337050"/>
            <a:ext cx="918210" cy="254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27" idx="7"/>
            <a:endCxn id="240" idx="7"/>
          </p:cNvCxnSpPr>
          <p:nvPr/>
        </p:nvCxnSpPr>
        <p:spPr>
          <a:xfrm flipV="1">
            <a:off x="4131310" y="3415665"/>
            <a:ext cx="1847215" cy="492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1414780" y="5716270"/>
            <a:ext cx="6402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1426845" y="2224405"/>
            <a:ext cx="0" cy="3499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535045" y="5723890"/>
            <a:ext cx="242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Transmitted packet index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 rot="10800000">
            <a:off x="775335" y="2496185"/>
            <a:ext cx="398145" cy="25482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Congestion window(#(packets))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1616075" y="5662295"/>
            <a:ext cx="0" cy="48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1845945" y="5662295"/>
            <a:ext cx="0" cy="48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534285" y="5662295"/>
            <a:ext cx="0" cy="48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681730" y="5662295"/>
            <a:ext cx="0" cy="48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074545" y="5662295"/>
            <a:ext cx="0" cy="48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2763520" y="5662295"/>
            <a:ext cx="0" cy="48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911600" y="5662295"/>
            <a:ext cx="0" cy="48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5288280" y="5662295"/>
            <a:ext cx="0" cy="48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3222625" y="5662295"/>
            <a:ext cx="0" cy="48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370705" y="5662295"/>
            <a:ext cx="0" cy="48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5747385" y="5662295"/>
            <a:ext cx="0" cy="48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895465" y="5662295"/>
            <a:ext cx="0" cy="48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4829810" y="5662295"/>
            <a:ext cx="0" cy="48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6206490" y="5662295"/>
            <a:ext cx="0" cy="48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7354570" y="5662295"/>
            <a:ext cx="0" cy="48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2304415" y="5662295"/>
            <a:ext cx="0" cy="48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993390" y="5662295"/>
            <a:ext cx="0" cy="48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4140835" y="5662295"/>
            <a:ext cx="0" cy="48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518150" y="5662295"/>
            <a:ext cx="0" cy="48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3452495" y="5662295"/>
            <a:ext cx="0" cy="48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4600575" y="5662295"/>
            <a:ext cx="0" cy="48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977255" y="5662295"/>
            <a:ext cx="0" cy="48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7125335" y="5662295"/>
            <a:ext cx="0" cy="48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059045" y="5662295"/>
            <a:ext cx="0" cy="48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436360" y="5662295"/>
            <a:ext cx="0" cy="48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6665595" y="5662295"/>
            <a:ext cx="0" cy="48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rot="5400000">
            <a:off x="1462405" y="3004185"/>
            <a:ext cx="0" cy="7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rot="5400000">
            <a:off x="1462405" y="3224530"/>
            <a:ext cx="0" cy="7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5400000">
            <a:off x="1462405" y="3445510"/>
            <a:ext cx="0" cy="7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rot="5400000">
            <a:off x="1462405" y="3665855"/>
            <a:ext cx="0" cy="7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rot="5400000">
            <a:off x="1462405" y="3886835"/>
            <a:ext cx="0" cy="7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rot="5400000">
            <a:off x="1462405" y="4107180"/>
            <a:ext cx="0" cy="7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5400000">
            <a:off x="1462405" y="4327525"/>
            <a:ext cx="0" cy="7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 rot="5400000">
            <a:off x="1462405" y="4547870"/>
            <a:ext cx="0" cy="7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rot="5400000">
            <a:off x="1462405" y="4768850"/>
            <a:ext cx="0" cy="7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rot="5400000">
            <a:off x="1462405" y="4989195"/>
            <a:ext cx="0" cy="7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rot="5400000">
            <a:off x="1462405" y="5209540"/>
            <a:ext cx="0" cy="7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rot="5400000">
            <a:off x="1462405" y="2783840"/>
            <a:ext cx="0" cy="7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rot="5400000">
            <a:off x="1462405" y="5430520"/>
            <a:ext cx="0" cy="7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1616075" y="5641340"/>
            <a:ext cx="0" cy="711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1845945" y="5641340"/>
            <a:ext cx="0" cy="711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2534285" y="5641340"/>
            <a:ext cx="0" cy="711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3681730" y="5641340"/>
            <a:ext cx="0" cy="711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2074545" y="5641340"/>
            <a:ext cx="0" cy="711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2763520" y="5641340"/>
            <a:ext cx="0" cy="711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3911600" y="5641340"/>
            <a:ext cx="0" cy="711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5288280" y="5641340"/>
            <a:ext cx="0" cy="711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3222625" y="5641340"/>
            <a:ext cx="0" cy="711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4370705" y="5641340"/>
            <a:ext cx="0" cy="711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/>
        </p:nvCxnSpPr>
        <p:spPr>
          <a:xfrm>
            <a:off x="5747385" y="5641340"/>
            <a:ext cx="0" cy="711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>
            <a:off x="6895465" y="5641340"/>
            <a:ext cx="0" cy="711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4829810" y="5641340"/>
            <a:ext cx="0" cy="711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6206490" y="5641340"/>
            <a:ext cx="0" cy="711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7354570" y="5641340"/>
            <a:ext cx="0" cy="711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>
            <a:off x="2304415" y="5641340"/>
            <a:ext cx="0" cy="711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>
            <a:off x="2993390" y="5641340"/>
            <a:ext cx="0" cy="711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>
            <a:off x="4140835" y="5641340"/>
            <a:ext cx="0" cy="711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5518150" y="5641340"/>
            <a:ext cx="0" cy="711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>
            <a:off x="3452495" y="5641340"/>
            <a:ext cx="0" cy="711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>
            <a:off x="4600575" y="5641340"/>
            <a:ext cx="0" cy="711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5977255" y="5641340"/>
            <a:ext cx="0" cy="711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7125335" y="5641340"/>
            <a:ext cx="0" cy="711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>
            <a:off x="5059045" y="5641340"/>
            <a:ext cx="0" cy="711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6436360" y="5641340"/>
            <a:ext cx="0" cy="711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6665595" y="5641340"/>
            <a:ext cx="0" cy="711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矩形 192"/>
          <p:cNvSpPr/>
          <p:nvPr/>
        </p:nvSpPr>
        <p:spPr>
          <a:xfrm>
            <a:off x="1109980" y="2732405"/>
            <a:ext cx="537845" cy="2864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52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48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44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40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36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32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28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24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20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16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12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 8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 4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4" name="直接连接符 193"/>
          <p:cNvCxnSpPr/>
          <p:nvPr/>
        </p:nvCxnSpPr>
        <p:spPr>
          <a:xfrm rot="5400000">
            <a:off x="1452245" y="2397760"/>
            <a:ext cx="0" cy="7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本框 194"/>
          <p:cNvSpPr txBox="1"/>
          <p:nvPr/>
        </p:nvSpPr>
        <p:spPr>
          <a:xfrm>
            <a:off x="1115695" y="2348865"/>
            <a:ext cx="34671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64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6" name="椭圆 195"/>
          <p:cNvSpPr/>
          <p:nvPr/>
        </p:nvSpPr>
        <p:spPr>
          <a:xfrm>
            <a:off x="1386840" y="5619115"/>
            <a:ext cx="74295" cy="488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7" name="椭圆 196"/>
          <p:cNvSpPr/>
          <p:nvPr/>
        </p:nvSpPr>
        <p:spPr>
          <a:xfrm>
            <a:off x="1577975" y="5549900"/>
            <a:ext cx="74295" cy="488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8" name="椭圆 197"/>
          <p:cNvSpPr/>
          <p:nvPr/>
        </p:nvSpPr>
        <p:spPr>
          <a:xfrm>
            <a:off x="1803400" y="5443220"/>
            <a:ext cx="74295" cy="488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4" name="椭圆 203"/>
          <p:cNvSpPr/>
          <p:nvPr/>
        </p:nvSpPr>
        <p:spPr>
          <a:xfrm>
            <a:off x="2000885" y="5222240"/>
            <a:ext cx="74295" cy="488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7" name="椭圆 206"/>
          <p:cNvSpPr/>
          <p:nvPr/>
        </p:nvSpPr>
        <p:spPr>
          <a:xfrm>
            <a:off x="2273935" y="4781550"/>
            <a:ext cx="74295" cy="488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8" name="椭圆 207"/>
          <p:cNvSpPr/>
          <p:nvPr/>
        </p:nvSpPr>
        <p:spPr>
          <a:xfrm>
            <a:off x="2496820" y="3900170"/>
            <a:ext cx="74295" cy="488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0" name="椭圆 209"/>
          <p:cNvSpPr/>
          <p:nvPr/>
        </p:nvSpPr>
        <p:spPr>
          <a:xfrm>
            <a:off x="2726055" y="2410460"/>
            <a:ext cx="74295" cy="488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>
          <a:xfrm flipV="1">
            <a:off x="1456690" y="5586095"/>
            <a:ext cx="128270" cy="52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endCxn id="198" idx="3"/>
          </p:cNvCxnSpPr>
          <p:nvPr/>
        </p:nvCxnSpPr>
        <p:spPr>
          <a:xfrm flipV="1">
            <a:off x="1652270" y="5485130"/>
            <a:ext cx="161925" cy="768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198" idx="7"/>
            <a:endCxn id="204" idx="3"/>
          </p:cNvCxnSpPr>
          <p:nvPr/>
        </p:nvCxnSpPr>
        <p:spPr>
          <a:xfrm flipV="1">
            <a:off x="1866900" y="5264150"/>
            <a:ext cx="144780" cy="1860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204" idx="7"/>
            <a:endCxn id="207" idx="3"/>
          </p:cNvCxnSpPr>
          <p:nvPr/>
        </p:nvCxnSpPr>
        <p:spPr>
          <a:xfrm flipV="1">
            <a:off x="2064385" y="4822825"/>
            <a:ext cx="219710" cy="406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07" idx="0"/>
            <a:endCxn id="208" idx="4"/>
          </p:cNvCxnSpPr>
          <p:nvPr/>
        </p:nvCxnSpPr>
        <p:spPr>
          <a:xfrm flipV="1">
            <a:off x="2310765" y="3949065"/>
            <a:ext cx="223520" cy="8324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椭圆 217"/>
          <p:cNvSpPr/>
          <p:nvPr/>
        </p:nvSpPr>
        <p:spPr>
          <a:xfrm>
            <a:off x="2957195" y="5619115"/>
            <a:ext cx="74295" cy="488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3148330" y="5549900"/>
            <a:ext cx="74295" cy="488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3374390" y="5443220"/>
            <a:ext cx="74295" cy="488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3571240" y="5222240"/>
            <a:ext cx="74295" cy="488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6" name="椭圆 225"/>
          <p:cNvSpPr/>
          <p:nvPr/>
        </p:nvSpPr>
        <p:spPr>
          <a:xfrm>
            <a:off x="3844290" y="4781550"/>
            <a:ext cx="74295" cy="488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4067810" y="3900170"/>
            <a:ext cx="74295" cy="488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8" name="直接连接符 227"/>
          <p:cNvCxnSpPr/>
          <p:nvPr/>
        </p:nvCxnSpPr>
        <p:spPr>
          <a:xfrm flipV="1">
            <a:off x="3027680" y="5586095"/>
            <a:ext cx="128270" cy="52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endCxn id="220" idx="3"/>
          </p:cNvCxnSpPr>
          <p:nvPr/>
        </p:nvCxnSpPr>
        <p:spPr>
          <a:xfrm flipV="1">
            <a:off x="3222625" y="5485130"/>
            <a:ext cx="161925" cy="768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20" idx="7"/>
            <a:endCxn id="225" idx="3"/>
          </p:cNvCxnSpPr>
          <p:nvPr/>
        </p:nvCxnSpPr>
        <p:spPr>
          <a:xfrm flipV="1">
            <a:off x="3437255" y="5264150"/>
            <a:ext cx="144780" cy="1860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5" idx="7"/>
            <a:endCxn id="226" idx="3"/>
          </p:cNvCxnSpPr>
          <p:nvPr/>
        </p:nvCxnSpPr>
        <p:spPr>
          <a:xfrm flipV="1">
            <a:off x="3634740" y="4822825"/>
            <a:ext cx="219710" cy="406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6" idx="0"/>
            <a:endCxn id="227" idx="4"/>
          </p:cNvCxnSpPr>
          <p:nvPr/>
        </p:nvCxnSpPr>
        <p:spPr>
          <a:xfrm flipV="1">
            <a:off x="3881120" y="3949065"/>
            <a:ext cx="223520" cy="8324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椭圆 232"/>
          <p:cNvSpPr/>
          <p:nvPr/>
        </p:nvSpPr>
        <p:spPr>
          <a:xfrm>
            <a:off x="4321175" y="3827145"/>
            <a:ext cx="74295" cy="488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4" name="椭圆 233"/>
          <p:cNvSpPr/>
          <p:nvPr/>
        </p:nvSpPr>
        <p:spPr>
          <a:xfrm>
            <a:off x="5685155" y="3460115"/>
            <a:ext cx="74295" cy="488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5" name="椭圆 234"/>
          <p:cNvSpPr/>
          <p:nvPr/>
        </p:nvSpPr>
        <p:spPr>
          <a:xfrm>
            <a:off x="4537075" y="3766820"/>
            <a:ext cx="74295" cy="488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4766945" y="3708400"/>
            <a:ext cx="74295" cy="488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7" name="椭圆 236"/>
          <p:cNvSpPr/>
          <p:nvPr/>
        </p:nvSpPr>
        <p:spPr>
          <a:xfrm>
            <a:off x="5005070" y="3647440"/>
            <a:ext cx="74295" cy="488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8" name="椭圆 237"/>
          <p:cNvSpPr/>
          <p:nvPr/>
        </p:nvSpPr>
        <p:spPr>
          <a:xfrm>
            <a:off x="5224145" y="3588385"/>
            <a:ext cx="74295" cy="488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9" name="椭圆 238"/>
          <p:cNvSpPr/>
          <p:nvPr/>
        </p:nvSpPr>
        <p:spPr>
          <a:xfrm>
            <a:off x="5450205" y="3521710"/>
            <a:ext cx="74295" cy="488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0" name="椭圆 239"/>
          <p:cNvSpPr/>
          <p:nvPr/>
        </p:nvSpPr>
        <p:spPr>
          <a:xfrm>
            <a:off x="5915025" y="3408045"/>
            <a:ext cx="74295" cy="488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41" name="直接连接符 240"/>
          <p:cNvCxnSpPr>
            <a:stCxn id="208" idx="0"/>
            <a:endCxn id="210" idx="4"/>
          </p:cNvCxnSpPr>
          <p:nvPr/>
        </p:nvCxnSpPr>
        <p:spPr>
          <a:xfrm flipV="1">
            <a:off x="2534285" y="2459355"/>
            <a:ext cx="229870" cy="14414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10" idx="4"/>
            <a:endCxn id="218" idx="0"/>
          </p:cNvCxnSpPr>
          <p:nvPr/>
        </p:nvCxnSpPr>
        <p:spPr>
          <a:xfrm>
            <a:off x="2763520" y="2459355"/>
            <a:ext cx="230505" cy="31603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40" idx="4"/>
            <a:endCxn id="262" idx="0"/>
          </p:cNvCxnSpPr>
          <p:nvPr/>
        </p:nvCxnSpPr>
        <p:spPr>
          <a:xfrm>
            <a:off x="5951855" y="3456940"/>
            <a:ext cx="169545" cy="11106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椭圆 243"/>
          <p:cNvSpPr/>
          <p:nvPr/>
        </p:nvSpPr>
        <p:spPr>
          <a:xfrm>
            <a:off x="6353175" y="4491990"/>
            <a:ext cx="74295" cy="488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5" name="椭圆 244"/>
          <p:cNvSpPr/>
          <p:nvPr/>
        </p:nvSpPr>
        <p:spPr>
          <a:xfrm>
            <a:off x="6569710" y="4431665"/>
            <a:ext cx="74295" cy="488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6" name="椭圆 245"/>
          <p:cNvSpPr/>
          <p:nvPr/>
        </p:nvSpPr>
        <p:spPr>
          <a:xfrm>
            <a:off x="6798945" y="4373245"/>
            <a:ext cx="74295" cy="488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7" name="椭圆 246"/>
          <p:cNvSpPr/>
          <p:nvPr/>
        </p:nvSpPr>
        <p:spPr>
          <a:xfrm>
            <a:off x="7036435" y="4312285"/>
            <a:ext cx="74295" cy="488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48" name="直接连接符 247"/>
          <p:cNvCxnSpPr/>
          <p:nvPr/>
        </p:nvCxnSpPr>
        <p:spPr>
          <a:xfrm flipV="1">
            <a:off x="2732405" y="3930015"/>
            <a:ext cx="3415665" cy="3175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62" idx="3"/>
          </p:cNvCxnSpPr>
          <p:nvPr/>
        </p:nvCxnSpPr>
        <p:spPr>
          <a:xfrm flipV="1">
            <a:off x="6094730" y="4599940"/>
            <a:ext cx="1499870" cy="889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文本框 249"/>
          <p:cNvSpPr txBox="1"/>
          <p:nvPr/>
        </p:nvSpPr>
        <p:spPr>
          <a:xfrm>
            <a:off x="7277100" y="3975100"/>
            <a:ext cx="42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…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51" name="直接连接符 250"/>
          <p:cNvCxnSpPr/>
          <p:nvPr/>
        </p:nvCxnSpPr>
        <p:spPr>
          <a:xfrm>
            <a:off x="1424305" y="2096135"/>
            <a:ext cx="0" cy="2578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/>
          <p:nvPr/>
        </p:nvCxnSpPr>
        <p:spPr>
          <a:xfrm>
            <a:off x="2759710" y="2096135"/>
            <a:ext cx="0" cy="2578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/>
          <p:nvPr/>
        </p:nvCxnSpPr>
        <p:spPr>
          <a:xfrm>
            <a:off x="4140835" y="2096135"/>
            <a:ext cx="0" cy="2578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>
            <a:off x="5951855" y="2096135"/>
            <a:ext cx="0" cy="2578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/>
          <p:cNvCxnSpPr/>
          <p:nvPr/>
        </p:nvCxnSpPr>
        <p:spPr>
          <a:xfrm>
            <a:off x="1424305" y="2276475"/>
            <a:ext cx="1335405" cy="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/>
          <p:nvPr/>
        </p:nvCxnSpPr>
        <p:spPr>
          <a:xfrm>
            <a:off x="2765425" y="2276475"/>
            <a:ext cx="1375410" cy="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/>
          <p:cNvCxnSpPr/>
          <p:nvPr/>
        </p:nvCxnSpPr>
        <p:spPr>
          <a:xfrm>
            <a:off x="4140835" y="2276475"/>
            <a:ext cx="1811020" cy="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/>
          <p:cNvCxnSpPr/>
          <p:nvPr/>
        </p:nvCxnSpPr>
        <p:spPr>
          <a:xfrm>
            <a:off x="5951855" y="2276475"/>
            <a:ext cx="1445895" cy="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文本框 258"/>
          <p:cNvSpPr txBox="1"/>
          <p:nvPr/>
        </p:nvSpPr>
        <p:spPr>
          <a:xfrm>
            <a:off x="1452245" y="1797685"/>
            <a:ext cx="11887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慢启动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0" name="文本框 259"/>
          <p:cNvSpPr txBox="1"/>
          <p:nvPr/>
        </p:nvSpPr>
        <p:spPr>
          <a:xfrm>
            <a:off x="2546350" y="1797685"/>
            <a:ext cx="17799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超时重传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+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慢启动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1" name="文本框 260"/>
          <p:cNvSpPr txBox="1"/>
          <p:nvPr/>
        </p:nvSpPr>
        <p:spPr>
          <a:xfrm>
            <a:off x="4422775" y="1797685"/>
            <a:ext cx="11887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拥塞避免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6083935" y="4567555"/>
            <a:ext cx="74295" cy="488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5680710" y="1797685"/>
            <a:ext cx="20154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快速重传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+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拥塞避免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4" name="文本框 263"/>
          <p:cNvSpPr txBox="1"/>
          <p:nvPr/>
        </p:nvSpPr>
        <p:spPr>
          <a:xfrm>
            <a:off x="2687320" y="2531110"/>
            <a:ext cx="27933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Timeout Retransmission:</a:t>
            </a:r>
            <a:endParaRPr lang="en-US" altLang="zh-CN" sz="1600">
              <a:solidFill>
                <a:schemeClr val="tx1"/>
              </a:solidFill>
            </a:endParaRPr>
          </a:p>
          <a:p>
            <a:pPr algn="l"/>
            <a:r>
              <a:rPr lang="en-US" altLang="zh-CN" sz="1600">
                <a:solidFill>
                  <a:schemeClr val="tx1"/>
                </a:solidFill>
              </a:rPr>
              <a:t>     ssthresh &lt;- 32</a:t>
            </a:r>
            <a:endParaRPr lang="en-US" altLang="zh-CN" sz="1600">
              <a:solidFill>
                <a:schemeClr val="tx1"/>
              </a:solidFill>
            </a:endParaRPr>
          </a:p>
          <a:p>
            <a:pPr algn="l"/>
            <a:r>
              <a:rPr lang="en-US" altLang="zh-CN" sz="1600">
                <a:solidFill>
                  <a:schemeClr val="tx1"/>
                </a:solidFill>
              </a:rPr>
              <a:t>     cwnd &lt;- 1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65" name="文本框 264"/>
          <p:cNvSpPr txBox="1"/>
          <p:nvPr/>
        </p:nvSpPr>
        <p:spPr>
          <a:xfrm>
            <a:off x="5876290" y="2828290"/>
            <a:ext cx="22771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Fast Retransmission:</a:t>
            </a:r>
            <a:endParaRPr lang="en-US" altLang="zh-CN" sz="1600">
              <a:solidFill>
                <a:schemeClr val="tx1"/>
              </a:solidFill>
            </a:endParaRPr>
          </a:p>
          <a:p>
            <a:pPr algn="l"/>
            <a:r>
              <a:rPr lang="en-US" altLang="zh-CN" sz="1600">
                <a:solidFill>
                  <a:schemeClr val="tx1"/>
                </a:solidFill>
              </a:rPr>
              <a:t>     ssthresh &lt;- 20</a:t>
            </a:r>
            <a:endParaRPr lang="en-US" altLang="zh-CN" sz="1600">
              <a:solidFill>
                <a:schemeClr val="tx1"/>
              </a:solidFill>
            </a:endParaRPr>
          </a:p>
          <a:p>
            <a:pPr algn="l"/>
            <a:r>
              <a:rPr lang="en-US" altLang="zh-CN" sz="1600">
                <a:solidFill>
                  <a:schemeClr val="tx1"/>
                </a:solidFill>
              </a:rPr>
              <a:t>     cwnd 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&lt;-</a:t>
            </a:r>
            <a:r>
              <a:rPr lang="en-US" altLang="zh-CN" sz="1600">
                <a:solidFill>
                  <a:schemeClr val="tx1"/>
                </a:solidFill>
              </a:rPr>
              <a:t> 20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4358322" y="3364241"/>
            <a:ext cx="1004907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cwnd</a:t>
            </a:r>
            <a:r>
              <a:rPr lang="en-US" altLang="zh-CN" sz="1600" dirty="0"/>
              <a:t>++</a:t>
            </a:r>
            <a:endParaRPr lang="zh-CN" altLang="en-US" sz="1600" dirty="0"/>
          </a:p>
        </p:txBody>
      </p:sp>
      <p:sp>
        <p:nvSpPr>
          <p:cNvPr id="137" name="文本框 136"/>
          <p:cNvSpPr txBox="1"/>
          <p:nvPr/>
        </p:nvSpPr>
        <p:spPr>
          <a:xfrm>
            <a:off x="4018642" y="5122813"/>
            <a:ext cx="4557895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AIMD拥塞控制机制如何快速收敛到最优分配点？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NewReno</a:t>
            </a:r>
            <a:r>
              <a:rPr lang="zh-CN" altLang="en-US"/>
              <a:t>的两个主要问题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852930"/>
            <a:ext cx="8322945" cy="3594100"/>
          </a:xfrm>
        </p:spPr>
        <p:txBody>
          <a:bodyPr/>
          <a:p>
            <a:r>
              <a:rPr lang="zh-CN" altLang="en-US"/>
              <a:t>问题一：</a:t>
            </a:r>
            <a:r>
              <a:rPr lang="en-US" altLang="zh-CN"/>
              <a:t>RTT</a:t>
            </a:r>
            <a:r>
              <a:rPr lang="zh-CN" altLang="en-US"/>
              <a:t>不公平，RTT小的流更容易获得更高吞吐率</a:t>
            </a:r>
            <a:endParaRPr lang="zh-CN" altLang="en-US"/>
          </a:p>
          <a:p>
            <a:pPr lvl="1"/>
            <a:r>
              <a:rPr lang="zh-CN" altLang="en-US"/>
              <a:t>拥塞避免阶段，窗口增长的速度与ack的到达速度呈线性关系</a:t>
            </a:r>
            <a:endParaRPr lang="zh-CN" altLang="en-US"/>
          </a:p>
          <a:p>
            <a:pPr lvl="1"/>
            <a:r>
              <a:rPr lang="zh-CN" altLang="en-US"/>
              <a:t>ack的到达速度与链路RTT的大小呈负相关</a:t>
            </a:r>
            <a:endParaRPr lang="zh-CN" altLang="en-US"/>
          </a:p>
          <a:p>
            <a:pPr lvl="1"/>
            <a:r>
              <a:rPr lang="zh-CN" altLang="en-US"/>
              <a:t>RTT较小的流更容易竞争到网络资源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zh-CN" altLang="en-US"/>
              <a:t>问题二：在高</a:t>
            </a:r>
            <a:r>
              <a:rPr lang="en-US" altLang="zh-CN"/>
              <a:t>RTT</a:t>
            </a:r>
            <a:r>
              <a:rPr lang="zh-CN" altLang="en-US"/>
              <a:t>场景下带宽拥塞避免（</a:t>
            </a:r>
            <a:r>
              <a:rPr lang="en-US" altLang="zh-CN"/>
              <a:t>AI</a:t>
            </a:r>
            <a:r>
              <a:rPr lang="zh-CN" altLang="en-US"/>
              <a:t>）效率低</a:t>
            </a:r>
            <a:endParaRPr lang="zh-CN" altLang="en-US"/>
          </a:p>
          <a:p>
            <a:pPr lvl="1"/>
            <a:r>
              <a:rPr lang="zh-CN" altLang="en-US"/>
              <a:t>例如，BW=10Gbps，RTT=100ms，MSS=1500B</a:t>
            </a:r>
            <a:endParaRPr lang="zh-CN" altLang="en-US"/>
          </a:p>
          <a:p>
            <a:pPr lvl="1"/>
            <a:r>
              <a:rPr lang="zh-CN" altLang="en-US"/>
              <a:t>拥塞避免阶段窗口从1增长到充分利用带宽，需要1.2小时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BIC</a:t>
            </a:r>
            <a:r>
              <a:rPr lang="zh-CN" altLang="en-US" dirty="0"/>
              <a:t>：二分搜索拥塞窗口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070" y="1525905"/>
            <a:ext cx="8357870" cy="15627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NewReno</a:t>
            </a:r>
            <a:r>
              <a:rPr lang="zh-CN" altLang="en-US" dirty="0"/>
              <a:t>：线性增加拥塞窗口，速度太慢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BIC</a:t>
            </a:r>
            <a:r>
              <a:rPr lang="zh-CN" altLang="en-US" dirty="0"/>
              <a:t>：使用二分搜索找到合适的拥塞窗口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31470" y="3087370"/>
            <a:ext cx="7300595" cy="2808605"/>
            <a:chOff x="622" y="2442"/>
            <a:chExt cx="11497" cy="4423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3785" y="6383"/>
              <a:ext cx="8334" cy="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V="1">
              <a:off x="3796" y="2442"/>
              <a:ext cx="0" cy="39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796" y="4012"/>
              <a:ext cx="8277" cy="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7992" y="2687"/>
              <a:ext cx="0" cy="37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629" y="2686"/>
              <a:ext cx="98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cwnd</a:t>
              </a:r>
              <a:endParaRPr lang="en-US" altLang="zh-CN" sz="16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621" y="6431"/>
              <a:ext cx="3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t</a:t>
              </a:r>
              <a:endParaRPr lang="en-US" altLang="zh-CN" sz="1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679" y="5281"/>
              <a:ext cx="211" cy="22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3096" y="5177"/>
                  <a:ext cx="623" cy="4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6" y="5177"/>
                  <a:ext cx="623" cy="434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3171" y="3767"/>
                  <a:ext cx="623" cy="4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1" y="3767"/>
                  <a:ext cx="623" cy="434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/>
            <p:cNvSpPr txBox="1"/>
            <p:nvPr/>
          </p:nvSpPr>
          <p:spPr>
            <a:xfrm>
              <a:off x="3358" y="6268"/>
              <a:ext cx="44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i="1" dirty="0">
                  <a:cs typeface="Arial" panose="020B0604020202020204" pitchFamily="34" charset="0"/>
                </a:rPr>
                <a:t>O</a:t>
              </a:r>
              <a:endParaRPr lang="en-US" altLang="zh-CN" sz="1200" b="1" i="1" dirty="0">
                <a:cs typeface="Arial" panose="020B0604020202020204" pitchFamily="34" charset="0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4805" y="4044"/>
              <a:ext cx="3" cy="2375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5838" y="4050"/>
              <a:ext cx="5" cy="2375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6858" y="4050"/>
              <a:ext cx="10" cy="2375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807" y="4688"/>
              <a:ext cx="419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807" y="4360"/>
              <a:ext cx="419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807" y="4203"/>
              <a:ext cx="419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4751" y="4617"/>
              <a:ext cx="102" cy="10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5809" y="4297"/>
              <a:ext cx="102" cy="10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6823" y="4155"/>
              <a:ext cx="102" cy="10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7940" y="3976"/>
              <a:ext cx="102" cy="10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 dirty="0"/>
            </a:p>
          </p:txBody>
        </p:sp>
        <p:cxnSp>
          <p:nvCxnSpPr>
            <p:cNvPr id="33" name="直接连接符 32"/>
            <p:cNvCxnSpPr>
              <a:stCxn id="11" idx="7"/>
              <a:endCxn id="28" idx="3"/>
            </p:cNvCxnSpPr>
            <p:nvPr/>
          </p:nvCxnSpPr>
          <p:spPr>
            <a:xfrm flipV="1">
              <a:off x="3859" y="4704"/>
              <a:ext cx="907" cy="61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8" idx="7"/>
              <a:endCxn id="29" idx="2"/>
            </p:cNvCxnSpPr>
            <p:nvPr/>
          </p:nvCxnSpPr>
          <p:spPr>
            <a:xfrm flipV="1">
              <a:off x="4838" y="4347"/>
              <a:ext cx="971" cy="28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9" idx="6"/>
              <a:endCxn id="30" idx="2"/>
            </p:cNvCxnSpPr>
            <p:nvPr/>
          </p:nvCxnSpPr>
          <p:spPr>
            <a:xfrm flipV="1">
              <a:off x="5911" y="4205"/>
              <a:ext cx="912" cy="14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0" idx="6"/>
              <a:endCxn id="31" idx="3"/>
            </p:cNvCxnSpPr>
            <p:nvPr/>
          </p:nvCxnSpPr>
          <p:spPr>
            <a:xfrm flipV="1">
              <a:off x="6925" y="4062"/>
              <a:ext cx="1030" cy="14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3912" y="6431"/>
              <a:ext cx="65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RTT</a:t>
              </a:r>
              <a:endParaRPr lang="en-US" altLang="zh-CN" sz="1200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932" y="6431"/>
              <a:ext cx="65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RTT</a:t>
              </a:r>
              <a:endParaRPr lang="en-US" altLang="zh-CN" sz="1200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5953" y="6431"/>
              <a:ext cx="65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RTT</a:t>
              </a:r>
              <a:endParaRPr lang="en-US" altLang="zh-CN" sz="1200" dirty="0"/>
            </a:p>
          </p:txBody>
        </p:sp>
        <p:grpSp>
          <p:nvGrpSpPr>
            <p:cNvPr id="32" name="组合 31"/>
            <p:cNvGrpSpPr/>
            <p:nvPr/>
          </p:nvGrpSpPr>
          <p:grpSpPr>
            <a:xfrm rot="10800000">
              <a:off x="7993" y="2793"/>
              <a:ext cx="4095" cy="1251"/>
              <a:chOff x="8118" y="1782"/>
              <a:chExt cx="4095" cy="1251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9010" y="2337"/>
                <a:ext cx="102" cy="101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 dirty="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0068" y="2017"/>
                <a:ext cx="102" cy="101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1082" y="1875"/>
                <a:ext cx="102" cy="101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 dirty="0"/>
              </a:p>
            </p:txBody>
          </p:sp>
          <p:cxnSp>
            <p:nvCxnSpPr>
              <p:cNvPr id="18" name="直接连接符 17"/>
              <p:cNvCxnSpPr>
                <a:endCxn id="14" idx="3"/>
              </p:cNvCxnSpPr>
              <p:nvPr/>
            </p:nvCxnSpPr>
            <p:spPr>
              <a:xfrm flipV="1">
                <a:off x="8118" y="2423"/>
                <a:ext cx="907" cy="611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4" idx="7"/>
                <a:endCxn id="16" idx="3"/>
              </p:cNvCxnSpPr>
              <p:nvPr/>
            </p:nvCxnSpPr>
            <p:spPr>
              <a:xfrm flipV="1">
                <a:off x="9097" y="2103"/>
                <a:ext cx="986" cy="24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16" idx="6"/>
                <a:endCxn id="17" idx="2"/>
              </p:cNvCxnSpPr>
              <p:nvPr/>
            </p:nvCxnSpPr>
            <p:spPr>
              <a:xfrm flipV="1">
                <a:off x="10170" y="1926"/>
                <a:ext cx="912" cy="14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17" idx="7"/>
              </p:cNvCxnSpPr>
              <p:nvPr/>
            </p:nvCxnSpPr>
            <p:spPr>
              <a:xfrm flipV="1">
                <a:off x="11169" y="1782"/>
                <a:ext cx="1045" cy="108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3"/>
            <p:cNvSpPr txBox="1"/>
            <p:nvPr/>
          </p:nvSpPr>
          <p:spPr>
            <a:xfrm>
              <a:off x="622" y="3709"/>
              <a:ext cx="26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丢包前的窗口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23" y="5089"/>
              <a:ext cx="26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丢包后的窗口</a:t>
              </a:r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4705" y="5071"/>
                  <a:ext cx="2001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)/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altLang="zh-CN" sz="1000" b="0" i="1" dirty="0"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" y="5071"/>
                  <a:ext cx="2001" cy="386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5045" y="3256"/>
                  <a:ext cx="1924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)/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altLang="zh-CN" sz="1000" b="0" i="1" dirty="0"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" y="3256"/>
                  <a:ext cx="1924" cy="386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接箭头连接符 40"/>
            <p:cNvCxnSpPr/>
            <p:nvPr/>
          </p:nvCxnSpPr>
          <p:spPr>
            <a:xfrm flipH="1">
              <a:off x="5839" y="3703"/>
              <a:ext cx="157" cy="46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</p:spPr>
        </p:cxnSp>
        <p:cxnSp>
          <p:nvCxnSpPr>
            <p:cNvPr id="43" name="直接箭头连接符 42"/>
            <p:cNvCxnSpPr/>
            <p:nvPr/>
          </p:nvCxnSpPr>
          <p:spPr>
            <a:xfrm flipH="1" flipV="1">
              <a:off x="4932" y="4843"/>
              <a:ext cx="453" cy="22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6973" y="4729"/>
                  <a:ext cx="1918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)/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altLang="zh-CN" sz="1000" b="0" i="1" dirty="0"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3" y="4729"/>
                  <a:ext cx="1918" cy="386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箭头连接符 44"/>
            <p:cNvCxnSpPr/>
            <p:nvPr/>
          </p:nvCxnSpPr>
          <p:spPr>
            <a:xfrm flipH="1" flipV="1">
              <a:off x="6973" y="4283"/>
              <a:ext cx="567" cy="22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</p:spPr>
        </p:cxnSp>
        <p:cxnSp>
          <p:nvCxnSpPr>
            <p:cNvPr id="46" name="直接箭头连接符 45"/>
            <p:cNvCxnSpPr/>
            <p:nvPr/>
          </p:nvCxnSpPr>
          <p:spPr>
            <a:xfrm flipH="1">
              <a:off x="9468" y="3143"/>
              <a:ext cx="226" cy="34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</p:spPr>
        </p:cxnSp>
        <p:sp>
          <p:nvSpPr>
            <p:cNvPr id="48" name="文本框 47"/>
            <p:cNvSpPr txBox="1"/>
            <p:nvPr/>
          </p:nvSpPr>
          <p:spPr>
            <a:xfrm>
              <a:off x="8221" y="2575"/>
              <a:ext cx="3488" cy="53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二分搜索的轴对称轨迹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什么是网络拥塞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345" y="1537335"/>
            <a:ext cx="8665210" cy="39522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拥塞：发送方向网络中发送了过多的数据，超过了</a:t>
            </a:r>
            <a:r>
              <a:rPr lang="zh-CN" altLang="en-US" u="sng" dirty="0"/>
              <a:t>网络</a:t>
            </a:r>
            <a:r>
              <a:rPr lang="zh-CN" altLang="en-US" dirty="0"/>
              <a:t>的处理能力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现象：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延迟变高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丢包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传输速率下降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不同于流量控制：发送方的发送速度不能超过</a:t>
            </a:r>
            <a:r>
              <a:rPr lang="zh-CN" altLang="en-US" u="sng" dirty="0"/>
              <a:t>接收方</a:t>
            </a:r>
            <a:r>
              <a:rPr lang="zh-CN" altLang="en-US" dirty="0"/>
              <a:t>的处理速度</a:t>
            </a:r>
            <a:endParaRPr lang="zh-CN" altLang="en-US" dirty="0"/>
          </a:p>
        </p:txBody>
      </p:sp>
      <p:grpSp>
        <p:nvGrpSpPr>
          <p:cNvPr id="5" name="Group 9"/>
          <p:cNvGrpSpPr/>
          <p:nvPr/>
        </p:nvGrpSpPr>
        <p:grpSpPr>
          <a:xfrm>
            <a:off x="3543909" y="2604383"/>
            <a:ext cx="3796030" cy="1838960"/>
            <a:chOff x="8628759" y="2737463"/>
            <a:chExt cx="3204146" cy="2146851"/>
          </a:xfrm>
        </p:grpSpPr>
        <p:pic>
          <p:nvPicPr>
            <p:cNvPr id="6" name="Picture 4" descr="Why traffic apps make congestion worse | Berkeley News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8529" y="2737463"/>
              <a:ext cx="2595716" cy="173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3"/>
            <p:cNvSpPr txBox="1"/>
            <p:nvPr/>
          </p:nvSpPr>
          <p:spPr>
            <a:xfrm>
              <a:off x="8628759" y="4454351"/>
              <a:ext cx="3204146" cy="429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congestion: </a:t>
              </a: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too many senders, sending too fast</a:t>
              </a: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Cubic</a:t>
            </a:r>
            <a:r>
              <a:rPr lang="zh-CN" altLang="en-US" dirty="0"/>
              <a:t>：基于三次函数的窗口增长策略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 descr="7b0a20202020227461726765744d6f64756c65223a20226b6f6e6c696e65666f6e7473220a7d0a"/>
              <p:cNvSpPr>
                <a:spLocks noGrp="1"/>
              </p:cNvSpPr>
              <p:nvPr>
                <p:ph idx="1"/>
              </p:nvPr>
            </p:nvSpPr>
            <p:spPr>
              <a:xfrm>
                <a:off x="82550" y="1485900"/>
                <a:ext cx="9008745" cy="153924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RTT</a:t>
                </a:r>
                <a:r>
                  <a:rPr lang="zh-CN" altLang="en-US" b="1" dirty="0"/>
                  <a:t>公平性</a:t>
                </a:r>
                <a:r>
                  <a:rPr lang="zh-CN" altLang="en-US" dirty="0"/>
                  <a:t>：</a:t>
                </a:r>
                <a:r>
                  <a:rPr lang="zh-CN" altLang="en-US" b="1" dirty="0"/>
                  <a:t>将拥塞窗口变为绝对时间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b="1" dirty="0"/>
                  <a:t>的函数：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𝑐𝑤𝑛𝑑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，与</a:t>
                </a:r>
                <a:r>
                  <a:rPr lang="en-US" altLang="zh-CN" b="1" dirty="0"/>
                  <a:t>RTT</a:t>
                </a:r>
                <a:r>
                  <a:rPr lang="zh-CN" altLang="en-US" b="1" dirty="0"/>
                  <a:t>无关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探测效率低：</a:t>
                </a:r>
                <a:r>
                  <a:rPr lang="zh-CN" b="1" dirty="0"/>
                  <a:t>将</a:t>
                </a:r>
                <a:r>
                  <a:rPr lang="en-US" altLang="zh-CN" b="1" dirty="0"/>
                  <a:t>BIC</a:t>
                </a:r>
                <a:r>
                  <a:rPr lang="zh-CN" altLang="en-US" b="1" dirty="0"/>
                  <a:t>窗口增长拟合为</a:t>
                </a:r>
                <a:r>
                  <a:rPr lang="zh-CN" altLang="en-US" b="1" dirty="0">
                    <a:sym typeface="Wingdings" panose="05000000000000000000" pitchFamily="2" charset="2"/>
                  </a:rPr>
                  <a:t>三次函数：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W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 descr="7b0a20202020227461726765744d6f64756c65223a20226b6f6e6c696e65666f6e7473220a7d0a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550" y="1485900"/>
                <a:ext cx="9008745" cy="1539240"/>
              </a:xfrm>
              <a:blipFill rotWithShape="1">
                <a:blip r:embed="rId1"/>
                <a:stretch>
                  <a:fillRect b="-44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组合 49"/>
          <p:cNvGrpSpPr/>
          <p:nvPr/>
        </p:nvGrpSpPr>
        <p:grpSpPr>
          <a:xfrm>
            <a:off x="1539875" y="3604260"/>
            <a:ext cx="6064250" cy="2884805"/>
            <a:chOff x="2742" y="2102"/>
            <a:chExt cx="9550" cy="4543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3898" y="6043"/>
              <a:ext cx="8334" cy="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V="1">
              <a:off x="3909" y="2102"/>
              <a:ext cx="0" cy="39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909" y="3672"/>
              <a:ext cx="8277" cy="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8105" y="2347"/>
              <a:ext cx="0" cy="37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742" y="2346"/>
              <a:ext cx="98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cwnd</a:t>
              </a:r>
              <a:endParaRPr lang="en-US" altLang="zh-CN" sz="16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734" y="5978"/>
              <a:ext cx="40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/>
                <a:t>t</a:t>
              </a:r>
              <a:endParaRPr lang="en-US" altLang="zh-CN" sz="1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2832" y="3427"/>
                  <a:ext cx="995" cy="4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i="1" dirty="0">
                    <a:latin typeface="Cambria Math" panose="02040503050406030204" pitchFamily="18" charset="0"/>
                    <a:ea typeface="Arial" panose="020B0604020202020204" pitchFamily="34" charset="0"/>
                    <a:cs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2" y="3427"/>
                  <a:ext cx="995" cy="483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/>
            <p:cNvSpPr txBox="1"/>
            <p:nvPr/>
          </p:nvSpPr>
          <p:spPr>
            <a:xfrm>
              <a:off x="3471" y="5928"/>
              <a:ext cx="44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i="1" dirty="0">
                  <a:cs typeface="Arial" panose="020B0604020202020204" pitchFamily="34" charset="0"/>
                </a:rPr>
                <a:t>O</a:t>
              </a:r>
              <a:endParaRPr lang="en-US" altLang="zh-CN" sz="1200" b="1" i="1" dirty="0">
                <a:cs typeface="Arial" panose="020B0604020202020204" pitchFamily="34" charset="0"/>
              </a:endParaRPr>
            </a:p>
          </p:txBody>
        </p:sp>
        <p:sp>
          <p:nvSpPr>
            <p:cNvPr id="37" name="Freeform 67"/>
            <p:cNvSpPr/>
            <p:nvPr/>
          </p:nvSpPr>
          <p:spPr>
            <a:xfrm>
              <a:off x="3908" y="3690"/>
              <a:ext cx="4184" cy="1326"/>
            </a:xfrm>
            <a:custGeom>
              <a:avLst/>
              <a:gdLst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-1" fmla="*/ 1064381 w 1064381"/>
                <a:gd name="connsiteY0-2" fmla="*/ 0 h 2044095"/>
                <a:gd name="connsiteX1-3" fmla="*/ 0 w 1064381"/>
                <a:gd name="connsiteY1-4" fmla="*/ 2044095 h 2044095"/>
                <a:gd name="connsiteX0-5" fmla="*/ 1064381 w 1064381"/>
                <a:gd name="connsiteY0-6" fmla="*/ 0 h 2044095"/>
                <a:gd name="connsiteX1-7" fmla="*/ 0 w 1064381"/>
                <a:gd name="connsiteY1-8" fmla="*/ 2044095 h 2044095"/>
                <a:gd name="connsiteX0-9" fmla="*/ 1064381 w 1064381"/>
                <a:gd name="connsiteY0-10" fmla="*/ 0 h 2044095"/>
                <a:gd name="connsiteX1-11" fmla="*/ 0 w 1064381"/>
                <a:gd name="connsiteY1-12" fmla="*/ 2044095 h 2044095"/>
                <a:gd name="connsiteX0-13" fmla="*/ 1147562 w 1147562"/>
                <a:gd name="connsiteY0-14" fmla="*/ 0 h 2129575"/>
                <a:gd name="connsiteX1-15" fmla="*/ 0 w 1147562"/>
                <a:gd name="connsiteY1-16" fmla="*/ 2129575 h 2129575"/>
                <a:gd name="connsiteX0-17" fmla="*/ 1147562 w 1147562"/>
                <a:gd name="connsiteY0-18" fmla="*/ 0 h 2129575"/>
                <a:gd name="connsiteX1-19" fmla="*/ 0 w 1147562"/>
                <a:gd name="connsiteY1-20" fmla="*/ 2129575 h 2129575"/>
                <a:gd name="connsiteX0-21" fmla="*/ 1147562 w 1147562"/>
                <a:gd name="connsiteY0-22" fmla="*/ 0 h 2129575"/>
                <a:gd name="connsiteX1-23" fmla="*/ 0 w 1147562"/>
                <a:gd name="connsiteY1-24" fmla="*/ 2129575 h 2129575"/>
                <a:gd name="connsiteX0-25" fmla="*/ 1147562 w 1147562"/>
                <a:gd name="connsiteY0-26" fmla="*/ 0 h 2129575"/>
                <a:gd name="connsiteX1-27" fmla="*/ 0 w 1147562"/>
                <a:gd name="connsiteY1-28" fmla="*/ 2129575 h 2129575"/>
                <a:gd name="connsiteX0-29" fmla="*/ 1147562 w 1147562"/>
                <a:gd name="connsiteY0-30" fmla="*/ 0 h 2129575"/>
                <a:gd name="connsiteX1-31" fmla="*/ 0 w 1147562"/>
                <a:gd name="connsiteY1-32" fmla="*/ 2129575 h 2129575"/>
                <a:gd name="connsiteX0-33" fmla="*/ 1147562 w 1147562"/>
                <a:gd name="connsiteY0-34" fmla="*/ 0 h 2129575"/>
                <a:gd name="connsiteX1-35" fmla="*/ 0 w 1147562"/>
                <a:gd name="connsiteY1-36" fmla="*/ 2129575 h 2129575"/>
                <a:gd name="connsiteX0-37" fmla="*/ 1147562 w 1147562"/>
                <a:gd name="connsiteY0-38" fmla="*/ 0 h 2129575"/>
                <a:gd name="connsiteX1-39" fmla="*/ 0 w 1147562"/>
                <a:gd name="connsiteY1-40" fmla="*/ 2129575 h 2129575"/>
                <a:gd name="connsiteX0-41" fmla="*/ 1147562 w 1147562"/>
                <a:gd name="connsiteY0-42" fmla="*/ 0 h 2103931"/>
                <a:gd name="connsiteX1-43" fmla="*/ 0 w 1147562"/>
                <a:gd name="connsiteY1-44" fmla="*/ 2103931 h 21039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147562" h="2103931">
                  <a:moveTo>
                    <a:pt x="1147562" y="0"/>
                  </a:moveTo>
                  <a:cubicBezTo>
                    <a:pt x="-38197" y="56892"/>
                    <a:pt x="50361" y="547727"/>
                    <a:pt x="0" y="2103931"/>
                  </a:cubicBezTo>
                </a:path>
              </a:pathLst>
            </a:custGeom>
            <a:ln w="571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67"/>
            <p:cNvSpPr/>
            <p:nvPr/>
          </p:nvSpPr>
          <p:spPr>
            <a:xfrm rot="10800000">
              <a:off x="8108" y="2349"/>
              <a:ext cx="4184" cy="1326"/>
            </a:xfrm>
            <a:custGeom>
              <a:avLst/>
              <a:gdLst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-1" fmla="*/ 1064381 w 1064381"/>
                <a:gd name="connsiteY0-2" fmla="*/ 0 h 2044095"/>
                <a:gd name="connsiteX1-3" fmla="*/ 0 w 1064381"/>
                <a:gd name="connsiteY1-4" fmla="*/ 2044095 h 2044095"/>
                <a:gd name="connsiteX0-5" fmla="*/ 1064381 w 1064381"/>
                <a:gd name="connsiteY0-6" fmla="*/ 0 h 2044095"/>
                <a:gd name="connsiteX1-7" fmla="*/ 0 w 1064381"/>
                <a:gd name="connsiteY1-8" fmla="*/ 2044095 h 2044095"/>
                <a:gd name="connsiteX0-9" fmla="*/ 1064381 w 1064381"/>
                <a:gd name="connsiteY0-10" fmla="*/ 0 h 2044095"/>
                <a:gd name="connsiteX1-11" fmla="*/ 0 w 1064381"/>
                <a:gd name="connsiteY1-12" fmla="*/ 2044095 h 2044095"/>
                <a:gd name="connsiteX0-13" fmla="*/ 1147562 w 1147562"/>
                <a:gd name="connsiteY0-14" fmla="*/ 0 h 2129575"/>
                <a:gd name="connsiteX1-15" fmla="*/ 0 w 1147562"/>
                <a:gd name="connsiteY1-16" fmla="*/ 2129575 h 2129575"/>
                <a:gd name="connsiteX0-17" fmla="*/ 1147562 w 1147562"/>
                <a:gd name="connsiteY0-18" fmla="*/ 0 h 2129575"/>
                <a:gd name="connsiteX1-19" fmla="*/ 0 w 1147562"/>
                <a:gd name="connsiteY1-20" fmla="*/ 2129575 h 2129575"/>
                <a:gd name="connsiteX0-21" fmla="*/ 1147562 w 1147562"/>
                <a:gd name="connsiteY0-22" fmla="*/ 0 h 2129575"/>
                <a:gd name="connsiteX1-23" fmla="*/ 0 w 1147562"/>
                <a:gd name="connsiteY1-24" fmla="*/ 2129575 h 2129575"/>
                <a:gd name="connsiteX0-25" fmla="*/ 1147562 w 1147562"/>
                <a:gd name="connsiteY0-26" fmla="*/ 0 h 2129575"/>
                <a:gd name="connsiteX1-27" fmla="*/ 0 w 1147562"/>
                <a:gd name="connsiteY1-28" fmla="*/ 2129575 h 2129575"/>
                <a:gd name="connsiteX0-29" fmla="*/ 1147562 w 1147562"/>
                <a:gd name="connsiteY0-30" fmla="*/ 0 h 2129575"/>
                <a:gd name="connsiteX1-31" fmla="*/ 0 w 1147562"/>
                <a:gd name="connsiteY1-32" fmla="*/ 2129575 h 2129575"/>
                <a:gd name="connsiteX0-33" fmla="*/ 1147562 w 1147562"/>
                <a:gd name="connsiteY0-34" fmla="*/ 0 h 2129575"/>
                <a:gd name="connsiteX1-35" fmla="*/ 0 w 1147562"/>
                <a:gd name="connsiteY1-36" fmla="*/ 2129575 h 2129575"/>
                <a:gd name="connsiteX0-37" fmla="*/ 1147562 w 1147562"/>
                <a:gd name="connsiteY0-38" fmla="*/ 0 h 2129575"/>
                <a:gd name="connsiteX1-39" fmla="*/ 0 w 1147562"/>
                <a:gd name="connsiteY1-40" fmla="*/ 2129575 h 2129575"/>
                <a:gd name="connsiteX0-41" fmla="*/ 1147562 w 1147562"/>
                <a:gd name="connsiteY0-42" fmla="*/ 0 h 2103931"/>
                <a:gd name="connsiteX1-43" fmla="*/ 0 w 1147562"/>
                <a:gd name="connsiteY1-44" fmla="*/ 2103931 h 21039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147562" h="2103931">
                  <a:moveTo>
                    <a:pt x="1147562" y="0"/>
                  </a:moveTo>
                  <a:cubicBezTo>
                    <a:pt x="-38197" y="56892"/>
                    <a:pt x="50361" y="547727"/>
                    <a:pt x="0" y="2103931"/>
                  </a:cubicBezTo>
                </a:path>
              </a:pathLst>
            </a:custGeom>
            <a:ln w="571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866" y="6065"/>
              <a:ext cx="47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/>
                <a:t>K</a:t>
              </a:r>
              <a:endParaRPr lang="en-US" altLang="zh-CN" sz="1800" dirty="0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2489835" y="5314950"/>
            <a:ext cx="424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恢复到丢包前的拥塞窗口：先快后慢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23765" y="3442335"/>
            <a:ext cx="348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探测新的可用带宽：先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慢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后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快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377940" y="3946525"/>
            <a:ext cx="72390" cy="3600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</p:spPr>
      </p:cxnSp>
      <p:cxnSp>
        <p:nvCxnSpPr>
          <p:cNvPr id="12" name="直接箭头连接符 11"/>
          <p:cNvCxnSpPr/>
          <p:nvPr/>
        </p:nvCxnSpPr>
        <p:spPr>
          <a:xfrm flipH="1" flipV="1">
            <a:off x="3282315" y="4883150"/>
            <a:ext cx="72390" cy="3600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</p:spPr>
      </p:cxn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Cubic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 descr="7b0a20202020227461726765744d6f64756c65223a20226b6f6e6c696e65666f6e7473220a7d0a"/>
              <p:cNvSpPr>
                <a:spLocks noGrp="1"/>
              </p:cNvSpPr>
              <p:nvPr>
                <p:ph idx="1"/>
              </p:nvPr>
            </p:nvSpPr>
            <p:spPr>
              <a:xfrm>
                <a:off x="207645" y="1567180"/>
                <a:ext cx="8618220" cy="443738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RTT</a:t>
                </a:r>
                <a:r>
                  <a:rPr lang="zh-CN" altLang="en-US" b="1" dirty="0"/>
                  <a:t>公平性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/>
                  <a:t>Reno</a:t>
                </a:r>
                <a:r>
                  <a:rPr lang="zh-CN" altLang="en-US" dirty="0"/>
                  <a:t>：收到一个</a:t>
                </a:r>
                <a:r>
                  <a:rPr lang="en-US" altLang="zh-CN" dirty="0"/>
                  <a:t>ack</a:t>
                </a:r>
                <a:r>
                  <a:rPr lang="zh-CN" altLang="en-US" dirty="0"/>
                  <a:t>，窗口增量固定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/>
                  <a:t>BIC</a:t>
                </a:r>
                <a:r>
                  <a:rPr lang="zh-CN" altLang="en-US" dirty="0"/>
                  <a:t>：每个</a:t>
                </a:r>
                <a:r>
                  <a:rPr lang="en-US" altLang="zh-CN" dirty="0"/>
                  <a:t>RTT</a:t>
                </a:r>
                <a:r>
                  <a:rPr lang="zh-CN" altLang="en-US" dirty="0"/>
                  <a:t>进行一次搜索，小</a:t>
                </a:r>
                <a:r>
                  <a:rPr lang="en-US" altLang="zh-CN" dirty="0"/>
                  <a:t>RTT</a:t>
                </a:r>
                <a:r>
                  <a:rPr lang="zh-CN" altLang="en-US" dirty="0"/>
                  <a:t>的会更快搜索到窗口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b="1" dirty="0"/>
                  <a:t>Cubic</a:t>
                </a:r>
                <a:r>
                  <a:rPr lang="zh-CN" altLang="en-US" b="1" dirty="0"/>
                  <a:t>：拥塞窗口变为绝对时间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b="1" dirty="0"/>
                  <a:t>的函数：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𝒄𝒘𝒏𝒅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，</a:t>
                </a:r>
                <a:r>
                  <a:rPr lang="en-US" altLang="zh-CN" b="1" dirty="0"/>
                  <a:t>RTT</a:t>
                </a:r>
                <a:r>
                  <a:rPr lang="zh-CN" altLang="en-US" b="1" dirty="0"/>
                  <a:t>无关</a:t>
                </a:r>
                <a:endParaRPr lang="en-US" altLang="zh-CN" b="1" dirty="0"/>
              </a:p>
              <a:p>
                <a:pPr lvl="1"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线性探测带宽太慢</a:t>
                </a:r>
                <a:endParaRPr lang="en-US" altLang="zh-CN" b="1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/>
                  <a:t>BIC</a:t>
                </a:r>
                <a:r>
                  <a:rPr lang="zh-CN" altLang="en-US" dirty="0"/>
                  <a:t>：二分搜索的方法够快，但是实现复杂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b="1" dirty="0"/>
                  <a:t>Cubic</a:t>
                </a:r>
                <a:r>
                  <a:rPr lang="zh-CN" altLang="en-US" b="1" dirty="0"/>
                  <a:t>：窗口线性增长 </a:t>
                </a:r>
                <a:r>
                  <a:rPr lang="en-US" altLang="zh-CN" b="1" dirty="0">
                    <a:sym typeface="Wingdings" panose="05000000000000000000" pitchFamily="2" charset="2"/>
                  </a:rPr>
                  <a:t> </a:t>
                </a:r>
                <a:r>
                  <a:rPr lang="zh-CN" altLang="en-US" b="1" dirty="0">
                    <a:sym typeface="Wingdings" panose="05000000000000000000" pitchFamily="2" charset="2"/>
                  </a:rPr>
                  <a:t>三次函数，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𝒕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zh-CN" altLang="en-US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是</m:t>
                    </m:r>
                  </m:oMath>
                </a14:m>
                <a:r>
                  <a:rPr lang="zh-CN" altLang="en-US" b="1" dirty="0"/>
                  <a:t>一个关于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1" dirty="0"/>
                  <a:t>三次函数</a:t>
                </a:r>
                <a:endParaRPr lang="zh-CN" altLang="en-US" b="1" dirty="0"/>
              </a:p>
            </p:txBody>
          </p:sp>
        </mc:Choice>
        <mc:Fallback>
          <p:sp>
            <p:nvSpPr>
              <p:cNvPr id="3" name="内容占位符 2" descr="7b0a20202020227461726765744d6f64756c65223a20226b6f6e6c696e65666f6e7473220a7d0a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645" y="1567180"/>
                <a:ext cx="8618220" cy="443738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确定</a:t>
            </a:r>
            <a:r>
              <a:rPr lang="en-US" altLang="zh-CN" dirty="0"/>
              <a:t>TCP Cubic</a:t>
            </a:r>
            <a:r>
              <a:rPr lang="zh-CN" altLang="en-US" dirty="0"/>
              <a:t>的三次函数参数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6835" y="1710690"/>
                <a:ext cx="5659120" cy="4946650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zh-CN" altLang="en-US" dirty="0"/>
                  <a:t>：检测到丢包时候的拥塞窗口大小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𝑐𝑤𝑛𝑑</m:t>
                    </m:r>
                  </m:oMath>
                </a14:m>
                <a:r>
                  <a:rPr lang="zh-CN" altLang="en-US" dirty="0"/>
                  <a:t>关于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的函数：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b="0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W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   </a:t>
                </a:r>
                <a:r>
                  <a:rPr lang="zh-CN" altLang="en-US" sz="18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1800" dirty="0"/>
                  <a:t>决定了三次函数的形状，定值</a:t>
                </a:r>
                <a:endParaRPr lang="en-US" altLang="zh-CN" sz="18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关键参数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：拥塞发生之后多久会重新达到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根据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zh-CN" altLang="en-US" dirty="0"/>
                  <a:t>算出：</a:t>
                </a:r>
                <a:endParaRPr lang="en-US" altLang="zh-CN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35" y="1710690"/>
                <a:ext cx="5659120" cy="494665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>
            <a:off x="5926207" y="4934778"/>
            <a:ext cx="31457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5933351" y="2012674"/>
            <a:ext cx="0" cy="2922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933351" y="3429000"/>
            <a:ext cx="2768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7211224" y="2226469"/>
            <a:ext cx="16016" cy="2706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任意多边形: 形状 27"/>
          <p:cNvSpPr/>
          <p:nvPr/>
        </p:nvSpPr>
        <p:spPr>
          <a:xfrm>
            <a:off x="5933350" y="2422856"/>
            <a:ext cx="2555748" cy="1897380"/>
          </a:xfrm>
          <a:custGeom>
            <a:avLst/>
            <a:gdLst>
              <a:gd name="connsiteX0" fmla="*/ 0 w 3407664"/>
              <a:gd name="connsiteY0" fmla="*/ 2529840 h 2529840"/>
              <a:gd name="connsiteX1" fmla="*/ 853440 w 3407664"/>
              <a:gd name="connsiteY1" fmla="*/ 1517904 h 2529840"/>
              <a:gd name="connsiteX2" fmla="*/ 1719072 w 3407664"/>
              <a:gd name="connsiteY2" fmla="*/ 1322832 h 2529840"/>
              <a:gd name="connsiteX3" fmla="*/ 2578608 w 3407664"/>
              <a:gd name="connsiteY3" fmla="*/ 1072896 h 2529840"/>
              <a:gd name="connsiteX4" fmla="*/ 3407664 w 3407664"/>
              <a:gd name="connsiteY4" fmla="*/ 0 h 2529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7664" h="2529840">
                <a:moveTo>
                  <a:pt x="0" y="2529840"/>
                </a:moveTo>
                <a:cubicBezTo>
                  <a:pt x="283464" y="2124456"/>
                  <a:pt x="566928" y="1719072"/>
                  <a:pt x="853440" y="1517904"/>
                </a:cubicBezTo>
                <a:cubicBezTo>
                  <a:pt x="1139952" y="1316736"/>
                  <a:pt x="1431544" y="1397000"/>
                  <a:pt x="1719072" y="1322832"/>
                </a:cubicBezTo>
                <a:cubicBezTo>
                  <a:pt x="2006600" y="1248664"/>
                  <a:pt x="2297176" y="1293368"/>
                  <a:pt x="2578608" y="1072896"/>
                </a:cubicBezTo>
                <a:cubicBezTo>
                  <a:pt x="2860040" y="852424"/>
                  <a:pt x="3263392" y="199136"/>
                  <a:pt x="3407664" y="0"/>
                </a:cubicBezTo>
              </a:path>
            </a:pathLst>
          </a:cu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5407657" y="2012673"/>
            <a:ext cx="5162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cwnd</a:t>
            </a:r>
            <a:endParaRPr lang="en-US" altLang="zh-CN" sz="1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8662874" y="4989004"/>
            <a:ext cx="233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</a:t>
            </a:r>
            <a:endParaRPr lang="en-US" altLang="zh-CN" sz="1200" dirty="0"/>
          </a:p>
        </p:txBody>
      </p:sp>
      <p:sp>
        <p:nvSpPr>
          <p:cNvPr id="31" name="椭圆 30"/>
          <p:cNvSpPr/>
          <p:nvPr/>
        </p:nvSpPr>
        <p:spPr>
          <a:xfrm>
            <a:off x="5859122" y="4234665"/>
            <a:ext cx="134169" cy="1449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5058246" y="4097205"/>
                <a:ext cx="925830" cy="275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246" y="4097205"/>
                <a:ext cx="925830" cy="275590"/>
              </a:xfrm>
              <a:prstGeom prst="rect">
                <a:avLst/>
              </a:prstGeom>
              <a:blipFill rotWithShape="1">
                <a:blip r:embed="rId2"/>
                <a:stretch>
                  <a:fillRect l="-51" t="-67" r="51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5370218" y="3253023"/>
                <a:ext cx="565150" cy="275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218" y="3253023"/>
                <a:ext cx="565150" cy="275590"/>
              </a:xfrm>
              <a:prstGeom prst="rect">
                <a:avLst/>
              </a:prstGeom>
              <a:blipFill rotWithShape="1">
                <a:blip r:embed="rId3"/>
                <a:stretch>
                  <a:fillRect l="-4" t="-201" r="4" b="2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椭圆 34"/>
          <p:cNvSpPr/>
          <p:nvPr/>
        </p:nvSpPr>
        <p:spPr>
          <a:xfrm>
            <a:off x="7158095" y="3356076"/>
            <a:ext cx="134169" cy="1449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6" name="文本框 35"/>
          <p:cNvSpPr txBox="1"/>
          <p:nvPr/>
        </p:nvSpPr>
        <p:spPr>
          <a:xfrm>
            <a:off x="5798577" y="4933409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dirty="0"/>
              <a:t>O</a:t>
            </a:r>
            <a:endParaRPr lang="en-US" altLang="zh-CN" sz="12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6328728" y="3057025"/>
                <a:ext cx="855980" cy="275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728" y="3057025"/>
                <a:ext cx="855980" cy="275590"/>
              </a:xfrm>
              <a:prstGeom prst="rect">
                <a:avLst/>
              </a:prstGeom>
              <a:blipFill rotWithShape="1">
                <a:blip r:embed="rId4"/>
                <a:stretch>
                  <a:fillRect l="-37" t="-49" r="37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7103723" y="4941223"/>
                <a:ext cx="289560" cy="275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altLang="zh-CN" sz="12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723" y="4941223"/>
                <a:ext cx="289560" cy="275590"/>
              </a:xfrm>
              <a:prstGeom prst="rect">
                <a:avLst/>
              </a:prstGeom>
              <a:blipFill rotWithShape="1">
                <a:blip r:embed="rId5"/>
                <a:stretch>
                  <a:fillRect l="-212" t="-105" r="212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Cubic</a:t>
            </a:r>
            <a:r>
              <a:rPr lang="zh-CN" altLang="en-US" dirty="0"/>
              <a:t>定性分析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96215" y="1843405"/>
                <a:ext cx="5052060" cy="399796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当把窗口乘性减之后，根据提前计算好的三次函数曲线来增长拥塞窗口，开始很快，接近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zh-CN" altLang="en-US" sz="2000" dirty="0"/>
                  <a:t>的时候变慢</a:t>
                </a:r>
                <a:endParaRPr lang="zh-CN" altLang="en-US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如果网络变得更好，在探测可用带宽时，拥塞窗口超过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zh-CN" altLang="en-US" sz="2000" dirty="0"/>
                  <a:t>之后，利用三次函数的另一侧，先慢后快增加拥塞窗口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215" y="1843405"/>
                <a:ext cx="5052060" cy="399796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4"/>
          <p:cNvGrpSpPr/>
          <p:nvPr/>
        </p:nvGrpSpPr>
        <p:grpSpPr>
          <a:xfrm>
            <a:off x="5148175" y="2125266"/>
            <a:ext cx="3824735" cy="2649346"/>
            <a:chOff x="4878437" y="2893914"/>
            <a:chExt cx="5794237" cy="3681580"/>
          </a:xfrm>
        </p:grpSpPr>
        <p:sp>
          <p:nvSpPr>
            <p:cNvPr id="5" name="TextBox 73"/>
            <p:cNvSpPr txBox="1"/>
            <p:nvPr/>
          </p:nvSpPr>
          <p:spPr>
            <a:xfrm>
              <a:off x="4878437" y="5185258"/>
              <a:ext cx="960062" cy="922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sending 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rate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" name="Straight Connector 36"/>
            <p:cNvCxnSpPr/>
            <p:nvPr/>
          </p:nvCxnSpPr>
          <p:spPr>
            <a:xfrm>
              <a:off x="5801903" y="6262085"/>
              <a:ext cx="459797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37"/>
            <p:cNvCxnSpPr/>
            <p:nvPr/>
          </p:nvCxnSpPr>
          <p:spPr>
            <a:xfrm flipV="1">
              <a:off x="5801904" y="4039871"/>
              <a:ext cx="0" cy="2222517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38"/>
            <p:cNvSpPr/>
            <p:nvPr/>
          </p:nvSpPr>
          <p:spPr>
            <a:xfrm>
              <a:off x="5815989" y="4445300"/>
              <a:ext cx="480875" cy="1811260"/>
            </a:xfrm>
            <a:custGeom>
              <a:avLst/>
              <a:gdLst>
                <a:gd name="connsiteX0" fmla="*/ 860489 w 860489"/>
                <a:gd name="connsiteY0" fmla="*/ 0 h 3186525"/>
                <a:gd name="connsiteX1" fmla="*/ 777551 w 860489"/>
                <a:gd name="connsiteY1" fmla="*/ 2384490 h 3186525"/>
                <a:gd name="connsiteX2" fmla="*/ 632408 w 860489"/>
                <a:gd name="connsiteY2" fmla="*/ 3084286 h 3186525"/>
                <a:gd name="connsiteX3" fmla="*/ 440612 w 860489"/>
                <a:gd name="connsiteY3" fmla="*/ 3177592 h 3186525"/>
                <a:gd name="connsiteX4" fmla="*/ 0 w 860489"/>
                <a:gd name="connsiteY4" fmla="*/ 3182776 h 3186525"/>
                <a:gd name="connsiteX0-1" fmla="*/ 860489 w 860489"/>
                <a:gd name="connsiteY0-2" fmla="*/ 0 h 3186525"/>
                <a:gd name="connsiteX1-3" fmla="*/ 777551 w 860489"/>
                <a:gd name="connsiteY1-4" fmla="*/ 2384490 h 3186525"/>
                <a:gd name="connsiteX2-5" fmla="*/ 632408 w 860489"/>
                <a:gd name="connsiteY2-6" fmla="*/ 3084286 h 3186525"/>
                <a:gd name="connsiteX3-7" fmla="*/ 440612 w 860489"/>
                <a:gd name="connsiteY3-8" fmla="*/ 3177592 h 3186525"/>
                <a:gd name="connsiteX4-9" fmla="*/ 0 w 860489"/>
                <a:gd name="connsiteY4-10" fmla="*/ 3182776 h 3186525"/>
                <a:gd name="connsiteX0-11" fmla="*/ 860489 w 860489"/>
                <a:gd name="connsiteY0-12" fmla="*/ 0 h 3182776"/>
                <a:gd name="connsiteX1-13" fmla="*/ 777551 w 860489"/>
                <a:gd name="connsiteY1-14" fmla="*/ 2384490 h 3182776"/>
                <a:gd name="connsiteX2-15" fmla="*/ 632408 w 860489"/>
                <a:gd name="connsiteY2-16" fmla="*/ 3084286 h 3182776"/>
                <a:gd name="connsiteX3-17" fmla="*/ 0 w 860489"/>
                <a:gd name="connsiteY3-18" fmla="*/ 3182776 h 3182776"/>
                <a:gd name="connsiteX0-19" fmla="*/ 860489 w 860489"/>
                <a:gd name="connsiteY0-20" fmla="*/ 0 h 3183334"/>
                <a:gd name="connsiteX1-21" fmla="*/ 777551 w 860489"/>
                <a:gd name="connsiteY1-22" fmla="*/ 2384490 h 3183334"/>
                <a:gd name="connsiteX2-23" fmla="*/ 632408 w 860489"/>
                <a:gd name="connsiteY2-24" fmla="*/ 3084286 h 3183334"/>
                <a:gd name="connsiteX3-25" fmla="*/ 0 w 860489"/>
                <a:gd name="connsiteY3-26" fmla="*/ 3182776 h 3183334"/>
                <a:gd name="connsiteX0-27" fmla="*/ 860489 w 860489"/>
                <a:gd name="connsiteY0-28" fmla="*/ 0 h 3185488"/>
                <a:gd name="connsiteX1-29" fmla="*/ 777551 w 860489"/>
                <a:gd name="connsiteY1-30" fmla="*/ 2384490 h 3185488"/>
                <a:gd name="connsiteX2-31" fmla="*/ 632408 w 860489"/>
                <a:gd name="connsiteY2-32" fmla="*/ 3084286 h 3185488"/>
                <a:gd name="connsiteX3-33" fmla="*/ 0 w 860489"/>
                <a:gd name="connsiteY3-34" fmla="*/ 3182776 h 3185488"/>
                <a:gd name="connsiteX0-35" fmla="*/ 860489 w 860489"/>
                <a:gd name="connsiteY0-36" fmla="*/ 0 h 3182776"/>
                <a:gd name="connsiteX1-37" fmla="*/ 777551 w 860489"/>
                <a:gd name="connsiteY1-38" fmla="*/ 2384490 h 3182776"/>
                <a:gd name="connsiteX2-39" fmla="*/ 664158 w 860489"/>
                <a:gd name="connsiteY2-40" fmla="*/ 3043011 h 3182776"/>
                <a:gd name="connsiteX3-41" fmla="*/ 0 w 860489"/>
                <a:gd name="connsiteY3-42" fmla="*/ 3182776 h 3182776"/>
                <a:gd name="connsiteX0-43" fmla="*/ 860489 w 860489"/>
                <a:gd name="connsiteY0-44" fmla="*/ 0 h 3184087"/>
                <a:gd name="connsiteX1-45" fmla="*/ 777551 w 860489"/>
                <a:gd name="connsiteY1-46" fmla="*/ 2384490 h 3184087"/>
                <a:gd name="connsiteX2-47" fmla="*/ 664158 w 860489"/>
                <a:gd name="connsiteY2-48" fmla="*/ 3043011 h 3184087"/>
                <a:gd name="connsiteX3-49" fmla="*/ 0 w 860489"/>
                <a:gd name="connsiteY3-50" fmla="*/ 3182776 h 3184087"/>
                <a:gd name="connsiteX0-51" fmla="*/ 860489 w 860489"/>
                <a:gd name="connsiteY0-52" fmla="*/ 0 h 3182776"/>
                <a:gd name="connsiteX1-53" fmla="*/ 793426 w 860489"/>
                <a:gd name="connsiteY1-54" fmla="*/ 2378140 h 3182776"/>
                <a:gd name="connsiteX2-55" fmla="*/ 664158 w 860489"/>
                <a:gd name="connsiteY2-56" fmla="*/ 3043011 h 3182776"/>
                <a:gd name="connsiteX3-57" fmla="*/ 0 w 860489"/>
                <a:gd name="connsiteY3-58" fmla="*/ 3182776 h 3182776"/>
                <a:gd name="connsiteX0-59" fmla="*/ 860489 w 860489"/>
                <a:gd name="connsiteY0-60" fmla="*/ 0 h 3182776"/>
                <a:gd name="connsiteX1-61" fmla="*/ 793426 w 860489"/>
                <a:gd name="connsiteY1-62" fmla="*/ 2378140 h 3182776"/>
                <a:gd name="connsiteX2-63" fmla="*/ 664158 w 860489"/>
                <a:gd name="connsiteY2-64" fmla="*/ 3043011 h 3182776"/>
                <a:gd name="connsiteX3-65" fmla="*/ 0 w 860489"/>
                <a:gd name="connsiteY3-66" fmla="*/ 3182776 h 3182776"/>
                <a:gd name="connsiteX0-67" fmla="*/ 860489 w 860489"/>
                <a:gd name="connsiteY0-68" fmla="*/ 0 h 3182776"/>
                <a:gd name="connsiteX1-69" fmla="*/ 793426 w 860489"/>
                <a:gd name="connsiteY1-70" fmla="*/ 2378140 h 3182776"/>
                <a:gd name="connsiteX2-71" fmla="*/ 664158 w 860489"/>
                <a:gd name="connsiteY2-72" fmla="*/ 3043011 h 3182776"/>
                <a:gd name="connsiteX3-73" fmla="*/ 0 w 860489"/>
                <a:gd name="connsiteY3-74" fmla="*/ 3182776 h 3182776"/>
                <a:gd name="connsiteX0-75" fmla="*/ 860489 w 860489"/>
                <a:gd name="connsiteY0-76" fmla="*/ 0 h 3182776"/>
                <a:gd name="connsiteX1-77" fmla="*/ 793426 w 860489"/>
                <a:gd name="connsiteY1-78" fmla="*/ 2378140 h 3182776"/>
                <a:gd name="connsiteX2-79" fmla="*/ 664158 w 860489"/>
                <a:gd name="connsiteY2-80" fmla="*/ 3043011 h 3182776"/>
                <a:gd name="connsiteX3-81" fmla="*/ 0 w 860489"/>
                <a:gd name="connsiteY3-82" fmla="*/ 3182776 h 3182776"/>
                <a:gd name="connsiteX0-83" fmla="*/ 860489 w 860489"/>
                <a:gd name="connsiteY0-84" fmla="*/ 0 h 3186401"/>
                <a:gd name="connsiteX1-85" fmla="*/ 793426 w 860489"/>
                <a:gd name="connsiteY1-86" fmla="*/ 2378140 h 3186401"/>
                <a:gd name="connsiteX2-87" fmla="*/ 664158 w 860489"/>
                <a:gd name="connsiteY2-88" fmla="*/ 3043011 h 3186401"/>
                <a:gd name="connsiteX3-89" fmla="*/ 0 w 860489"/>
                <a:gd name="connsiteY3-90" fmla="*/ 3182776 h 3186401"/>
                <a:gd name="connsiteX0-91" fmla="*/ 860489 w 860489"/>
                <a:gd name="connsiteY0-92" fmla="*/ 0 h 3188070"/>
                <a:gd name="connsiteX1-93" fmla="*/ 793426 w 860489"/>
                <a:gd name="connsiteY1-94" fmla="*/ 2378140 h 3188070"/>
                <a:gd name="connsiteX2-95" fmla="*/ 664158 w 860489"/>
                <a:gd name="connsiteY2-96" fmla="*/ 3043011 h 3188070"/>
                <a:gd name="connsiteX3-97" fmla="*/ 0 w 860489"/>
                <a:gd name="connsiteY3-98" fmla="*/ 3182776 h 3188070"/>
                <a:gd name="connsiteX0-99" fmla="*/ 860489 w 860489"/>
                <a:gd name="connsiteY0-100" fmla="*/ 0 h 3182776"/>
                <a:gd name="connsiteX1-101" fmla="*/ 793426 w 860489"/>
                <a:gd name="connsiteY1-102" fmla="*/ 2378140 h 3182776"/>
                <a:gd name="connsiteX2-103" fmla="*/ 676858 w 860489"/>
                <a:gd name="connsiteY2-104" fmla="*/ 2998561 h 3182776"/>
                <a:gd name="connsiteX3-105" fmla="*/ 0 w 860489"/>
                <a:gd name="connsiteY3-106" fmla="*/ 3182776 h 3182776"/>
                <a:gd name="connsiteX0-107" fmla="*/ 860489 w 860489"/>
                <a:gd name="connsiteY0-108" fmla="*/ 0 h 3192503"/>
                <a:gd name="connsiteX1-109" fmla="*/ 793426 w 860489"/>
                <a:gd name="connsiteY1-110" fmla="*/ 2378140 h 3192503"/>
                <a:gd name="connsiteX2-111" fmla="*/ 676858 w 860489"/>
                <a:gd name="connsiteY2-112" fmla="*/ 2998561 h 3192503"/>
                <a:gd name="connsiteX3-113" fmla="*/ 0 w 860489"/>
                <a:gd name="connsiteY3-114" fmla="*/ 3182776 h 3192503"/>
                <a:gd name="connsiteX0-115" fmla="*/ 860489 w 860489"/>
                <a:gd name="connsiteY0-116" fmla="*/ 0 h 3182981"/>
                <a:gd name="connsiteX1-117" fmla="*/ 793426 w 860489"/>
                <a:gd name="connsiteY1-118" fmla="*/ 2378140 h 3182981"/>
                <a:gd name="connsiteX2-119" fmla="*/ 676858 w 860489"/>
                <a:gd name="connsiteY2-120" fmla="*/ 2998561 h 3182981"/>
                <a:gd name="connsiteX3-121" fmla="*/ 0 w 860489"/>
                <a:gd name="connsiteY3-122" fmla="*/ 3182776 h 3182981"/>
                <a:gd name="connsiteX0-123" fmla="*/ 860489 w 860489"/>
                <a:gd name="connsiteY0-124" fmla="*/ 0 h 3182981"/>
                <a:gd name="connsiteX1-125" fmla="*/ 793426 w 860489"/>
                <a:gd name="connsiteY1-126" fmla="*/ 2378140 h 3182981"/>
                <a:gd name="connsiteX2-127" fmla="*/ 676858 w 860489"/>
                <a:gd name="connsiteY2-128" fmla="*/ 2998561 h 3182981"/>
                <a:gd name="connsiteX3-129" fmla="*/ 0 w 860489"/>
                <a:gd name="connsiteY3-130" fmla="*/ 3182776 h 3182981"/>
                <a:gd name="connsiteX0-131" fmla="*/ 892239 w 892239"/>
                <a:gd name="connsiteY0-132" fmla="*/ 0 h 3160756"/>
                <a:gd name="connsiteX1-133" fmla="*/ 793426 w 892239"/>
                <a:gd name="connsiteY1-134" fmla="*/ 2355915 h 3160756"/>
                <a:gd name="connsiteX2-135" fmla="*/ 676858 w 892239"/>
                <a:gd name="connsiteY2-136" fmla="*/ 2976336 h 3160756"/>
                <a:gd name="connsiteX3-137" fmla="*/ 0 w 892239"/>
                <a:gd name="connsiteY3-138" fmla="*/ 3160551 h 3160756"/>
                <a:gd name="connsiteX0-139" fmla="*/ 892239 w 892239"/>
                <a:gd name="connsiteY0-140" fmla="*/ 0 h 3160756"/>
                <a:gd name="connsiteX1-141" fmla="*/ 793426 w 892239"/>
                <a:gd name="connsiteY1-142" fmla="*/ 2355915 h 3160756"/>
                <a:gd name="connsiteX2-143" fmla="*/ 676858 w 892239"/>
                <a:gd name="connsiteY2-144" fmla="*/ 2976336 h 3160756"/>
                <a:gd name="connsiteX3-145" fmla="*/ 0 w 892239"/>
                <a:gd name="connsiteY3-146" fmla="*/ 3160551 h 31607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92239" h="3160756">
                  <a:moveTo>
                    <a:pt x="892239" y="0"/>
                  </a:moveTo>
                  <a:cubicBezTo>
                    <a:pt x="857076" y="951096"/>
                    <a:pt x="829323" y="1859859"/>
                    <a:pt x="793426" y="2355915"/>
                  </a:cubicBezTo>
                  <a:cubicBezTo>
                    <a:pt x="757529" y="2851971"/>
                    <a:pt x="751946" y="2746980"/>
                    <a:pt x="676858" y="2976336"/>
                  </a:cubicBezTo>
                  <a:cubicBezTo>
                    <a:pt x="601770" y="3205692"/>
                    <a:pt x="160327" y="3152732"/>
                    <a:pt x="0" y="3160551"/>
                  </a:cubicBezTo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Connector 39"/>
            <p:cNvCxnSpPr/>
            <p:nvPr/>
          </p:nvCxnSpPr>
          <p:spPr>
            <a:xfrm>
              <a:off x="6296864" y="4404648"/>
              <a:ext cx="2774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52"/>
            <p:cNvGrpSpPr/>
            <p:nvPr/>
          </p:nvGrpSpPr>
          <p:grpSpPr>
            <a:xfrm>
              <a:off x="6350326" y="4445306"/>
              <a:ext cx="795772" cy="900465"/>
              <a:chOff x="1257299" y="2448186"/>
              <a:chExt cx="919846" cy="1571364"/>
            </a:xfrm>
          </p:grpSpPr>
          <p:cxnSp>
            <p:nvCxnSpPr>
              <p:cNvPr id="32" name="Straight Connector 54"/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Freeform 55"/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-1" fmla="*/ 1064381 w 1064381"/>
                  <a:gd name="connsiteY0-2" fmla="*/ 0 h 2044095"/>
                  <a:gd name="connsiteX1-3" fmla="*/ 0 w 1064381"/>
                  <a:gd name="connsiteY1-4" fmla="*/ 2044095 h 2044095"/>
                  <a:gd name="connsiteX0-5" fmla="*/ 1064381 w 1064381"/>
                  <a:gd name="connsiteY0-6" fmla="*/ 0 h 2044095"/>
                  <a:gd name="connsiteX1-7" fmla="*/ 0 w 1064381"/>
                  <a:gd name="connsiteY1-8" fmla="*/ 2044095 h 2044095"/>
                  <a:gd name="connsiteX0-9" fmla="*/ 1064381 w 1064381"/>
                  <a:gd name="connsiteY0-10" fmla="*/ 0 h 2044095"/>
                  <a:gd name="connsiteX1-11" fmla="*/ 0 w 1064381"/>
                  <a:gd name="connsiteY1-12" fmla="*/ 2044095 h 2044095"/>
                  <a:gd name="connsiteX0-13" fmla="*/ 1147562 w 1147562"/>
                  <a:gd name="connsiteY0-14" fmla="*/ 0 h 2129575"/>
                  <a:gd name="connsiteX1-15" fmla="*/ 0 w 1147562"/>
                  <a:gd name="connsiteY1-16" fmla="*/ 2129575 h 2129575"/>
                  <a:gd name="connsiteX0-17" fmla="*/ 1147562 w 1147562"/>
                  <a:gd name="connsiteY0-18" fmla="*/ 0 h 2129575"/>
                  <a:gd name="connsiteX1-19" fmla="*/ 0 w 1147562"/>
                  <a:gd name="connsiteY1-20" fmla="*/ 2129575 h 2129575"/>
                  <a:gd name="connsiteX0-21" fmla="*/ 1147562 w 1147562"/>
                  <a:gd name="connsiteY0-22" fmla="*/ 0 h 2129575"/>
                  <a:gd name="connsiteX1-23" fmla="*/ 0 w 1147562"/>
                  <a:gd name="connsiteY1-24" fmla="*/ 2129575 h 2129575"/>
                  <a:gd name="connsiteX0-25" fmla="*/ 1147562 w 1147562"/>
                  <a:gd name="connsiteY0-26" fmla="*/ 0 h 2129575"/>
                  <a:gd name="connsiteX1-27" fmla="*/ 0 w 1147562"/>
                  <a:gd name="connsiteY1-28" fmla="*/ 2129575 h 2129575"/>
                  <a:gd name="connsiteX0-29" fmla="*/ 1147562 w 1147562"/>
                  <a:gd name="connsiteY0-30" fmla="*/ 0 h 2129575"/>
                  <a:gd name="connsiteX1-31" fmla="*/ 0 w 1147562"/>
                  <a:gd name="connsiteY1-32" fmla="*/ 2129575 h 2129575"/>
                  <a:gd name="connsiteX0-33" fmla="*/ 1147562 w 1147562"/>
                  <a:gd name="connsiteY0-34" fmla="*/ 0 h 2129575"/>
                  <a:gd name="connsiteX1-35" fmla="*/ 0 w 1147562"/>
                  <a:gd name="connsiteY1-36" fmla="*/ 2129575 h 2129575"/>
                  <a:gd name="connsiteX0-37" fmla="*/ 1147562 w 1147562"/>
                  <a:gd name="connsiteY0-38" fmla="*/ 0 h 2129575"/>
                  <a:gd name="connsiteX1-39" fmla="*/ 0 w 1147562"/>
                  <a:gd name="connsiteY1-40" fmla="*/ 2129575 h 2129575"/>
                  <a:gd name="connsiteX0-41" fmla="*/ 1147562 w 1147562"/>
                  <a:gd name="connsiteY0-42" fmla="*/ 0 h 2103931"/>
                  <a:gd name="connsiteX1-43" fmla="*/ 0 w 1147562"/>
                  <a:gd name="connsiteY1-44" fmla="*/ 2103931 h 21039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oup 56"/>
            <p:cNvGrpSpPr/>
            <p:nvPr/>
          </p:nvGrpSpPr>
          <p:grpSpPr>
            <a:xfrm>
              <a:off x="7112500" y="4441667"/>
              <a:ext cx="795772" cy="900465"/>
              <a:chOff x="1257299" y="2448186"/>
              <a:chExt cx="919846" cy="1571364"/>
            </a:xfrm>
          </p:grpSpPr>
          <p:cxnSp>
            <p:nvCxnSpPr>
              <p:cNvPr id="30" name="Straight Connector 57"/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Freeform 59"/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-1" fmla="*/ 1064381 w 1064381"/>
                  <a:gd name="connsiteY0-2" fmla="*/ 0 h 2044095"/>
                  <a:gd name="connsiteX1-3" fmla="*/ 0 w 1064381"/>
                  <a:gd name="connsiteY1-4" fmla="*/ 2044095 h 2044095"/>
                  <a:gd name="connsiteX0-5" fmla="*/ 1064381 w 1064381"/>
                  <a:gd name="connsiteY0-6" fmla="*/ 0 h 2044095"/>
                  <a:gd name="connsiteX1-7" fmla="*/ 0 w 1064381"/>
                  <a:gd name="connsiteY1-8" fmla="*/ 2044095 h 2044095"/>
                  <a:gd name="connsiteX0-9" fmla="*/ 1064381 w 1064381"/>
                  <a:gd name="connsiteY0-10" fmla="*/ 0 h 2044095"/>
                  <a:gd name="connsiteX1-11" fmla="*/ 0 w 1064381"/>
                  <a:gd name="connsiteY1-12" fmla="*/ 2044095 h 2044095"/>
                  <a:gd name="connsiteX0-13" fmla="*/ 1147562 w 1147562"/>
                  <a:gd name="connsiteY0-14" fmla="*/ 0 h 2129575"/>
                  <a:gd name="connsiteX1-15" fmla="*/ 0 w 1147562"/>
                  <a:gd name="connsiteY1-16" fmla="*/ 2129575 h 2129575"/>
                  <a:gd name="connsiteX0-17" fmla="*/ 1147562 w 1147562"/>
                  <a:gd name="connsiteY0-18" fmla="*/ 0 h 2129575"/>
                  <a:gd name="connsiteX1-19" fmla="*/ 0 w 1147562"/>
                  <a:gd name="connsiteY1-20" fmla="*/ 2129575 h 2129575"/>
                  <a:gd name="connsiteX0-21" fmla="*/ 1147562 w 1147562"/>
                  <a:gd name="connsiteY0-22" fmla="*/ 0 h 2129575"/>
                  <a:gd name="connsiteX1-23" fmla="*/ 0 w 1147562"/>
                  <a:gd name="connsiteY1-24" fmla="*/ 2129575 h 2129575"/>
                  <a:gd name="connsiteX0-25" fmla="*/ 1147562 w 1147562"/>
                  <a:gd name="connsiteY0-26" fmla="*/ 0 h 2129575"/>
                  <a:gd name="connsiteX1-27" fmla="*/ 0 w 1147562"/>
                  <a:gd name="connsiteY1-28" fmla="*/ 2129575 h 2129575"/>
                  <a:gd name="connsiteX0-29" fmla="*/ 1147562 w 1147562"/>
                  <a:gd name="connsiteY0-30" fmla="*/ 0 h 2129575"/>
                  <a:gd name="connsiteX1-31" fmla="*/ 0 w 1147562"/>
                  <a:gd name="connsiteY1-32" fmla="*/ 2129575 h 2129575"/>
                  <a:gd name="connsiteX0-33" fmla="*/ 1147562 w 1147562"/>
                  <a:gd name="connsiteY0-34" fmla="*/ 0 h 2129575"/>
                  <a:gd name="connsiteX1-35" fmla="*/ 0 w 1147562"/>
                  <a:gd name="connsiteY1-36" fmla="*/ 2129575 h 2129575"/>
                  <a:gd name="connsiteX0-37" fmla="*/ 1147562 w 1147562"/>
                  <a:gd name="connsiteY0-38" fmla="*/ 0 h 2129575"/>
                  <a:gd name="connsiteX1-39" fmla="*/ 0 w 1147562"/>
                  <a:gd name="connsiteY1-40" fmla="*/ 2129575 h 2129575"/>
                  <a:gd name="connsiteX0-41" fmla="*/ 1147562 w 1147562"/>
                  <a:gd name="connsiteY0-42" fmla="*/ 0 h 2103931"/>
                  <a:gd name="connsiteX1-43" fmla="*/ 0 w 1147562"/>
                  <a:gd name="connsiteY1-44" fmla="*/ 2103931 h 21039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62"/>
            <p:cNvGrpSpPr/>
            <p:nvPr/>
          </p:nvGrpSpPr>
          <p:grpSpPr>
            <a:xfrm>
              <a:off x="7915954" y="4439699"/>
              <a:ext cx="795772" cy="900465"/>
              <a:chOff x="1257299" y="2448186"/>
              <a:chExt cx="919846" cy="1571364"/>
            </a:xfrm>
          </p:grpSpPr>
          <p:cxnSp>
            <p:nvCxnSpPr>
              <p:cNvPr id="28" name="Straight Connector 63"/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Freeform 64"/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-1" fmla="*/ 1064381 w 1064381"/>
                  <a:gd name="connsiteY0-2" fmla="*/ 0 h 2044095"/>
                  <a:gd name="connsiteX1-3" fmla="*/ 0 w 1064381"/>
                  <a:gd name="connsiteY1-4" fmla="*/ 2044095 h 2044095"/>
                  <a:gd name="connsiteX0-5" fmla="*/ 1064381 w 1064381"/>
                  <a:gd name="connsiteY0-6" fmla="*/ 0 h 2044095"/>
                  <a:gd name="connsiteX1-7" fmla="*/ 0 w 1064381"/>
                  <a:gd name="connsiteY1-8" fmla="*/ 2044095 h 2044095"/>
                  <a:gd name="connsiteX0-9" fmla="*/ 1064381 w 1064381"/>
                  <a:gd name="connsiteY0-10" fmla="*/ 0 h 2044095"/>
                  <a:gd name="connsiteX1-11" fmla="*/ 0 w 1064381"/>
                  <a:gd name="connsiteY1-12" fmla="*/ 2044095 h 2044095"/>
                  <a:gd name="connsiteX0-13" fmla="*/ 1147562 w 1147562"/>
                  <a:gd name="connsiteY0-14" fmla="*/ 0 h 2129575"/>
                  <a:gd name="connsiteX1-15" fmla="*/ 0 w 1147562"/>
                  <a:gd name="connsiteY1-16" fmla="*/ 2129575 h 2129575"/>
                  <a:gd name="connsiteX0-17" fmla="*/ 1147562 w 1147562"/>
                  <a:gd name="connsiteY0-18" fmla="*/ 0 h 2129575"/>
                  <a:gd name="connsiteX1-19" fmla="*/ 0 w 1147562"/>
                  <a:gd name="connsiteY1-20" fmla="*/ 2129575 h 2129575"/>
                  <a:gd name="connsiteX0-21" fmla="*/ 1147562 w 1147562"/>
                  <a:gd name="connsiteY0-22" fmla="*/ 0 h 2129575"/>
                  <a:gd name="connsiteX1-23" fmla="*/ 0 w 1147562"/>
                  <a:gd name="connsiteY1-24" fmla="*/ 2129575 h 2129575"/>
                  <a:gd name="connsiteX0-25" fmla="*/ 1147562 w 1147562"/>
                  <a:gd name="connsiteY0-26" fmla="*/ 0 h 2129575"/>
                  <a:gd name="connsiteX1-27" fmla="*/ 0 w 1147562"/>
                  <a:gd name="connsiteY1-28" fmla="*/ 2129575 h 2129575"/>
                  <a:gd name="connsiteX0-29" fmla="*/ 1147562 w 1147562"/>
                  <a:gd name="connsiteY0-30" fmla="*/ 0 h 2129575"/>
                  <a:gd name="connsiteX1-31" fmla="*/ 0 w 1147562"/>
                  <a:gd name="connsiteY1-32" fmla="*/ 2129575 h 2129575"/>
                  <a:gd name="connsiteX0-33" fmla="*/ 1147562 w 1147562"/>
                  <a:gd name="connsiteY0-34" fmla="*/ 0 h 2129575"/>
                  <a:gd name="connsiteX1-35" fmla="*/ 0 w 1147562"/>
                  <a:gd name="connsiteY1-36" fmla="*/ 2129575 h 2129575"/>
                  <a:gd name="connsiteX0-37" fmla="*/ 1147562 w 1147562"/>
                  <a:gd name="connsiteY0-38" fmla="*/ 0 h 2129575"/>
                  <a:gd name="connsiteX1-39" fmla="*/ 0 w 1147562"/>
                  <a:gd name="connsiteY1-40" fmla="*/ 2129575 h 2129575"/>
                  <a:gd name="connsiteX0-41" fmla="*/ 1147562 w 1147562"/>
                  <a:gd name="connsiteY0-42" fmla="*/ 0 h 2103931"/>
                  <a:gd name="connsiteX1-43" fmla="*/ 0 w 1147562"/>
                  <a:gd name="connsiteY1-44" fmla="*/ 2103931 h 21039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65"/>
            <p:cNvGrpSpPr/>
            <p:nvPr/>
          </p:nvGrpSpPr>
          <p:grpSpPr>
            <a:xfrm>
              <a:off x="8750371" y="4432898"/>
              <a:ext cx="795772" cy="900465"/>
              <a:chOff x="1257299" y="2448186"/>
              <a:chExt cx="919846" cy="1571364"/>
            </a:xfrm>
          </p:grpSpPr>
          <p:cxnSp>
            <p:nvCxnSpPr>
              <p:cNvPr id="26" name="Straight Connector 66"/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Freeform 67"/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-1" fmla="*/ 1064381 w 1064381"/>
                  <a:gd name="connsiteY0-2" fmla="*/ 0 h 2044095"/>
                  <a:gd name="connsiteX1-3" fmla="*/ 0 w 1064381"/>
                  <a:gd name="connsiteY1-4" fmla="*/ 2044095 h 2044095"/>
                  <a:gd name="connsiteX0-5" fmla="*/ 1064381 w 1064381"/>
                  <a:gd name="connsiteY0-6" fmla="*/ 0 h 2044095"/>
                  <a:gd name="connsiteX1-7" fmla="*/ 0 w 1064381"/>
                  <a:gd name="connsiteY1-8" fmla="*/ 2044095 h 2044095"/>
                  <a:gd name="connsiteX0-9" fmla="*/ 1064381 w 1064381"/>
                  <a:gd name="connsiteY0-10" fmla="*/ 0 h 2044095"/>
                  <a:gd name="connsiteX1-11" fmla="*/ 0 w 1064381"/>
                  <a:gd name="connsiteY1-12" fmla="*/ 2044095 h 2044095"/>
                  <a:gd name="connsiteX0-13" fmla="*/ 1147562 w 1147562"/>
                  <a:gd name="connsiteY0-14" fmla="*/ 0 h 2129575"/>
                  <a:gd name="connsiteX1-15" fmla="*/ 0 w 1147562"/>
                  <a:gd name="connsiteY1-16" fmla="*/ 2129575 h 2129575"/>
                  <a:gd name="connsiteX0-17" fmla="*/ 1147562 w 1147562"/>
                  <a:gd name="connsiteY0-18" fmla="*/ 0 h 2129575"/>
                  <a:gd name="connsiteX1-19" fmla="*/ 0 w 1147562"/>
                  <a:gd name="connsiteY1-20" fmla="*/ 2129575 h 2129575"/>
                  <a:gd name="connsiteX0-21" fmla="*/ 1147562 w 1147562"/>
                  <a:gd name="connsiteY0-22" fmla="*/ 0 h 2129575"/>
                  <a:gd name="connsiteX1-23" fmla="*/ 0 w 1147562"/>
                  <a:gd name="connsiteY1-24" fmla="*/ 2129575 h 2129575"/>
                  <a:gd name="connsiteX0-25" fmla="*/ 1147562 w 1147562"/>
                  <a:gd name="connsiteY0-26" fmla="*/ 0 h 2129575"/>
                  <a:gd name="connsiteX1-27" fmla="*/ 0 w 1147562"/>
                  <a:gd name="connsiteY1-28" fmla="*/ 2129575 h 2129575"/>
                  <a:gd name="connsiteX0-29" fmla="*/ 1147562 w 1147562"/>
                  <a:gd name="connsiteY0-30" fmla="*/ 0 h 2129575"/>
                  <a:gd name="connsiteX1-31" fmla="*/ 0 w 1147562"/>
                  <a:gd name="connsiteY1-32" fmla="*/ 2129575 h 2129575"/>
                  <a:gd name="connsiteX0-33" fmla="*/ 1147562 w 1147562"/>
                  <a:gd name="connsiteY0-34" fmla="*/ 0 h 2129575"/>
                  <a:gd name="connsiteX1-35" fmla="*/ 0 w 1147562"/>
                  <a:gd name="connsiteY1-36" fmla="*/ 2129575 h 2129575"/>
                  <a:gd name="connsiteX0-37" fmla="*/ 1147562 w 1147562"/>
                  <a:gd name="connsiteY0-38" fmla="*/ 0 h 2129575"/>
                  <a:gd name="connsiteX1-39" fmla="*/ 0 w 1147562"/>
                  <a:gd name="connsiteY1-40" fmla="*/ 2129575 h 2129575"/>
                  <a:gd name="connsiteX0-41" fmla="*/ 1147562 w 1147562"/>
                  <a:gd name="connsiteY0-42" fmla="*/ 0 h 2103931"/>
                  <a:gd name="connsiteX1-43" fmla="*/ 0 w 1147562"/>
                  <a:gd name="connsiteY1-44" fmla="*/ 2103931 h 21039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68"/>
            <p:cNvGrpSpPr/>
            <p:nvPr/>
          </p:nvGrpSpPr>
          <p:grpSpPr>
            <a:xfrm rot="10800000">
              <a:off x="9544542" y="3096950"/>
              <a:ext cx="1128132" cy="1337145"/>
              <a:chOff x="873118" y="2448184"/>
              <a:chExt cx="1304027" cy="2333396"/>
            </a:xfrm>
          </p:grpSpPr>
          <p:cxnSp>
            <p:nvCxnSpPr>
              <p:cNvPr id="24" name="Straight Connector 69"/>
              <p:cNvCxnSpPr/>
              <p:nvPr/>
            </p:nvCxnSpPr>
            <p:spPr>
              <a:xfrm rot="10800000" flipV="1">
                <a:off x="873118" y="2448184"/>
                <a:ext cx="1304027" cy="2333396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Freeform 70"/>
              <p:cNvSpPr/>
              <p:nvPr/>
            </p:nvSpPr>
            <p:spPr>
              <a:xfrm>
                <a:off x="1252647" y="2450273"/>
                <a:ext cx="858729" cy="1600620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-1" fmla="*/ 1064381 w 1064381"/>
                  <a:gd name="connsiteY0-2" fmla="*/ 0 h 2044095"/>
                  <a:gd name="connsiteX1-3" fmla="*/ 0 w 1064381"/>
                  <a:gd name="connsiteY1-4" fmla="*/ 2044095 h 2044095"/>
                  <a:gd name="connsiteX0-5" fmla="*/ 1064381 w 1064381"/>
                  <a:gd name="connsiteY0-6" fmla="*/ 0 h 2044095"/>
                  <a:gd name="connsiteX1-7" fmla="*/ 0 w 1064381"/>
                  <a:gd name="connsiteY1-8" fmla="*/ 2044095 h 2044095"/>
                  <a:gd name="connsiteX0-9" fmla="*/ 1064381 w 1064381"/>
                  <a:gd name="connsiteY0-10" fmla="*/ 0 h 2044095"/>
                  <a:gd name="connsiteX1-11" fmla="*/ 0 w 1064381"/>
                  <a:gd name="connsiteY1-12" fmla="*/ 2044095 h 2044095"/>
                  <a:gd name="connsiteX0-13" fmla="*/ 1147562 w 1147562"/>
                  <a:gd name="connsiteY0-14" fmla="*/ 0 h 2129575"/>
                  <a:gd name="connsiteX1-15" fmla="*/ 0 w 1147562"/>
                  <a:gd name="connsiteY1-16" fmla="*/ 2129575 h 2129575"/>
                  <a:gd name="connsiteX0-17" fmla="*/ 1147562 w 1147562"/>
                  <a:gd name="connsiteY0-18" fmla="*/ 0 h 2129575"/>
                  <a:gd name="connsiteX1-19" fmla="*/ 0 w 1147562"/>
                  <a:gd name="connsiteY1-20" fmla="*/ 2129575 h 2129575"/>
                  <a:gd name="connsiteX0-21" fmla="*/ 1147562 w 1147562"/>
                  <a:gd name="connsiteY0-22" fmla="*/ 0 h 2129575"/>
                  <a:gd name="connsiteX1-23" fmla="*/ 0 w 1147562"/>
                  <a:gd name="connsiteY1-24" fmla="*/ 2129575 h 2129575"/>
                  <a:gd name="connsiteX0-25" fmla="*/ 1147562 w 1147562"/>
                  <a:gd name="connsiteY0-26" fmla="*/ 0 h 2129575"/>
                  <a:gd name="connsiteX1-27" fmla="*/ 0 w 1147562"/>
                  <a:gd name="connsiteY1-28" fmla="*/ 2129575 h 2129575"/>
                  <a:gd name="connsiteX0-29" fmla="*/ 1147562 w 1147562"/>
                  <a:gd name="connsiteY0-30" fmla="*/ 0 h 2129575"/>
                  <a:gd name="connsiteX1-31" fmla="*/ 0 w 1147562"/>
                  <a:gd name="connsiteY1-32" fmla="*/ 2129575 h 2129575"/>
                  <a:gd name="connsiteX0-33" fmla="*/ 1147562 w 1147562"/>
                  <a:gd name="connsiteY0-34" fmla="*/ 0 h 2129575"/>
                  <a:gd name="connsiteX1-35" fmla="*/ 0 w 1147562"/>
                  <a:gd name="connsiteY1-36" fmla="*/ 2129575 h 2129575"/>
                  <a:gd name="connsiteX0-37" fmla="*/ 1147562 w 1147562"/>
                  <a:gd name="connsiteY0-38" fmla="*/ 0 h 2129575"/>
                  <a:gd name="connsiteX1-39" fmla="*/ 0 w 1147562"/>
                  <a:gd name="connsiteY1-40" fmla="*/ 2129575 h 2129575"/>
                  <a:gd name="connsiteX0-41" fmla="*/ 1147562 w 1147562"/>
                  <a:gd name="connsiteY0-42" fmla="*/ 0 h 2103931"/>
                  <a:gd name="connsiteX1-43" fmla="*/ 0 w 1147562"/>
                  <a:gd name="connsiteY1-44" fmla="*/ 2103931 h 2103931"/>
                  <a:gd name="connsiteX0-45" fmla="*/ 1153813 w 1153813"/>
                  <a:gd name="connsiteY0-46" fmla="*/ 0 h 2154669"/>
                  <a:gd name="connsiteX1-47" fmla="*/ 0 w 1153813"/>
                  <a:gd name="connsiteY1-48" fmla="*/ 2154669 h 215466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153813" h="2154669">
                    <a:moveTo>
                      <a:pt x="1153813" y="0"/>
                    </a:moveTo>
                    <a:cubicBezTo>
                      <a:pt x="-31946" y="56892"/>
                      <a:pt x="50361" y="598465"/>
                      <a:pt x="0" y="2154669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5" name="Straight Connector 71"/>
            <p:cNvCxnSpPr/>
            <p:nvPr/>
          </p:nvCxnSpPr>
          <p:spPr>
            <a:xfrm flipH="1">
              <a:off x="10340170" y="2893914"/>
              <a:ext cx="30503" cy="717091"/>
            </a:xfrm>
            <a:prstGeom prst="line">
              <a:avLst/>
            </a:prstGeom>
            <a:ln w="25400">
              <a:solidFill>
                <a:srgbClr val="0000A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72"/>
            <p:cNvSpPr txBox="1"/>
            <p:nvPr/>
          </p:nvSpPr>
          <p:spPr>
            <a:xfrm>
              <a:off x="9881790" y="5941210"/>
              <a:ext cx="652226" cy="351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time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74"/>
            <p:cNvSpPr txBox="1"/>
            <p:nvPr/>
          </p:nvSpPr>
          <p:spPr>
            <a:xfrm>
              <a:off x="8807549" y="5185252"/>
              <a:ext cx="1802761" cy="741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NewReno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CUBIC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9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75"/>
            <p:cNvSpPr txBox="1"/>
            <p:nvPr/>
          </p:nvSpPr>
          <p:spPr>
            <a:xfrm>
              <a:off x="5166063" y="4213131"/>
              <a:ext cx="681086" cy="317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  <a:r>
                <a:rPr kumimoji="0" lang="en-US" sz="105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</a:t>
              </a:r>
              <a:endParaRPr kumimoji="0" lang="en-US" sz="105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76"/>
            <p:cNvSpPr txBox="1"/>
            <p:nvPr/>
          </p:nvSpPr>
          <p:spPr>
            <a:xfrm>
              <a:off x="6083091" y="6255332"/>
              <a:ext cx="410768" cy="317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05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en-US" sz="105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77"/>
            <p:cNvSpPr txBox="1"/>
            <p:nvPr/>
          </p:nvSpPr>
          <p:spPr>
            <a:xfrm>
              <a:off x="6861966" y="6257827"/>
              <a:ext cx="440589" cy="317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05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</a:t>
              </a:r>
              <a:endParaRPr kumimoji="0" lang="en-US" sz="105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78"/>
            <p:cNvSpPr txBox="1"/>
            <p:nvPr/>
          </p:nvSpPr>
          <p:spPr>
            <a:xfrm>
              <a:off x="7668568" y="6257147"/>
              <a:ext cx="440589" cy="317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05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 </a:t>
              </a:r>
              <a:endParaRPr kumimoji="0" lang="en-US" sz="105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79"/>
            <p:cNvSpPr txBox="1"/>
            <p:nvPr/>
          </p:nvSpPr>
          <p:spPr>
            <a:xfrm>
              <a:off x="8489964" y="6256467"/>
              <a:ext cx="440589" cy="317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05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 </a:t>
              </a:r>
              <a:endParaRPr kumimoji="0" lang="en-US" sz="105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80"/>
            <p:cNvSpPr txBox="1"/>
            <p:nvPr/>
          </p:nvSpPr>
          <p:spPr>
            <a:xfrm>
              <a:off x="9296566" y="6256467"/>
              <a:ext cx="440589" cy="317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05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 </a:t>
              </a:r>
              <a:endParaRPr kumimoji="0" lang="en-US" sz="105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小结：基于丢包的拥塞控制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29740"/>
            <a:ext cx="7901305" cy="44665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NewReno</a:t>
            </a:r>
            <a:r>
              <a:rPr lang="zh-CN" altLang="en-US" dirty="0"/>
              <a:t>、</a:t>
            </a:r>
            <a:r>
              <a:rPr lang="en-US" altLang="zh-CN" dirty="0"/>
              <a:t>Cubic</a:t>
            </a:r>
            <a:r>
              <a:rPr lang="zh-CN" altLang="en-US" dirty="0"/>
              <a:t>均以丢包作为拥塞信号，</a:t>
            </a:r>
            <a:r>
              <a:rPr lang="en-US" altLang="zh-CN" dirty="0"/>
              <a:t>Cubic</a:t>
            </a:r>
            <a:r>
              <a:rPr lang="zh-CN" altLang="en-US" dirty="0"/>
              <a:t>改进了增窗方法和</a:t>
            </a:r>
            <a:r>
              <a:rPr lang="en-US" altLang="zh-CN" dirty="0"/>
              <a:t>RTT</a:t>
            </a:r>
            <a:r>
              <a:rPr lang="zh-CN" altLang="en-US" dirty="0"/>
              <a:t>公平性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发送方无法区分</a:t>
            </a:r>
            <a:r>
              <a:rPr lang="zh-CN" altLang="en-US" u="sng" dirty="0"/>
              <a:t>错误丢包</a:t>
            </a:r>
            <a:r>
              <a:rPr lang="zh-CN" altLang="en-US" dirty="0"/>
              <a:t>和</a:t>
            </a:r>
            <a:r>
              <a:rPr lang="zh-CN" altLang="en-US" u="sng" dirty="0"/>
              <a:t>拥塞丢包</a:t>
            </a:r>
            <a:r>
              <a:rPr lang="zh-CN" altLang="en-US" dirty="0"/>
              <a:t>。当网络中发生错误丢包，发送方放弃速率增长，不利于充分利用网络带宽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Bufferbloat</a:t>
            </a:r>
            <a:r>
              <a:rPr lang="zh-CN" altLang="en-US" dirty="0"/>
              <a:t>：倾向于填满网络中的</a:t>
            </a:r>
            <a:r>
              <a:rPr lang="en-US" altLang="zh-CN" dirty="0"/>
              <a:t>buffer</a:t>
            </a:r>
            <a:r>
              <a:rPr lang="zh-CN" altLang="en-US" dirty="0"/>
              <a:t>，增加排队时延，减小</a:t>
            </a:r>
            <a:r>
              <a:rPr lang="en-US" altLang="zh-CN" dirty="0"/>
              <a:t>buffer</a:t>
            </a:r>
            <a:r>
              <a:rPr lang="zh-CN" altLang="en-US" dirty="0"/>
              <a:t>的缓冲突发流量的作用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Vegas</a:t>
            </a:r>
            <a:r>
              <a:rPr lang="zh-CN" altLang="zh-CN" dirty="0"/>
              <a:t>：基于延迟的拥塞控制</a:t>
            </a:r>
            <a:endParaRPr lang="zh-CN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96570" y="1615440"/>
                <a:ext cx="8255635" cy="4716780"/>
              </a:xfrm>
            </p:spPr>
            <p:txBody>
              <a:bodyPr>
                <a:normAutofit fontScale="85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延迟</a:t>
                </a:r>
                <a:r>
                  <a:rPr lang="zh-CN" altLang="en-US" dirty="0">
                    <a:sym typeface="+mn-ea"/>
                  </a:rPr>
                  <a:t>不仅反映拥塞是否出现，还可以体现拥塞程度</a:t>
                </a:r>
                <a:endParaRPr lang="zh-CN" altLang="en-US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TCP Vegas</a:t>
                </a:r>
                <a:r>
                  <a:rPr lang="zh-CN" altLang="en-US" dirty="0"/>
                  <a:t>：基于</a:t>
                </a:r>
                <a:r>
                  <a:rPr lang="en-US" altLang="zh-CN" dirty="0"/>
                  <a:t>RTT</a:t>
                </a:r>
                <a:r>
                  <a:rPr lang="zh-CN" altLang="en-US" dirty="0"/>
                  <a:t>的测量，调整拥塞窗口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拥塞信号反映了目标发送速率与实际发送速率之间的差值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TCP Vegas</a:t>
                </a:r>
                <a:r>
                  <a:rPr lang="zh-CN" altLang="en-US" dirty="0"/>
                  <a:t>的运行机制：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𝑒𝑥𝑝𝑒𝑐𝑡𝑒𝑑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𝑐𝑤𝑛𝑑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𝑟𝑡𝑡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𝑎𝑐𝑡𝑢𝑎𝑙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𝑐𝑤𝑛𝑑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𝑟𝑡𝑡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𝑑𝑖𝑓𝑓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𝑒𝑥𝑝𝑒𝑐𝑡𝑒𝑑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𝑎𝑐𝑡𝑢𝑎𝑙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𝑅𝑎𝑡𝑒</m:t>
                    </m:r>
                  </m:oMath>
                </a14:m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调整拥塞窗口：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𝑐𝑤𝑛𝑑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𝑐𝑤𝑛𝑑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𝑑𝑖𝑓𝑓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𝑐𝑤𝑛𝑑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𝑑𝑖𝑓𝑓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𝑐𝑤𝑛𝑑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𝑜𝑡ℎ𝑒𝑟𝑤𝑖𝑠𝑒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570" y="1615440"/>
                <a:ext cx="8255635" cy="471678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Vegas</a:t>
            </a:r>
            <a:r>
              <a:rPr lang="zh-CN" altLang="en-US" dirty="0"/>
              <a:t>的问题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86740" y="1633855"/>
                <a:ext cx="7970520" cy="441325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协议间的友好性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与基于丢包的方法相比过于保守，竞争力不足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链路发生改变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当链路路由发生改变，测量到的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𝑟𝑡𝑡</m:t>
                    </m:r>
                  </m:oMath>
                </a14:m>
                <a:r>
                  <a:rPr lang="zh-CN" altLang="en-US" dirty="0"/>
                  <a:t>失效。当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𝑟𝑡𝑡</m:t>
                    </m:r>
                  </m:oMath>
                </a14:m>
                <a:r>
                  <a:rPr lang="zh-CN" altLang="en-US" dirty="0"/>
                  <a:t>变大，</a:t>
                </a:r>
                <a:r>
                  <a:rPr lang="en-US" altLang="zh-CN" dirty="0"/>
                  <a:t>Vegas</a:t>
                </a:r>
                <a:r>
                  <a:rPr lang="zh-CN" altLang="en-US" dirty="0"/>
                  <a:t>发送方却不知道，认为网络发生了拥塞，发送减速</a:t>
                </a:r>
                <a:endParaRPr lang="zh-CN" altLang="en-US" dirty="0"/>
              </a:p>
              <a:p>
                <a:pPr lvl="0">
                  <a:lnSpc>
                    <a:spcPct val="150000"/>
                  </a:lnSpc>
                </a:pPr>
                <a:r>
                  <a:rPr lang="zh-CN" altLang="en-US" dirty="0"/>
                  <a:t>移动无线网络</a:t>
                </a:r>
                <a:endParaRPr lang="zh-CN" altLang="en-US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移动无线网络中的信号质量也会影响</a:t>
                </a:r>
                <a:r>
                  <a:rPr lang="en-US" altLang="zh-CN" dirty="0"/>
                  <a:t>RTT</a:t>
                </a:r>
                <a:r>
                  <a:rPr lang="zh-CN" altLang="en-US" dirty="0"/>
                  <a:t>变化，这并不代表网络拥塞程度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740" y="1633855"/>
                <a:ext cx="7970520" cy="4413250"/>
              </a:xfrm>
              <a:blipFill rotWithShape="1">
                <a:blip r:embed="rId1"/>
                <a:stretch>
                  <a:fillRect r="-9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受控环境中基于延迟的拥塞控制：</a:t>
            </a:r>
            <a:r>
              <a:rPr lang="en-US" altLang="zh-CN" dirty="0"/>
              <a:t>Swift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2615" y="1950720"/>
            <a:ext cx="8221345" cy="36366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数据中心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网络完全受控，拓扑信息已知，延迟可以准确测量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无需与采用其他类型的拥塞控制算法的流竞争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发挥延迟作为拥塞信号的优势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Swift</a:t>
            </a:r>
            <a:r>
              <a:rPr lang="zh-CN" altLang="en-US" dirty="0"/>
              <a:t>中的延迟测量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7510" y="1771015"/>
                <a:ext cx="8346440" cy="1784350"/>
              </a:xfrm>
            </p:spPr>
            <p:txBody>
              <a:bodyPr>
                <a:normAutofit fontScale="80000"/>
              </a:bodyPr>
              <a:lstStyle/>
              <a:p>
                <a:r>
                  <a:rPr lang="zh-CN" altLang="en-US" dirty="0"/>
                  <a:t>终端延迟：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𝑟𝑒𝑚𝑜𝑡𝑒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𝑞𝑢𝑒𝑢𝑖𝑛𝑔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𝑑𝑒𝑙𝑎𝑦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网络延迟：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𝑅𝑇𝑇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𝑟𝑒𝑚𝑜𝑡𝑒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𝑞𝑢𝑒𝑢𝑖𝑛𝑔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𝑑𝑒𝑙𝑎𝑦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510" y="1771015"/>
                <a:ext cx="8346440" cy="178435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" y="3777615"/>
            <a:ext cx="8942705" cy="18935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565" y="1916820"/>
            <a:ext cx="1507331" cy="2428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623" y="2780918"/>
            <a:ext cx="1531404" cy="21468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68475" y="3777615"/>
            <a:ext cx="1644650" cy="180721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 dirty="0"/>
          </a:p>
        </p:txBody>
      </p:sp>
      <p:sp>
        <p:nvSpPr>
          <p:cNvPr id="8" name="矩形 7"/>
          <p:cNvSpPr/>
          <p:nvPr/>
        </p:nvSpPr>
        <p:spPr>
          <a:xfrm>
            <a:off x="3624580" y="4029710"/>
            <a:ext cx="1746250" cy="1301115"/>
          </a:xfrm>
          <a:prstGeom prst="rect">
            <a:avLst/>
          </a:prstGeom>
          <a:noFill/>
          <a:ln w="57150">
            <a:solidFill>
              <a:srgbClr val="34A853"/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Swift</a:t>
            </a:r>
            <a:r>
              <a:rPr lang="zh-CN" altLang="en-US" dirty="0"/>
              <a:t>使用</a:t>
            </a:r>
            <a:r>
              <a:rPr lang="en-US" altLang="zh-CN" dirty="0"/>
              <a:t>AIMD</a:t>
            </a:r>
            <a:r>
              <a:rPr lang="zh-CN" altLang="en-US" dirty="0"/>
              <a:t>调整拥塞窗口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30200" y="1661160"/>
                <a:ext cx="8689340" cy="4658360"/>
              </a:xfrm>
            </p:spPr>
            <p:txBody>
              <a:bodyPr>
                <a:normAutofit lnSpcReduction="20000"/>
              </a:bodyPr>
              <a:lstStyle/>
              <a:p>
                <a:pPr indent="0" latinLnBrk="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dirty="0"/>
                  <a:t> </a:t>
                </a:r>
                <a:r>
                  <a:rPr lang="zh-CN" altLang="en-US" dirty="0"/>
                  <a:t>如果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测量延迟</a:t>
                </a:r>
                <a:r>
                  <a:rPr lang="en-US" altLang="zh-CN" dirty="0"/>
                  <a:t> &lt; </a:t>
                </a:r>
                <a:r>
                  <a:rPr lang="zh-CN" altLang="en-US" dirty="0"/>
                  <a:t>目标延迟</a:t>
                </a:r>
                <a:r>
                  <a:rPr lang="en-US" altLang="zh-CN" dirty="0"/>
                  <a:t>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AI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 indent="0" latinLnBrk="0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𝑐𝑤𝑛𝑑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𝑐𝑤𝑛𝑑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𝑎𝑖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𝑐𝑤𝑛𝑑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𝑛𝑢𝑚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𝑎𝑐𝑘𝑒𝑑</m:t>
                    </m:r>
                  </m:oMath>
                </a14:m>
                <a:endParaRPr lang="en-US" altLang="zh-CN" dirty="0"/>
              </a:p>
              <a:p>
                <a:pPr indent="0" latinLnBrk="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/>
                  <a:t>如果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测量延迟</a:t>
                </a:r>
                <a:r>
                  <a:rPr lang="en-US" altLang="zh-CN" dirty="0"/>
                  <a:t> &gt; </a:t>
                </a:r>
                <a:r>
                  <a:rPr lang="zh-CN" altLang="en-US" dirty="0"/>
                  <a:t>目标延迟</a:t>
                </a:r>
                <a:r>
                  <a:rPr lang="en-US" altLang="zh-CN" dirty="0"/>
                  <a:t>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MD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 indent="0" latinLnBrk="0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𝑐𝑤𝑛𝑑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𝑐𝑤𝑛𝑑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𝑑𝑒𝑙𝑎𝑦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𝑡𝑎𝑟𝑔𝑒𝑡</m:t>
                            </m:r>
                            <m:r>
                              <m:rPr>
                                <m:lit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𝑑𝑒𝑙𝑎𝑦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𝑑𝑒𝑙𝑎𝑦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𝑚𝑎𝑥</m:t>
                    </m:r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𝑚𝑑𝑓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indent="0" latinLnBrk="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/>
                  <a:t>怎样同时考虑终端拥塞和网络拥塞？维护两个窗口</a:t>
                </a:r>
                <a:r>
                  <a:rPr lang="en-US" altLang="zh-CN" dirty="0"/>
                  <a:t> </a:t>
                </a:r>
                <a:endParaRPr lang="en-US" altLang="zh-CN" dirty="0"/>
              </a:p>
              <a:p>
                <a:pPr lvl="1" indent="0" latinLnBrk="0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𝑓𝑐𝑤𝑛𝑑</m:t>
                    </m:r>
                  </m:oMath>
                </a14:m>
                <a:r>
                  <a:rPr lang="zh-CN" altLang="en-US" dirty="0"/>
                  <a:t>：根据网络延迟计算出来的窗口</a:t>
                </a:r>
                <a:endParaRPr lang="en-US" altLang="zh-CN" dirty="0"/>
              </a:p>
              <a:p>
                <a:pPr lvl="1" indent="0" latinLnBrk="0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𝑒𝑐𝑤𝑛𝑑</m:t>
                    </m:r>
                  </m:oMath>
                </a14:m>
                <a:r>
                  <a:rPr lang="zh-CN" altLang="en-US" dirty="0"/>
                  <a:t>：根据终端延迟计算出来的窗口</a:t>
                </a:r>
                <a:endParaRPr lang="en-US" altLang="zh-CN" dirty="0"/>
              </a:p>
              <a:p>
                <a:pPr lvl="1" indent="0" latinLnBrk="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/>
                  <a:t>最终窗口大小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𝑓𝑐𝑤𝑛𝑑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𝑒𝑐𝑤𝑛𝑑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661160"/>
                <a:ext cx="8689340" cy="465836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网络拥塞的起源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855" y="1480185"/>
            <a:ext cx="8844915" cy="2365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拥塞崩溃（</a:t>
            </a:r>
            <a:r>
              <a:rPr lang="en-US" altLang="zh-CN" sz="2000" dirty="0"/>
              <a:t>Congestion Collapse</a:t>
            </a:r>
            <a:r>
              <a:rPr lang="zh-CN" altLang="en-US" sz="2000" dirty="0"/>
              <a:t>）：</a:t>
            </a:r>
            <a:r>
              <a:rPr lang="en-US" altLang="zh-CN" sz="2000" dirty="0"/>
              <a:t>1986</a:t>
            </a:r>
            <a:r>
              <a:rPr lang="zh-CN" altLang="en-US" sz="2000" dirty="0"/>
              <a:t>年</a:t>
            </a:r>
            <a:r>
              <a:rPr lang="en-US" altLang="zh-CN" sz="2000" dirty="0"/>
              <a:t>10</a:t>
            </a:r>
            <a:r>
              <a:rPr lang="zh-CN" altLang="en-US" sz="2000" dirty="0"/>
              <a:t>月，从</a:t>
            </a:r>
            <a:r>
              <a:rPr lang="en-US" altLang="zh-CN" sz="2000" dirty="0"/>
              <a:t>LBL</a:t>
            </a:r>
            <a:r>
              <a:rPr lang="zh-CN" altLang="en-US" sz="2000" dirty="0"/>
              <a:t>到</a:t>
            </a:r>
            <a:r>
              <a:rPr lang="en-US" altLang="zh-CN" sz="2000" dirty="0"/>
              <a:t>UC Berkeley</a:t>
            </a:r>
            <a:r>
              <a:rPr lang="zh-CN" altLang="en-US" sz="2000" dirty="0"/>
              <a:t>之间的数据吞吐率从</a:t>
            </a:r>
            <a:r>
              <a:rPr lang="en-US" altLang="zh-CN" sz="2000" dirty="0"/>
              <a:t>32kbps</a:t>
            </a:r>
            <a:r>
              <a:rPr lang="zh-CN" altLang="en-US" sz="2000" dirty="0"/>
              <a:t>降到了</a:t>
            </a:r>
            <a:r>
              <a:rPr lang="en-US" altLang="zh-CN" sz="2000" dirty="0"/>
              <a:t>40bps.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成因：对大量的重传没有进行控制，持续拥塞导致更严重的丢包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网络负载与性能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当网络中存在过多的数据包时，网络的性能会下降；当网络负载超过某阈值，性能急剧下降</a:t>
            </a:r>
            <a:endParaRPr lang="zh-CN" altLang="en-US" sz="1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739140" y="4057650"/>
            <a:ext cx="7905750" cy="2286000"/>
            <a:chOff x="1245" y="5745"/>
            <a:chExt cx="12450" cy="3600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1975" y="9167"/>
              <a:ext cx="407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2003" y="5745"/>
              <a:ext cx="0" cy="34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081" y="5914"/>
              <a:ext cx="0" cy="3251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646" y="5914"/>
              <a:ext cx="0" cy="3251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8090" y="9167"/>
              <a:ext cx="407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8118" y="5749"/>
              <a:ext cx="0" cy="34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9196" y="5914"/>
              <a:ext cx="0" cy="3251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0761" y="5914"/>
              <a:ext cx="0" cy="3251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2003" y="6096"/>
              <a:ext cx="1078" cy="30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任意多边形: 形状 31"/>
            <p:cNvSpPr/>
            <p:nvPr/>
          </p:nvSpPr>
          <p:spPr>
            <a:xfrm>
              <a:off x="4641" y="6096"/>
              <a:ext cx="798" cy="3072"/>
            </a:xfrm>
            <a:custGeom>
              <a:avLst/>
              <a:gdLst>
                <a:gd name="connsiteX0" fmla="*/ 0 w 506730"/>
                <a:gd name="connsiteY0" fmla="*/ 0 h 1950720"/>
                <a:gd name="connsiteX1" fmla="*/ 179070 w 506730"/>
                <a:gd name="connsiteY1" fmla="*/ 1443990 h 1950720"/>
                <a:gd name="connsiteX2" fmla="*/ 506730 w 506730"/>
                <a:gd name="connsiteY2" fmla="*/ 1950720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730" h="1950720">
                  <a:moveTo>
                    <a:pt x="0" y="0"/>
                  </a:moveTo>
                  <a:cubicBezTo>
                    <a:pt x="47307" y="559435"/>
                    <a:pt x="94615" y="1118870"/>
                    <a:pt x="179070" y="1443990"/>
                  </a:cubicBezTo>
                  <a:cubicBezTo>
                    <a:pt x="263525" y="1769110"/>
                    <a:pt x="434975" y="1877060"/>
                    <a:pt x="506730" y="195072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8118" y="8298"/>
              <a:ext cx="10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9196" y="6420"/>
              <a:ext cx="1565" cy="18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0761" y="5884"/>
              <a:ext cx="134" cy="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6080" y="8810"/>
              <a:ext cx="156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网络负载</a:t>
              </a:r>
              <a:endParaRPr lang="zh-CN" altLang="en-US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45" y="6756"/>
              <a:ext cx="675" cy="110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p>
              <a:r>
                <a:rPr lang="zh-CN" altLang="en-US" sz="16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吞吐率</a:t>
              </a:r>
              <a:endParaRPr lang="zh-CN" altLang="en-US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2127" y="8815"/>
              <a:ext cx="156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网络负载</a:t>
              </a:r>
              <a:endParaRPr lang="zh-CN" altLang="en-US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405" y="6874"/>
              <a:ext cx="675" cy="78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p>
              <a:r>
                <a:rPr lang="zh-CN" altLang="en-US" sz="16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延迟</a:t>
              </a:r>
              <a:endParaRPr lang="zh-CN" altLang="en-US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3081" y="6101"/>
              <a:ext cx="15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Swift</a:t>
            </a:r>
            <a:r>
              <a:rPr lang="zh-CN" altLang="en-US" dirty="0"/>
              <a:t>：目标延迟的调整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82270" y="1675765"/>
                <a:ext cx="8644890" cy="432498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目标延迟不应该是固定的，需要根据网络拓扑和瓶颈中流的数量进行调整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目的：</a:t>
                </a:r>
                <a:r>
                  <a:rPr lang="en-US" altLang="zh-CN" dirty="0"/>
                  <a:t>RTT</a:t>
                </a:r>
                <a:r>
                  <a:rPr lang="zh-CN" altLang="en-US" dirty="0"/>
                  <a:t>公平性和公平分享带宽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Topo-based</a:t>
                </a:r>
                <a:r>
                  <a:rPr lang="zh-CN" altLang="en-US" dirty="0"/>
                  <a:t>（考虑距离远近，</a:t>
                </a:r>
                <a:r>
                  <a:rPr lang="en-US" altLang="zh-CN" dirty="0"/>
                  <a:t>RTT</a:t>
                </a:r>
                <a:r>
                  <a:rPr lang="zh-CN" altLang="en-US" dirty="0"/>
                  <a:t>公平性）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𝑡𝑜𝑝𝑜</m:t>
                    </m:r>
                    <m:r>
                      <m:rPr>
                        <m:lit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𝑠𝑐𝑎𝑙𝑖𝑛𝑔</m:t>
                    </m:r>
                    <m:r>
                      <m:rPr>
                        <m:lit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=#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ℎ𝑜𝑝𝑠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×ℏ</m:t>
                    </m:r>
                  </m:oMath>
                </a14:m>
                <a:endParaRPr lang="en-US" altLang="zh-CN" sz="18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Flow-based</a:t>
                </a:r>
                <a:r>
                  <a:rPr lang="zh-CN" altLang="en-US" dirty="0"/>
                  <a:t>（考虑链路瓶颈中流的数量）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800" dirty="0"/>
                  <a:t>观察：队列长度与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zh-CN" altLang="en-US" sz="1800" i="1">
                        <a:latin typeface="Cambria Math" panose="02040503050406030204" pitchFamily="18" charset="0"/>
                      </a:rPr>
                      <m:t>成</m:t>
                    </m:r>
                  </m:oMath>
                </a14:m>
                <a:r>
                  <a:rPr lang="zh-CN" altLang="en-US" sz="1800" dirty="0"/>
                  <a:t>正比，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800" dirty="0"/>
                  <a:t>为流的数量</a:t>
                </a:r>
                <a:endParaRPr lang="en-US" altLang="zh-CN" sz="18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800" dirty="0"/>
                  <a:t>瓶颈中流的数量无法知道，但是流的数量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800" dirty="0"/>
                  <a:t>与窗口大小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𝑐𝑤𝑛𝑑</m:t>
                    </m:r>
                  </m:oMath>
                </a14:m>
                <a:r>
                  <a:rPr lang="zh-CN" altLang="en-US" sz="1800" dirty="0"/>
                  <a:t>成反比</a:t>
                </a:r>
                <a:endParaRPr lang="en-US" altLang="zh-CN" sz="18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800" b="0" dirty="0"/>
                  <a:t>因此调整目标延迟与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𝑐𝑤𝑛𝑑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sz="1800" dirty="0"/>
                  <a:t>成正比</a:t>
                </a:r>
                <a:endParaRPr lang="en-US" altLang="zh-CN" sz="18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𝑇𝑎𝑟𝑔𝑒𝑡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𝑑𝑒𝑙𝑎𝑦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𝑇𝑜𝑝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𝑏𝑎𝑠𝑒𝑑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𝐹𝑙𝑜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𝑏𝑎𝑠𝑒𝑑</m:t>
                        </m:r>
                      </m:sub>
                    </m:sSub>
                  </m:oMath>
                </a14:m>
                <a:endParaRPr lang="en-US" altLang="zh-CN" b="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270" y="1675765"/>
                <a:ext cx="8644890" cy="4324985"/>
              </a:xfrm>
              <a:blipFill rotWithShape="1">
                <a:blip r:embed="rId1"/>
                <a:stretch>
                  <a:fillRect b="-20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小结：基于延迟的拥塞控制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3720" y="1928495"/>
            <a:ext cx="8239760" cy="3639820"/>
          </a:xfrm>
        </p:spPr>
        <p:txBody>
          <a:bodyPr/>
          <a:p>
            <a:r>
              <a:rPr lang="zh-CN" altLang="en-US"/>
              <a:t>延迟作为细粒度拥塞信号，不仅可以反映是否拥塞，还能表示拥塞程度</a:t>
            </a:r>
            <a:endParaRPr lang="zh-CN" altLang="en-US"/>
          </a:p>
          <a:p>
            <a:r>
              <a:rPr lang="zh-CN" altLang="en-US"/>
              <a:t>如果只考虑延迟作为拥塞控制信号，其带宽竞争性小于基于丢包的拥塞控制机制</a:t>
            </a:r>
            <a:endParaRPr lang="zh-CN" altLang="en-US"/>
          </a:p>
          <a:p>
            <a:r>
              <a:rPr lang="en-US" altLang="zh-CN"/>
              <a:t>Swift</a:t>
            </a:r>
            <a:r>
              <a:rPr lang="zh-CN" altLang="en-US"/>
              <a:t>等基于延迟的拥塞控制机制一般应用于受控环境中，例如数据中心网络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BBR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12725" y="1489075"/>
                <a:ext cx="5163820" cy="468376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ym typeface="+mn-ea"/>
                  </a:rPr>
                  <a:t>主动感知网络，网络模型通过两个参数刻画：</a:t>
                </a:r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sym typeface="+mn-ea"/>
                  </a:rPr>
                  <a:t>瓶颈带宽：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𝑡𝑙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CN" b="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sym typeface="+mn-ea"/>
                  </a:rPr>
                  <a:t>链路传播时延：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𝑇𝑝𝑟𝑜𝑝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𝐵𝑡𝑙𝐵𝑊</m:t>
                    </m:r>
                  </m:oMath>
                </a14:m>
                <a:r>
                  <a:rPr lang="zh-CN" altLang="en-US" sz="2000" dirty="0">
                    <a:sym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𝑅𝑇𝑝𝑟𝑜𝑝</m:t>
                    </m:r>
                  </m:oMath>
                </a14:m>
                <a:r>
                  <a:rPr lang="zh-CN" altLang="en-US" sz="2000" dirty="0">
                    <a:sym typeface="+mn-ea"/>
                  </a:rPr>
                  <a:t>不能同时测得</a:t>
                </a:r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sym typeface="+mn-ea"/>
                  </a:rPr>
                  <a:t>在</a:t>
                </a:r>
                <a:r>
                  <a:rPr lang="en-US" altLang="zh-CN" dirty="0">
                    <a:sym typeface="+mn-ea"/>
                  </a:rPr>
                  <a:t>BDP</a:t>
                </a:r>
                <a:r>
                  <a:rPr lang="zh-CN" altLang="en-US" dirty="0">
                    <a:sym typeface="+mn-ea"/>
                  </a:rPr>
                  <a:t>左侧测得</a:t>
                </a:r>
                <a:r>
                  <a:rPr lang="en-US" altLang="zh-CN" dirty="0" err="1">
                    <a:sym typeface="+mn-ea"/>
                  </a:rPr>
                  <a:t>Rtprop</a:t>
                </a:r>
                <a:r>
                  <a:rPr lang="zh-CN" altLang="en-US" dirty="0">
                    <a:sym typeface="+mn-ea"/>
                  </a:rPr>
                  <a:t>；在</a:t>
                </a:r>
                <a:r>
                  <a:rPr lang="en-US" altLang="zh-CN" dirty="0">
                    <a:sym typeface="+mn-ea"/>
                  </a:rPr>
                  <a:t>BDP</a:t>
                </a:r>
                <a:r>
                  <a:rPr lang="zh-CN" altLang="en-US" dirty="0">
                    <a:sym typeface="+mn-ea"/>
                  </a:rPr>
                  <a:t>右侧测得</a:t>
                </a:r>
                <a:r>
                  <a:rPr lang="en-US" altLang="zh-CN" dirty="0" err="1">
                    <a:sym typeface="+mn-ea"/>
                  </a:rPr>
                  <a:t>BtlBW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ym typeface="+mn-ea"/>
                  </a:rPr>
                  <a:t>网络状态在不断变化</a:t>
                </a:r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sym typeface="+mn-ea"/>
                  </a:rPr>
                  <a:t>探测</a:t>
                </a:r>
                <a:r>
                  <a:rPr lang="en-US" altLang="zh-CN" dirty="0">
                    <a:sym typeface="+mn-ea"/>
                  </a:rPr>
                  <a:t>+</a:t>
                </a:r>
                <a:r>
                  <a:rPr lang="zh-CN" altLang="en-US" dirty="0">
                    <a:sym typeface="+mn-ea"/>
                  </a:rPr>
                  <a:t>回退机制，获得准确、即时的网络模型</a:t>
                </a:r>
                <a:endParaRPr lang="zh-CN" altLang="en-US" dirty="0"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725" y="1489075"/>
                <a:ext cx="5163820" cy="468376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>
            <a:off x="6113780" y="3387725"/>
            <a:ext cx="22174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113780" y="1524635"/>
            <a:ext cx="0" cy="1863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757339" y="1656742"/>
            <a:ext cx="0" cy="17280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631982" y="1656742"/>
            <a:ext cx="0" cy="17280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115227" y="5646233"/>
            <a:ext cx="22174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115227" y="3783143"/>
            <a:ext cx="0" cy="1863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758785" y="3915250"/>
            <a:ext cx="0" cy="17280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633429" y="3915250"/>
            <a:ext cx="0" cy="17280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753041" y="3355894"/>
            <a:ext cx="243205" cy="106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/>
              <a:t>inflight size</a:t>
            </a:r>
            <a:endParaRPr lang="zh-CN" altLang="en-US" sz="100" dirty="0"/>
          </a:p>
        </p:txBody>
      </p:sp>
      <p:sp>
        <p:nvSpPr>
          <p:cNvPr id="27" name="文本框 26"/>
          <p:cNvSpPr txBox="1"/>
          <p:nvPr/>
        </p:nvSpPr>
        <p:spPr>
          <a:xfrm rot="10800000">
            <a:off x="5700395" y="2131984"/>
            <a:ext cx="367030" cy="3225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/>
              <a:t>RTT</a:t>
            </a:r>
            <a:endParaRPr lang="en-US" altLang="zh-CN" sz="1200" dirty="0"/>
          </a:p>
        </p:txBody>
      </p:sp>
      <p:sp>
        <p:nvSpPr>
          <p:cNvPr id="28" name="文本框 27"/>
          <p:cNvSpPr txBox="1"/>
          <p:nvPr/>
        </p:nvSpPr>
        <p:spPr>
          <a:xfrm rot="10800000">
            <a:off x="5652965" y="4581749"/>
            <a:ext cx="398145" cy="91440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/>
              <a:t>throughput</a:t>
            </a:r>
            <a:endParaRPr lang="en-US" altLang="zh-CN" sz="1400" dirty="0"/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6113780" y="4452239"/>
            <a:ext cx="643559" cy="119399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757339" y="4452239"/>
            <a:ext cx="87464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113780" y="2850349"/>
            <a:ext cx="643559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6757339" y="1791832"/>
            <a:ext cx="874643" cy="1058517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 flipV="1">
            <a:off x="6121936" y="4452238"/>
            <a:ext cx="635402" cy="1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149328" y="2709422"/>
            <a:ext cx="788670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chemeClr val="accent1"/>
                </a:solidFill>
              </a:rPr>
              <a:t>baseRTT</a:t>
            </a:r>
            <a:endParaRPr lang="en-US" altLang="zh-CN" sz="1400" dirty="0" err="1">
              <a:solidFill>
                <a:schemeClr val="accent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173656" y="4252055"/>
            <a:ext cx="894080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瓶颈带宽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H="1" flipV="1">
            <a:off x="6823594" y="2850350"/>
            <a:ext cx="1179753" cy="19014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 flipV="1">
            <a:off x="6822147" y="4536494"/>
            <a:ext cx="1181201" cy="21530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669530" y="4797425"/>
            <a:ext cx="11988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 dirty="0">
                <a:sym typeface="+mn-ea"/>
              </a:rPr>
              <a:t>最优控制点</a:t>
            </a:r>
            <a:endParaRPr lang="zh-CN" altLang="en-US" sz="1600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85741" y="5661755"/>
            <a:ext cx="685800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altLang="zh-CN" sz="1400" dirty="0">
                <a:solidFill>
                  <a:schemeClr val="accent1"/>
                </a:solidFill>
              </a:rPr>
              <a:t>inflight</a:t>
            </a:r>
            <a:endParaRPr lang="en-US" altLang="zh-CN" sz="1400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02076" y="5645245"/>
            <a:ext cx="48069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altLang="zh-CN" sz="1400" dirty="0">
                <a:solidFill>
                  <a:schemeClr val="accent1"/>
                </a:solidFill>
              </a:rPr>
              <a:t>BDP</a:t>
            </a:r>
            <a:endParaRPr lang="en-US" altLang="zh-CN" sz="1400" dirty="0">
              <a:solidFill>
                <a:schemeClr val="accent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070" y="530225"/>
            <a:ext cx="8479790" cy="723900"/>
          </a:xfrm>
        </p:spPr>
        <p:txBody>
          <a:bodyPr/>
          <a:lstStyle/>
          <a:p>
            <a:r>
              <a:rPr lang="en-US" altLang="zh-CN" dirty="0"/>
              <a:t>TCP BBR</a:t>
            </a:r>
            <a:r>
              <a:rPr lang="zh-CN" altLang="en-US" dirty="0"/>
              <a:t>启动阶段：探测</a:t>
            </a:r>
            <a:r>
              <a:rPr lang="en-US" altLang="zh-CN" dirty="0"/>
              <a:t>+</a:t>
            </a:r>
            <a:r>
              <a:rPr lang="zh-CN" altLang="en-US" dirty="0"/>
              <a:t>回退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6610" y="1698967"/>
            <a:ext cx="2411039" cy="4226615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69875" y="1576705"/>
            <a:ext cx="5737860" cy="41478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BBR</a:t>
            </a:r>
            <a:r>
              <a:rPr lang="zh-CN" altLang="en-US" dirty="0"/>
              <a:t>流开始阶段：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探测：</a:t>
            </a:r>
            <a:r>
              <a:rPr lang="en-US" altLang="zh-CN" dirty="0"/>
              <a:t>STARTUP</a:t>
            </a:r>
            <a:r>
              <a:rPr lang="zh-CN" altLang="en-US" dirty="0"/>
              <a:t>状态；指数增长发送速率，快速探测可用带宽，直到观测到的带宽不再增长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回退：</a:t>
            </a:r>
            <a:r>
              <a:rPr lang="en-US" altLang="zh-CN" dirty="0"/>
              <a:t>DRAIN</a:t>
            </a:r>
            <a:r>
              <a:rPr lang="zh-CN" altLang="en-US" dirty="0"/>
              <a:t>状态；经过了</a:t>
            </a:r>
            <a:r>
              <a:rPr lang="en-US" altLang="zh-CN" dirty="0"/>
              <a:t>STARTUP</a:t>
            </a:r>
            <a:r>
              <a:rPr lang="zh-CN" altLang="en-US" dirty="0"/>
              <a:t>阶段，此时网络中的</a:t>
            </a:r>
            <a:r>
              <a:rPr lang="en-US" altLang="zh-CN" dirty="0"/>
              <a:t>inflight</a:t>
            </a:r>
            <a:r>
              <a:rPr lang="zh-CN" altLang="en-US" dirty="0"/>
              <a:t>数量已经大于</a:t>
            </a:r>
            <a:r>
              <a:rPr lang="en-US" altLang="zh-CN" dirty="0"/>
              <a:t>BDP</a:t>
            </a:r>
            <a:r>
              <a:rPr lang="zh-CN" altLang="en-US" dirty="0"/>
              <a:t>，并非运行在最佳控制点；降低发送速率到估测带宽以下，把超过</a:t>
            </a:r>
            <a:r>
              <a:rPr lang="en-US" altLang="zh-CN" dirty="0"/>
              <a:t>BDP</a:t>
            </a:r>
            <a:r>
              <a:rPr lang="zh-CN" altLang="en-US" dirty="0"/>
              <a:t>的数据包排空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之后进入</a:t>
            </a:r>
            <a:r>
              <a:rPr lang="en-US" altLang="zh-CN" dirty="0"/>
              <a:t>PROBE_BW</a:t>
            </a:r>
            <a:r>
              <a:rPr lang="zh-CN" altLang="en-US" dirty="0"/>
              <a:t>稳定状态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48720" y="2201534"/>
            <a:ext cx="1162878" cy="1725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3" name="文本框 2"/>
          <p:cNvSpPr txBox="1"/>
          <p:nvPr/>
        </p:nvSpPr>
        <p:spPr>
          <a:xfrm>
            <a:off x="7297859" y="5588407"/>
            <a:ext cx="241935" cy="106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/>
              <a:t>BBR</a:t>
            </a:r>
            <a:r>
              <a:rPr lang="zh-CN" altLang="en-US" sz="100" dirty="0"/>
              <a:t>状态机</a:t>
            </a:r>
            <a:endParaRPr lang="zh-CN" altLang="en-US" sz="1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BBR</a:t>
            </a:r>
            <a:r>
              <a:rPr lang="zh-CN" altLang="en-US" dirty="0"/>
              <a:t>稳定状态：探测</a:t>
            </a:r>
            <a:r>
              <a:rPr lang="en-US" altLang="zh-CN" dirty="0"/>
              <a:t>+</a:t>
            </a:r>
            <a:r>
              <a:rPr lang="zh-CN" altLang="en-US" dirty="0"/>
              <a:t>回退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85750" y="1728470"/>
            <a:ext cx="5571490" cy="4410710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PROBE_BW</a:t>
            </a:r>
            <a:r>
              <a:rPr lang="zh-CN" altLang="en-US" dirty="0"/>
              <a:t>状态：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实际发送速率</a:t>
            </a:r>
            <a:r>
              <a:rPr lang="en-US" altLang="zh-CN" dirty="0"/>
              <a:t>=</a:t>
            </a:r>
            <a:r>
              <a:rPr lang="zh-CN" altLang="en-US" dirty="0"/>
              <a:t>估计带宽</a:t>
            </a:r>
            <a:r>
              <a:rPr lang="en-US" altLang="zh-CN" dirty="0"/>
              <a:t>×</a:t>
            </a:r>
            <a:r>
              <a:rPr lang="zh-CN" altLang="en-US" dirty="0"/>
              <a:t>增益系数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分成</a:t>
            </a:r>
            <a:r>
              <a:rPr lang="en-US" altLang="zh-CN" dirty="0"/>
              <a:t>8</a:t>
            </a:r>
            <a:r>
              <a:rPr lang="zh-CN" altLang="en-US" dirty="0"/>
              <a:t>个阶段不断循环，每个阶段有不同的增益系数：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1.25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0.75</a:t>
            </a:r>
            <a:r>
              <a:rPr lang="en-US" altLang="zh-CN" dirty="0">
                <a:latin typeface="Consolas" panose="020B0609020204030204" pitchFamily="49" charset="0"/>
              </a:rPr>
              <a:t>, 1,1,1,1,1,1]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1.25</a:t>
            </a:r>
            <a:r>
              <a:rPr lang="zh-CN" altLang="en-US" dirty="0">
                <a:latin typeface="Consolas" panose="020B0609020204030204" pitchFamily="49" charset="0"/>
              </a:rPr>
              <a:t>：探测是否有可用带宽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0.75</a:t>
            </a:r>
            <a:r>
              <a:rPr lang="zh-CN" altLang="en-US" dirty="0">
                <a:latin typeface="Consolas" panose="020B0609020204030204" pitchFamily="49" charset="0"/>
              </a:rPr>
              <a:t>：回退，把探测带宽多发的包排掉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</a:rPr>
              <a:t>：以估测到的带宽进行发送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2645" y="1693887"/>
            <a:ext cx="2411039" cy="42266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166725" y="4195417"/>
            <a:ext cx="1162878" cy="994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9" name="文本框 8"/>
          <p:cNvSpPr txBox="1"/>
          <p:nvPr/>
        </p:nvSpPr>
        <p:spPr>
          <a:xfrm>
            <a:off x="7297859" y="5588407"/>
            <a:ext cx="241935" cy="106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/>
              <a:t>BBR</a:t>
            </a:r>
            <a:r>
              <a:rPr lang="zh-CN" altLang="en-US" sz="100" dirty="0"/>
              <a:t>状态机</a:t>
            </a:r>
            <a:endParaRPr lang="zh-CN" altLang="en-US" sz="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BBR</a:t>
            </a:r>
            <a:r>
              <a:rPr lang="zh-CN" altLang="en-US" dirty="0"/>
              <a:t>稳定状态：探测</a:t>
            </a:r>
            <a:r>
              <a:rPr lang="en-US" altLang="zh-CN" dirty="0"/>
              <a:t>+</a:t>
            </a:r>
            <a:r>
              <a:rPr lang="zh-CN" altLang="en-US" dirty="0"/>
              <a:t>回退</a:t>
            </a:r>
            <a:endParaRPr lang="zh-CN" altLang="en-US" dirty="0"/>
          </a:p>
        </p:txBody>
      </p:sp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6087642" y="5566172"/>
          <a:ext cx="2641600" cy="21717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</a:tblGrid>
              <a:tr h="2171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50" dirty="0"/>
                        <a:t>1</a:t>
                      </a:r>
                      <a:endParaRPr lang="zh-CN" altLang="en-US" sz="7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50" dirty="0"/>
                        <a:t>1</a:t>
                      </a:r>
                      <a:endParaRPr lang="zh-CN" altLang="en-US" sz="7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50" dirty="0"/>
                        <a:t>1</a:t>
                      </a:r>
                      <a:endParaRPr lang="zh-CN" altLang="en-US" sz="7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50" dirty="0"/>
                        <a:t>1</a:t>
                      </a:r>
                      <a:endParaRPr lang="zh-CN" altLang="en-US" sz="7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50" dirty="0">
                          <a:solidFill>
                            <a:srgbClr val="FF0000"/>
                          </a:solidFill>
                        </a:rPr>
                        <a:t>1.25</a:t>
                      </a:r>
                      <a:endParaRPr lang="zh-CN" altLang="en-US" sz="75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50" dirty="0">
                          <a:solidFill>
                            <a:schemeClr val="accent6"/>
                          </a:solidFill>
                        </a:rPr>
                        <a:t>0.75</a:t>
                      </a:r>
                      <a:endParaRPr lang="zh-CN" altLang="en-US" sz="750" dirty="0">
                        <a:solidFill>
                          <a:schemeClr val="accent6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50" dirty="0"/>
                        <a:t>1</a:t>
                      </a:r>
                      <a:endParaRPr lang="zh-CN" altLang="en-US" sz="7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50" dirty="0"/>
                        <a:t>1</a:t>
                      </a:r>
                      <a:endParaRPr lang="zh-CN" altLang="en-US" sz="75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324205" y="5525845"/>
            <a:ext cx="716280" cy="252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增益系数</a:t>
            </a:r>
            <a:endParaRPr lang="zh-CN" altLang="en-US" sz="105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5975826" y="4558665"/>
            <a:ext cx="2800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975826" y="3232785"/>
            <a:ext cx="2800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975826" y="2638425"/>
            <a:ext cx="142483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7400660" y="2032635"/>
            <a:ext cx="334370" cy="6057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735030" y="2032635"/>
            <a:ext cx="325328" cy="6057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8058522" y="2632710"/>
            <a:ext cx="600462" cy="57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977530" y="3981026"/>
            <a:ext cx="142483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7402364" y="3375236"/>
            <a:ext cx="334370" cy="6057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736734" y="3375236"/>
            <a:ext cx="325328" cy="6057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8060226" y="3975311"/>
            <a:ext cx="600462" cy="57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972412" y="5142795"/>
            <a:ext cx="142483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428617" y="4946438"/>
            <a:ext cx="28289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8062062" y="5137080"/>
            <a:ext cx="593507" cy="55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758658" y="5338868"/>
            <a:ext cx="28289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7397246" y="4946438"/>
            <a:ext cx="31371" cy="1963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7712938" y="4946438"/>
            <a:ext cx="45720" cy="3924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8033538" y="5145510"/>
            <a:ext cx="31371" cy="1963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5719832" y="4929331"/>
            <a:ext cx="198120" cy="116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00" dirty="0">
                <a:solidFill>
                  <a:schemeClr val="accent2"/>
                </a:solidFill>
              </a:rPr>
              <a:t>速率</a:t>
            </a:r>
            <a:endParaRPr lang="zh-CN" altLang="en-US" sz="100" dirty="0">
              <a:solidFill>
                <a:schemeClr val="accent2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711201" y="3767562"/>
            <a:ext cx="198120" cy="1289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00" dirty="0">
                <a:solidFill>
                  <a:schemeClr val="accent6"/>
                </a:solidFill>
              </a:rPr>
              <a:t>inflight</a:t>
            </a:r>
            <a:endParaRPr lang="zh-CN" altLang="en-US" sz="100" dirty="0">
              <a:solidFill>
                <a:schemeClr val="accent6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719832" y="2333690"/>
            <a:ext cx="198120" cy="1111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00" dirty="0">
                <a:solidFill>
                  <a:schemeClr val="accent1"/>
                </a:solidFill>
              </a:rPr>
              <a:t>RTT</a:t>
            </a:r>
            <a:endParaRPr lang="zh-CN" altLang="en-US" sz="100" dirty="0">
              <a:solidFill>
                <a:schemeClr val="accent1"/>
              </a:solidFill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7567845" y="3826787"/>
            <a:ext cx="0" cy="10419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7567845" y="4990336"/>
            <a:ext cx="0" cy="47334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5601163" y="5227009"/>
            <a:ext cx="18669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、发送速率</a:t>
            </a:r>
            <a:r>
              <a:rPr lang="en-US" altLang="zh-CN" sz="1200" dirty="0"/>
              <a:t>=</a:t>
            </a:r>
            <a:r>
              <a:rPr lang="en-US" altLang="zh-CN" sz="1200" dirty="0" err="1"/>
              <a:t>BtlBw×gain</a:t>
            </a:r>
            <a:endParaRPr lang="en-US" altLang="zh-CN" sz="1200" dirty="0" err="1"/>
          </a:p>
        </p:txBody>
      </p:sp>
      <p:sp>
        <p:nvSpPr>
          <p:cNvPr id="68" name="文本框 67"/>
          <p:cNvSpPr txBox="1"/>
          <p:nvPr/>
        </p:nvSpPr>
        <p:spPr>
          <a:xfrm>
            <a:off x="5767834" y="4168572"/>
            <a:ext cx="17106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zh-CN" altLang="en-US" sz="1200" dirty="0"/>
              <a:t>、</a:t>
            </a:r>
            <a:r>
              <a:rPr lang="en-US" altLang="zh-CN" sz="1200" dirty="0"/>
              <a:t>gain&gt;1</a:t>
            </a:r>
            <a:r>
              <a:rPr lang="zh-CN" altLang="en-US" sz="1200" dirty="0"/>
              <a:t>，</a:t>
            </a:r>
            <a:r>
              <a:rPr lang="en-US" altLang="zh-CN" sz="1200" dirty="0"/>
              <a:t>inflight</a:t>
            </a:r>
            <a:r>
              <a:rPr lang="zh-CN" altLang="en-US" sz="1200" dirty="0"/>
              <a:t>变大</a:t>
            </a:r>
            <a:endParaRPr lang="zh-CN" altLang="en-US" sz="1200" dirty="0"/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7567845" y="2475772"/>
            <a:ext cx="0" cy="10419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688965" y="2655570"/>
            <a:ext cx="1794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r>
              <a:rPr lang="zh-CN" altLang="en-US" sz="1200" dirty="0"/>
              <a:t>、实际带宽没有增加，产生队列，</a:t>
            </a:r>
            <a:r>
              <a:rPr lang="en-US" altLang="zh-CN" sz="1200" dirty="0" err="1"/>
              <a:t>rtt</a:t>
            </a:r>
            <a:r>
              <a:rPr lang="zh-CN" altLang="en-US" sz="1200" dirty="0"/>
              <a:t>变大</a:t>
            </a:r>
            <a:endParaRPr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6864350" y="1548130"/>
            <a:ext cx="1833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r>
              <a:rPr lang="zh-CN" altLang="en-US" sz="1200" dirty="0"/>
              <a:t>、没有探测到可用带宽，排空产生的队列</a:t>
            </a:r>
            <a:endParaRPr lang="zh-CN" altLang="en-US" sz="1200" dirty="0"/>
          </a:p>
        </p:txBody>
      </p:sp>
      <p:cxnSp>
        <p:nvCxnSpPr>
          <p:cNvPr id="82" name="直接箭头连接符 81"/>
          <p:cNvCxnSpPr/>
          <p:nvPr/>
        </p:nvCxnSpPr>
        <p:spPr>
          <a:xfrm>
            <a:off x="7904091" y="1943115"/>
            <a:ext cx="0" cy="32332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内容占位符 6"/>
          <p:cNvSpPr>
            <a:spLocks noGrp="1"/>
          </p:cNvSpPr>
          <p:nvPr>
            <p:ph idx="1"/>
          </p:nvPr>
        </p:nvSpPr>
        <p:spPr>
          <a:xfrm>
            <a:off x="225425" y="1940560"/>
            <a:ext cx="5394960" cy="4145280"/>
          </a:xfrm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PROBE_BW</a:t>
            </a:r>
            <a:r>
              <a:rPr lang="zh-CN" altLang="en-US" dirty="0"/>
              <a:t>状态：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实际发送速率</a:t>
            </a:r>
            <a:r>
              <a:rPr lang="en-US" altLang="zh-CN" dirty="0"/>
              <a:t>=</a:t>
            </a:r>
            <a:r>
              <a:rPr lang="zh-CN" altLang="en-US" dirty="0"/>
              <a:t>估计带宽</a:t>
            </a:r>
            <a:r>
              <a:rPr lang="en-US" altLang="zh-CN" dirty="0"/>
              <a:t>×</a:t>
            </a:r>
            <a:r>
              <a:rPr lang="zh-CN" altLang="en-US" dirty="0"/>
              <a:t>增益系数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分成</a:t>
            </a:r>
            <a:r>
              <a:rPr lang="en-US" altLang="zh-CN" dirty="0"/>
              <a:t>8</a:t>
            </a:r>
            <a:r>
              <a:rPr lang="zh-CN" altLang="en-US" dirty="0"/>
              <a:t>个阶段不断循环，每个阶段有不同的增益系数：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1.25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0.75</a:t>
            </a:r>
            <a:r>
              <a:rPr lang="en-US" altLang="zh-CN" dirty="0">
                <a:latin typeface="Consolas" panose="020B0609020204030204" pitchFamily="49" charset="0"/>
              </a:rPr>
              <a:t>, 1,1,1,1,1,1]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1.25</a:t>
            </a:r>
            <a:r>
              <a:rPr lang="zh-CN" altLang="en-US" dirty="0">
                <a:latin typeface="Consolas" panose="020B0609020204030204" pitchFamily="49" charset="0"/>
              </a:rPr>
              <a:t>：探测是否有可用带宽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0.75</a:t>
            </a:r>
            <a:r>
              <a:rPr lang="zh-CN" altLang="en-US" dirty="0">
                <a:latin typeface="Consolas" panose="020B0609020204030204" pitchFamily="49" charset="0"/>
              </a:rPr>
              <a:t>：回退，把探测带宽多发的包排掉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</a:rPr>
              <a:t>：以估测到的带宽进行发送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8" grpId="0"/>
      <p:bldP spid="70" grpId="0"/>
      <p:bldP spid="7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BBR</a:t>
            </a:r>
            <a:r>
              <a:rPr lang="zh-CN" altLang="en-US" dirty="0"/>
              <a:t>：探测延迟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385" y="1948815"/>
            <a:ext cx="5732780" cy="35407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PROBE_RTT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长时间（</a:t>
            </a:r>
            <a:r>
              <a:rPr lang="en-US" altLang="zh-CN" dirty="0"/>
              <a:t>10s</a:t>
            </a:r>
            <a:r>
              <a:rPr lang="zh-CN" altLang="en-US" dirty="0"/>
              <a:t>）没有探测到更小的</a:t>
            </a:r>
            <a:r>
              <a:rPr lang="en-US" altLang="zh-CN" dirty="0" err="1"/>
              <a:t>RTprop</a:t>
            </a:r>
            <a:r>
              <a:rPr lang="zh-CN" altLang="en-US" dirty="0"/>
              <a:t>，主动进行延迟探测：把发送窗口设为</a:t>
            </a:r>
            <a:r>
              <a:rPr lang="en-US" altLang="zh-CN" dirty="0"/>
              <a:t>4</a:t>
            </a:r>
            <a:r>
              <a:rPr lang="zh-CN" altLang="en-US" dirty="0"/>
              <a:t>个包，持续至少一个</a:t>
            </a:r>
            <a:r>
              <a:rPr lang="en-US" altLang="zh-CN" dirty="0"/>
              <a:t>RTT</a:t>
            </a:r>
            <a:r>
              <a:rPr lang="zh-CN" altLang="en-US" dirty="0"/>
              <a:t>，把这段时间观察到的最小</a:t>
            </a:r>
            <a:r>
              <a:rPr lang="en-US" altLang="zh-CN" dirty="0"/>
              <a:t>RTT</a:t>
            </a:r>
            <a:r>
              <a:rPr lang="zh-CN" altLang="en-US" dirty="0"/>
              <a:t>作为新的</a:t>
            </a:r>
            <a:r>
              <a:rPr lang="en-US" altLang="zh-CN" dirty="0" err="1"/>
              <a:t>RTprop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2645" y="1622132"/>
            <a:ext cx="2411039" cy="42266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66112" y="5155493"/>
            <a:ext cx="1123124" cy="693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7" name="文本框 6"/>
          <p:cNvSpPr txBox="1"/>
          <p:nvPr/>
        </p:nvSpPr>
        <p:spPr>
          <a:xfrm>
            <a:off x="7297859" y="5588407"/>
            <a:ext cx="241935" cy="106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/>
              <a:t>BBR</a:t>
            </a:r>
            <a:r>
              <a:rPr lang="zh-CN" altLang="en-US" sz="100" dirty="0"/>
              <a:t>状态机</a:t>
            </a:r>
            <a:endParaRPr lang="zh-CN" altLang="en-US" sz="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230" y="518795"/>
            <a:ext cx="8070850" cy="763270"/>
          </a:xfrm>
        </p:spPr>
        <p:txBody>
          <a:bodyPr/>
          <a:lstStyle/>
          <a:p>
            <a:r>
              <a:rPr lang="en-US" altLang="zh-CN" dirty="0"/>
              <a:t>TCP BBR</a:t>
            </a:r>
            <a:r>
              <a:rPr lang="zh-CN" altLang="en-US" dirty="0"/>
              <a:t>：一条流的典型行为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2375459" y="3757650"/>
            <a:ext cx="4109823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375459" y="2072306"/>
            <a:ext cx="0" cy="168534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376906" y="5658350"/>
            <a:ext cx="4302189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2376906" y="3932498"/>
            <a:ext cx="1" cy="172585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373467" y="3793998"/>
            <a:ext cx="207010" cy="106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/>
              <a:t>time</a:t>
            </a:r>
            <a:endParaRPr lang="zh-CN" altLang="en-US" sz="100" dirty="0"/>
          </a:p>
        </p:txBody>
      </p:sp>
      <p:sp>
        <p:nvSpPr>
          <p:cNvPr id="33" name="文本框 32"/>
          <p:cNvSpPr txBox="1"/>
          <p:nvPr/>
        </p:nvSpPr>
        <p:spPr>
          <a:xfrm>
            <a:off x="6485282" y="5658350"/>
            <a:ext cx="207010" cy="106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/>
              <a:t>time</a:t>
            </a:r>
            <a:endParaRPr lang="zh-CN" altLang="en-US" sz="100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4367750" y="2072306"/>
            <a:ext cx="0" cy="1685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974038" y="2072306"/>
            <a:ext cx="0" cy="1685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367750" y="3952751"/>
            <a:ext cx="0" cy="1685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971553" y="3973007"/>
            <a:ext cx="0" cy="1685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 rot="10800000" flipV="1">
            <a:off x="1977314" y="2160627"/>
            <a:ext cx="398145" cy="1513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/>
              <a:t>数据和应答序列号</a:t>
            </a:r>
            <a:endParaRPr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 rot="10800000">
            <a:off x="2008429" y="4070997"/>
            <a:ext cx="367030" cy="3225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/>
              <a:t>RTT</a:t>
            </a:r>
            <a:endParaRPr lang="en-US" altLang="zh-CN" sz="1200" dirty="0"/>
          </a:p>
        </p:txBody>
      </p:sp>
      <p:sp>
        <p:nvSpPr>
          <p:cNvPr id="47" name="任意多边形: 形状 46"/>
          <p:cNvSpPr/>
          <p:nvPr/>
        </p:nvSpPr>
        <p:spPr>
          <a:xfrm>
            <a:off x="2383155" y="3354705"/>
            <a:ext cx="545783" cy="394335"/>
          </a:xfrm>
          <a:custGeom>
            <a:avLst/>
            <a:gdLst>
              <a:gd name="connsiteX0" fmla="*/ 0 w 727710"/>
              <a:gd name="connsiteY0" fmla="*/ 525780 h 525780"/>
              <a:gd name="connsiteX1" fmla="*/ 297180 w 727710"/>
              <a:gd name="connsiteY1" fmla="*/ 472440 h 525780"/>
              <a:gd name="connsiteX2" fmla="*/ 499110 w 727710"/>
              <a:gd name="connsiteY2" fmla="*/ 358140 h 525780"/>
              <a:gd name="connsiteX3" fmla="*/ 659130 w 727710"/>
              <a:gd name="connsiteY3" fmla="*/ 160020 h 525780"/>
              <a:gd name="connsiteX4" fmla="*/ 727710 w 727710"/>
              <a:gd name="connsiteY4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710" h="525780">
                <a:moveTo>
                  <a:pt x="0" y="525780"/>
                </a:moveTo>
                <a:cubicBezTo>
                  <a:pt x="106997" y="513080"/>
                  <a:pt x="213995" y="500380"/>
                  <a:pt x="297180" y="472440"/>
                </a:cubicBezTo>
                <a:cubicBezTo>
                  <a:pt x="380365" y="444500"/>
                  <a:pt x="438785" y="410210"/>
                  <a:pt x="499110" y="358140"/>
                </a:cubicBezTo>
                <a:cubicBezTo>
                  <a:pt x="559435" y="306070"/>
                  <a:pt x="621030" y="219710"/>
                  <a:pt x="659130" y="160020"/>
                </a:cubicBezTo>
                <a:cubicBezTo>
                  <a:pt x="697230" y="100330"/>
                  <a:pt x="712470" y="50165"/>
                  <a:pt x="727710" y="0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cxnSp>
        <p:nvCxnSpPr>
          <p:cNvPr id="49" name="直接连接符 48"/>
          <p:cNvCxnSpPr>
            <a:stCxn id="47" idx="4"/>
          </p:cNvCxnSpPr>
          <p:nvPr/>
        </p:nvCxnSpPr>
        <p:spPr>
          <a:xfrm flipV="1">
            <a:off x="2928938" y="2672132"/>
            <a:ext cx="1438812" cy="68257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任意多边形: 形状 51"/>
          <p:cNvSpPr/>
          <p:nvPr/>
        </p:nvSpPr>
        <p:spPr>
          <a:xfrm>
            <a:off x="2583615" y="3542294"/>
            <a:ext cx="345321" cy="215356"/>
          </a:xfrm>
          <a:custGeom>
            <a:avLst/>
            <a:gdLst>
              <a:gd name="connsiteX0" fmla="*/ 0 w 727710"/>
              <a:gd name="connsiteY0" fmla="*/ 525780 h 525780"/>
              <a:gd name="connsiteX1" fmla="*/ 297180 w 727710"/>
              <a:gd name="connsiteY1" fmla="*/ 472440 h 525780"/>
              <a:gd name="connsiteX2" fmla="*/ 499110 w 727710"/>
              <a:gd name="connsiteY2" fmla="*/ 358140 h 525780"/>
              <a:gd name="connsiteX3" fmla="*/ 659130 w 727710"/>
              <a:gd name="connsiteY3" fmla="*/ 160020 h 525780"/>
              <a:gd name="connsiteX4" fmla="*/ 727710 w 727710"/>
              <a:gd name="connsiteY4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710" h="525780">
                <a:moveTo>
                  <a:pt x="0" y="525780"/>
                </a:moveTo>
                <a:cubicBezTo>
                  <a:pt x="106997" y="513080"/>
                  <a:pt x="213995" y="500380"/>
                  <a:pt x="297180" y="472440"/>
                </a:cubicBezTo>
                <a:cubicBezTo>
                  <a:pt x="380365" y="444500"/>
                  <a:pt x="438785" y="410210"/>
                  <a:pt x="499110" y="358140"/>
                </a:cubicBezTo>
                <a:cubicBezTo>
                  <a:pt x="559435" y="306070"/>
                  <a:pt x="621030" y="219710"/>
                  <a:pt x="659130" y="160020"/>
                </a:cubicBezTo>
                <a:cubicBezTo>
                  <a:pt x="697230" y="100330"/>
                  <a:pt x="712470" y="50165"/>
                  <a:pt x="727710" y="0"/>
                </a:cubicBezTo>
              </a:path>
            </a:pathLst>
          </a:cu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">
              <a:solidFill>
                <a:schemeClr val="accent1"/>
              </a:solidFill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2924099" y="2250300"/>
            <a:ext cx="2707081" cy="128685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4367750" y="2522220"/>
            <a:ext cx="603803" cy="1499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任意多边形: 形状 60"/>
          <p:cNvSpPr/>
          <p:nvPr/>
        </p:nvSpPr>
        <p:spPr>
          <a:xfrm>
            <a:off x="4972050" y="2398408"/>
            <a:ext cx="244316" cy="121907"/>
          </a:xfrm>
          <a:custGeom>
            <a:avLst/>
            <a:gdLst>
              <a:gd name="connsiteX0" fmla="*/ 0 w 325755"/>
              <a:gd name="connsiteY0" fmla="*/ 162543 h 162543"/>
              <a:gd name="connsiteX1" fmla="*/ 196215 w 325755"/>
              <a:gd name="connsiteY1" fmla="*/ 73008 h 162543"/>
              <a:gd name="connsiteX2" fmla="*/ 236220 w 325755"/>
              <a:gd name="connsiteY2" fmla="*/ 6333 h 162543"/>
              <a:gd name="connsiteX3" fmla="*/ 310515 w 325755"/>
              <a:gd name="connsiteY3" fmla="*/ 2523 h 162543"/>
              <a:gd name="connsiteX4" fmla="*/ 325755 w 325755"/>
              <a:gd name="connsiteY4" fmla="*/ 4428 h 16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755" h="162543">
                <a:moveTo>
                  <a:pt x="0" y="162543"/>
                </a:moveTo>
                <a:cubicBezTo>
                  <a:pt x="78422" y="130793"/>
                  <a:pt x="156845" y="99043"/>
                  <a:pt x="196215" y="73008"/>
                </a:cubicBezTo>
                <a:cubicBezTo>
                  <a:pt x="235585" y="46973"/>
                  <a:pt x="217170" y="18080"/>
                  <a:pt x="236220" y="6333"/>
                </a:cubicBezTo>
                <a:cubicBezTo>
                  <a:pt x="255270" y="-5414"/>
                  <a:pt x="295593" y="2840"/>
                  <a:pt x="310515" y="2523"/>
                </a:cubicBezTo>
                <a:cubicBezTo>
                  <a:pt x="325437" y="2206"/>
                  <a:pt x="325596" y="3317"/>
                  <a:pt x="325755" y="4428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 dirty="0">
              <a:solidFill>
                <a:schemeClr val="accent1"/>
              </a:solidFill>
            </a:endParaRPr>
          </a:p>
        </p:txBody>
      </p:sp>
      <p:cxnSp>
        <p:nvCxnSpPr>
          <p:cNvPr id="63" name="直接连接符 62"/>
          <p:cNvCxnSpPr>
            <a:stCxn id="61" idx="4"/>
          </p:cNvCxnSpPr>
          <p:nvPr/>
        </p:nvCxnSpPr>
        <p:spPr>
          <a:xfrm flipV="1">
            <a:off x="5216366" y="2223561"/>
            <a:ext cx="387191" cy="17816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375459" y="5240407"/>
            <a:ext cx="54864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: 形状 16"/>
          <p:cNvSpPr/>
          <p:nvPr/>
        </p:nvSpPr>
        <p:spPr>
          <a:xfrm>
            <a:off x="2924175" y="4594860"/>
            <a:ext cx="398145" cy="643890"/>
          </a:xfrm>
          <a:custGeom>
            <a:avLst/>
            <a:gdLst>
              <a:gd name="connsiteX0" fmla="*/ 0 w 530860"/>
              <a:gd name="connsiteY0" fmla="*/ 858520 h 858520"/>
              <a:gd name="connsiteX1" fmla="*/ 198120 w 530860"/>
              <a:gd name="connsiteY1" fmla="*/ 815340 h 858520"/>
              <a:gd name="connsiteX2" fmla="*/ 332740 w 530860"/>
              <a:gd name="connsiteY2" fmla="*/ 685800 h 858520"/>
              <a:gd name="connsiteX3" fmla="*/ 482600 w 530860"/>
              <a:gd name="connsiteY3" fmla="*/ 251460 h 858520"/>
              <a:gd name="connsiteX4" fmla="*/ 530860 w 530860"/>
              <a:gd name="connsiteY4" fmla="*/ 0 h 85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60" h="858520">
                <a:moveTo>
                  <a:pt x="0" y="858520"/>
                </a:moveTo>
                <a:cubicBezTo>
                  <a:pt x="71331" y="851323"/>
                  <a:pt x="142663" y="844127"/>
                  <a:pt x="198120" y="815340"/>
                </a:cubicBezTo>
                <a:cubicBezTo>
                  <a:pt x="253577" y="786553"/>
                  <a:pt x="285327" y="779780"/>
                  <a:pt x="332740" y="685800"/>
                </a:cubicBezTo>
                <a:cubicBezTo>
                  <a:pt x="380153" y="591820"/>
                  <a:pt x="449580" y="365760"/>
                  <a:pt x="482600" y="251460"/>
                </a:cubicBezTo>
                <a:cubicBezTo>
                  <a:pt x="515620" y="137160"/>
                  <a:pt x="523240" y="38947"/>
                  <a:pt x="530860" y="0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cxnSp>
        <p:nvCxnSpPr>
          <p:cNvPr id="19" name="直接连接符 18"/>
          <p:cNvCxnSpPr>
            <a:stCxn id="17" idx="4"/>
          </p:cNvCxnSpPr>
          <p:nvPr/>
        </p:nvCxnSpPr>
        <p:spPr>
          <a:xfrm>
            <a:off x="3322320" y="4594860"/>
            <a:ext cx="10454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971553" y="5236970"/>
            <a:ext cx="2448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367750" y="4594860"/>
            <a:ext cx="603803" cy="642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: 形状 28"/>
          <p:cNvSpPr/>
          <p:nvPr/>
        </p:nvSpPr>
        <p:spPr>
          <a:xfrm>
            <a:off x="5212081" y="5166191"/>
            <a:ext cx="118586" cy="70746"/>
          </a:xfrm>
          <a:custGeom>
            <a:avLst/>
            <a:gdLst>
              <a:gd name="connsiteX0" fmla="*/ 0 w 272415"/>
              <a:gd name="connsiteY0" fmla="*/ 91665 h 91665"/>
              <a:gd name="connsiteX1" fmla="*/ 49530 w 272415"/>
              <a:gd name="connsiteY1" fmla="*/ 15465 h 91665"/>
              <a:gd name="connsiteX2" fmla="*/ 140970 w 272415"/>
              <a:gd name="connsiteY2" fmla="*/ 5940 h 91665"/>
              <a:gd name="connsiteX3" fmla="*/ 272415 w 272415"/>
              <a:gd name="connsiteY3" fmla="*/ 85950 h 9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415" h="91665">
                <a:moveTo>
                  <a:pt x="0" y="91665"/>
                </a:moveTo>
                <a:cubicBezTo>
                  <a:pt x="13017" y="60708"/>
                  <a:pt x="26035" y="29752"/>
                  <a:pt x="49530" y="15465"/>
                </a:cubicBezTo>
                <a:cubicBezTo>
                  <a:pt x="73025" y="1178"/>
                  <a:pt x="103823" y="-5808"/>
                  <a:pt x="140970" y="5940"/>
                </a:cubicBezTo>
                <a:cubicBezTo>
                  <a:pt x="178118" y="17687"/>
                  <a:pt x="245745" y="70075"/>
                  <a:pt x="272415" y="85950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cxnSp>
        <p:nvCxnSpPr>
          <p:cNvPr id="32" name="直接连接符 31"/>
          <p:cNvCxnSpPr>
            <a:stCxn id="29" idx="3"/>
          </p:cNvCxnSpPr>
          <p:nvPr/>
        </p:nvCxnSpPr>
        <p:spPr>
          <a:xfrm flipV="1">
            <a:off x="5330666" y="5230655"/>
            <a:ext cx="458629" cy="187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060065" y="1958340"/>
            <a:ext cx="888365" cy="27559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STARTUP</a:t>
            </a:r>
            <a:endParaRPr lang="en-US" altLang="zh-CN" sz="1200" dirty="0"/>
          </a:p>
        </p:txBody>
      </p:sp>
      <p:sp>
        <p:nvSpPr>
          <p:cNvPr id="56" name="文本框 55"/>
          <p:cNvSpPr txBox="1"/>
          <p:nvPr/>
        </p:nvSpPr>
        <p:spPr>
          <a:xfrm>
            <a:off x="4404645" y="1966664"/>
            <a:ext cx="584200" cy="27559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DRAIN</a:t>
            </a:r>
            <a:endParaRPr lang="en-US" altLang="zh-CN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5456555" y="1960245"/>
            <a:ext cx="1091565" cy="27559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PROBE_BW</a:t>
            </a:r>
            <a:endParaRPr lang="en-US" altLang="zh-CN" sz="1200" dirty="0"/>
          </a:p>
        </p:txBody>
      </p:sp>
      <p:sp>
        <p:nvSpPr>
          <p:cNvPr id="48" name="文本框 47"/>
          <p:cNvSpPr txBox="1"/>
          <p:nvPr/>
        </p:nvSpPr>
        <p:spPr>
          <a:xfrm>
            <a:off x="1679106" y="5098438"/>
            <a:ext cx="6197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schemeClr val="accent1"/>
                </a:solidFill>
              </a:rPr>
              <a:t>RTprop</a:t>
            </a:r>
            <a:endParaRPr lang="en-US" altLang="zh-CN" sz="1200" dirty="0" err="1">
              <a:solidFill>
                <a:schemeClr val="accent1"/>
              </a:solidFill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2075376" y="4594860"/>
            <a:ext cx="111055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96183" y="4387469"/>
            <a:ext cx="1540337" cy="73723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STARTUP</a:t>
            </a:r>
            <a:r>
              <a:rPr lang="zh-CN" altLang="en-US" sz="1400" dirty="0"/>
              <a:t>填满了</a:t>
            </a:r>
            <a:r>
              <a:rPr lang="en-US" altLang="zh-CN" sz="1400" dirty="0"/>
              <a:t>buffer</a:t>
            </a:r>
            <a:r>
              <a:rPr lang="zh-CN" altLang="en-US" sz="1400" dirty="0"/>
              <a:t>，探测到最大带宽</a:t>
            </a:r>
            <a:endParaRPr lang="zh-CN" altLang="en-US" sz="1400" dirty="0"/>
          </a:p>
        </p:txBody>
      </p:sp>
      <p:cxnSp>
        <p:nvCxnSpPr>
          <p:cNvPr id="64" name="直接箭头连接符 63"/>
          <p:cNvCxnSpPr/>
          <p:nvPr/>
        </p:nvCxnSpPr>
        <p:spPr>
          <a:xfrm flipH="1">
            <a:off x="5013962" y="4744778"/>
            <a:ext cx="689464" cy="43247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5811400" y="4280358"/>
            <a:ext cx="1874576" cy="73723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稳定运行在最佳控制点，周期性探测可用带宽</a:t>
            </a:r>
            <a:endParaRPr lang="zh-CN" altLang="en-US" sz="1400" dirty="0"/>
          </a:p>
        </p:txBody>
      </p:sp>
      <p:cxnSp>
        <p:nvCxnSpPr>
          <p:cNvPr id="39" name="直接连接符 38"/>
          <p:cNvCxnSpPr/>
          <p:nvPr/>
        </p:nvCxnSpPr>
        <p:spPr>
          <a:xfrm>
            <a:off x="5786893" y="5229350"/>
            <a:ext cx="2448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任意多边形: 形状 40"/>
          <p:cNvSpPr/>
          <p:nvPr/>
        </p:nvSpPr>
        <p:spPr>
          <a:xfrm>
            <a:off x="6027421" y="5158571"/>
            <a:ext cx="118586" cy="70746"/>
          </a:xfrm>
          <a:custGeom>
            <a:avLst/>
            <a:gdLst>
              <a:gd name="connsiteX0" fmla="*/ 0 w 272415"/>
              <a:gd name="connsiteY0" fmla="*/ 91665 h 91665"/>
              <a:gd name="connsiteX1" fmla="*/ 49530 w 272415"/>
              <a:gd name="connsiteY1" fmla="*/ 15465 h 91665"/>
              <a:gd name="connsiteX2" fmla="*/ 140970 w 272415"/>
              <a:gd name="connsiteY2" fmla="*/ 5940 h 91665"/>
              <a:gd name="connsiteX3" fmla="*/ 272415 w 272415"/>
              <a:gd name="connsiteY3" fmla="*/ 85950 h 9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415" h="91665">
                <a:moveTo>
                  <a:pt x="0" y="91665"/>
                </a:moveTo>
                <a:cubicBezTo>
                  <a:pt x="13017" y="60708"/>
                  <a:pt x="26035" y="29752"/>
                  <a:pt x="49530" y="15465"/>
                </a:cubicBezTo>
                <a:cubicBezTo>
                  <a:pt x="73025" y="1178"/>
                  <a:pt x="103823" y="-5808"/>
                  <a:pt x="140970" y="5940"/>
                </a:cubicBezTo>
                <a:cubicBezTo>
                  <a:pt x="178118" y="17687"/>
                  <a:pt x="245745" y="70075"/>
                  <a:pt x="272415" y="85950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cxnSp>
        <p:nvCxnSpPr>
          <p:cNvPr id="43" name="直接连接符 42"/>
          <p:cNvCxnSpPr>
            <a:stCxn id="41" idx="3"/>
          </p:cNvCxnSpPr>
          <p:nvPr/>
        </p:nvCxnSpPr>
        <p:spPr>
          <a:xfrm flipV="1">
            <a:off x="6146006" y="5223035"/>
            <a:ext cx="458629" cy="187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5330825" y="2994660"/>
            <a:ext cx="1768886" cy="521970"/>
            <a:chOff x="8239759" y="1948339"/>
            <a:chExt cx="2097421" cy="695960"/>
          </a:xfrm>
        </p:grpSpPr>
        <p:sp>
          <p:nvSpPr>
            <p:cNvPr id="3" name="文本框 2"/>
            <p:cNvSpPr txBox="1"/>
            <p:nvPr/>
          </p:nvSpPr>
          <p:spPr>
            <a:xfrm>
              <a:off x="8239759" y="1948339"/>
              <a:ext cx="2097421" cy="69596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发送的数据</a:t>
              </a:r>
              <a:endParaRPr lang="en-US" altLang="zh-CN" sz="1400" dirty="0"/>
            </a:p>
            <a:p>
              <a:r>
                <a:rPr lang="zh-CN" altLang="en-US" sz="1400" dirty="0"/>
                <a:t>被</a:t>
              </a:r>
              <a:r>
                <a:rPr lang="en-US" altLang="zh-CN" sz="1400" dirty="0"/>
                <a:t>ack</a:t>
              </a:r>
              <a:r>
                <a:rPr lang="zh-CN" altLang="en-US" sz="1400" dirty="0"/>
                <a:t>的数据</a:t>
              </a:r>
              <a:endParaRPr lang="zh-CN" altLang="en-US" sz="1400" dirty="0"/>
            </a:p>
          </p:txBody>
        </p:sp>
        <p:cxnSp>
          <p:nvCxnSpPr>
            <p:cNvPr id="10" name="直接连接符 9"/>
            <p:cNvCxnSpPr/>
            <p:nvPr/>
          </p:nvCxnSpPr>
          <p:spPr>
            <a:xfrm flipV="1">
              <a:off x="9636855" y="2140822"/>
              <a:ext cx="517596" cy="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9636855" y="2431838"/>
              <a:ext cx="517596" cy="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BBR</a:t>
            </a:r>
            <a:r>
              <a:rPr lang="zh-CN" altLang="en-US" dirty="0"/>
              <a:t>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0385" y="1468755"/>
            <a:ext cx="7689850" cy="347345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完全忽略丢包，为了提高带宽有可能造成高丢包率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PROBE_RTT</a:t>
            </a:r>
            <a:r>
              <a:rPr lang="zh-CN" altLang="en-US" dirty="0"/>
              <a:t>状态造成的吞吐率波动较大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收敛需要时间较长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BBRv2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630" y="1652270"/>
            <a:ext cx="8635365" cy="4524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BBR</a:t>
            </a:r>
            <a:r>
              <a:rPr lang="zh-CN" altLang="en-US" sz="2800" dirty="0"/>
              <a:t>的网络模型：</a:t>
            </a:r>
            <a:r>
              <a:rPr lang="en-US" altLang="zh-CN" sz="2800" dirty="0" err="1"/>
              <a:t>BtlBW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Rtprop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BBRv2</a:t>
            </a:r>
            <a:r>
              <a:rPr lang="zh-CN" altLang="en-US" sz="2800" dirty="0"/>
              <a:t>考虑更多的方面：丢包、</a:t>
            </a:r>
            <a:r>
              <a:rPr lang="en-US" altLang="zh-CN" sz="2800" dirty="0"/>
              <a:t>ECN</a:t>
            </a:r>
            <a:r>
              <a:rPr lang="zh-CN" altLang="en-US" sz="2800" dirty="0"/>
              <a:t>、</a:t>
            </a:r>
            <a:r>
              <a:rPr lang="en-US" altLang="zh-CN" sz="2800" dirty="0"/>
              <a:t>inflight data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基于丢包、</a:t>
            </a:r>
            <a:r>
              <a:rPr lang="en-US" altLang="zh-CN" sz="2400" dirty="0"/>
              <a:t>ECN</a:t>
            </a:r>
            <a:r>
              <a:rPr lang="zh-CN" altLang="en-US" sz="2400" dirty="0"/>
              <a:t>信息，为发送方估计一个</a:t>
            </a:r>
            <a:r>
              <a:rPr lang="en-US" altLang="zh-CN" sz="2400" dirty="0"/>
              <a:t>inflight</a:t>
            </a:r>
            <a:r>
              <a:rPr lang="zh-CN" altLang="en-US" sz="2400" dirty="0"/>
              <a:t>数据量的安全上界（即发生丢包前的</a:t>
            </a:r>
            <a:r>
              <a:rPr lang="en-US" altLang="zh-CN" sz="2400" dirty="0"/>
              <a:t>inflight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调整</a:t>
            </a:r>
            <a:r>
              <a:rPr lang="en-US" altLang="zh-CN" sz="2400" dirty="0"/>
              <a:t>PROBE_RTT</a:t>
            </a:r>
            <a:r>
              <a:rPr lang="zh-CN" altLang="en-US" sz="2400" dirty="0"/>
              <a:t>，“少量多餐”</a:t>
            </a:r>
            <a:endParaRPr lang="en-US" altLang="zh-CN" sz="2400" dirty="0"/>
          </a:p>
          <a:p>
            <a:pPr lvl="2">
              <a:lnSpc>
                <a:spcPct val="150000"/>
              </a:lnSpc>
            </a:pPr>
            <a:r>
              <a:rPr lang="zh-CN" altLang="en-US" sz="2000" dirty="0"/>
              <a:t>减小延迟探测带来的吞吐率波动</a:t>
            </a:r>
            <a:endParaRPr lang="en-US" altLang="zh-CN" sz="2000" dirty="0"/>
          </a:p>
          <a:p>
            <a:pPr lvl="2">
              <a:lnSpc>
                <a:spcPct val="150000"/>
              </a:lnSpc>
            </a:pPr>
            <a:r>
              <a:rPr lang="zh-CN" altLang="en-US" sz="2000" dirty="0"/>
              <a:t>尽快更新路径时延的估计值，避免过低估计路径时延，导致拥塞窗口过小从而影响带宽利用率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网络拥塞控制机制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79070" y="2994025"/>
            <a:ext cx="4451985" cy="1049020"/>
            <a:chOff x="169" y="2236"/>
            <a:chExt cx="7011" cy="1652"/>
          </a:xfrm>
        </p:grpSpPr>
        <p:sp>
          <p:nvSpPr>
            <p:cNvPr id="5" name="云形 4"/>
            <p:cNvSpPr/>
            <p:nvPr/>
          </p:nvSpPr>
          <p:spPr>
            <a:xfrm>
              <a:off x="4705" y="2916"/>
              <a:ext cx="2139" cy="972"/>
            </a:xfrm>
            <a:prstGeom prst="clou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" y="3030"/>
              <a:ext cx="1126" cy="657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169" y="2236"/>
              <a:ext cx="188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</a:rPr>
                <a:t>数据发送方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612" y="2349"/>
              <a:ext cx="156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</a:rPr>
                <a:t>网络环境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任意多边形 11"/>
          <p:cNvSpPr/>
          <p:nvPr/>
        </p:nvSpPr>
        <p:spPr>
          <a:xfrm>
            <a:off x="1500505" y="3289935"/>
            <a:ext cx="1600835" cy="366395"/>
          </a:xfrm>
          <a:custGeom>
            <a:avLst/>
            <a:gdLst>
              <a:gd name="connisteX0" fmla="*/ 0 w 1723430"/>
              <a:gd name="connsiteY0" fmla="*/ 508677 h 508677"/>
              <a:gd name="connisteX1" fmla="*/ 857250 w 1723430"/>
              <a:gd name="connsiteY1" fmla="*/ 42 h 508677"/>
              <a:gd name="connisteX2" fmla="*/ 1722120 w 1723430"/>
              <a:gd name="connsiteY2" fmla="*/ 486452 h 508677"/>
              <a:gd name="connisteX3" fmla="*/ 697865 w 1723430"/>
              <a:gd name="connsiteY3" fmla="*/ 733467 h 50867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723431" h="508678">
                <a:moveTo>
                  <a:pt x="0" y="508678"/>
                </a:moveTo>
                <a:cubicBezTo>
                  <a:pt x="154305" y="396918"/>
                  <a:pt x="513080" y="4488"/>
                  <a:pt x="857250" y="43"/>
                </a:cubicBezTo>
                <a:cubicBezTo>
                  <a:pt x="1201420" y="-4402"/>
                  <a:pt x="1753870" y="339768"/>
                  <a:pt x="1722120" y="486453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 rot="10800000">
            <a:off x="1475105" y="3785870"/>
            <a:ext cx="1600835" cy="366395"/>
          </a:xfrm>
          <a:custGeom>
            <a:avLst/>
            <a:gdLst>
              <a:gd name="connisteX0" fmla="*/ 0 w 1723430"/>
              <a:gd name="connsiteY0" fmla="*/ 508677 h 508677"/>
              <a:gd name="connisteX1" fmla="*/ 857250 w 1723430"/>
              <a:gd name="connsiteY1" fmla="*/ 42 h 508677"/>
              <a:gd name="connisteX2" fmla="*/ 1722120 w 1723430"/>
              <a:gd name="connsiteY2" fmla="*/ 486452 h 508677"/>
              <a:gd name="connisteX3" fmla="*/ 697865 w 1723430"/>
              <a:gd name="connsiteY3" fmla="*/ 733467 h 50867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723431" h="508678">
                <a:moveTo>
                  <a:pt x="0" y="508678"/>
                </a:moveTo>
                <a:cubicBezTo>
                  <a:pt x="154305" y="396918"/>
                  <a:pt x="513080" y="4488"/>
                  <a:pt x="857250" y="43"/>
                </a:cubicBezTo>
                <a:cubicBezTo>
                  <a:pt x="1201420" y="-4402"/>
                  <a:pt x="1753870" y="339768"/>
                  <a:pt x="1722120" y="486453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40815" y="2535555"/>
            <a:ext cx="16941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拥塞窗口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发送速率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88085" y="4217670"/>
            <a:ext cx="2316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拥塞信号：延迟变化、丢包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98855" y="5725795"/>
            <a:ext cx="5565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设计目标：高效、公平的利用网络可用带宽</a:t>
            </a:r>
            <a:endParaRPr lang="zh-CN" altLang="en-US" sz="20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932045" y="1841500"/>
            <a:ext cx="3751580" cy="3355975"/>
            <a:chOff x="3694267" y="2096464"/>
            <a:chExt cx="4596449" cy="4374273"/>
          </a:xfrm>
        </p:grpSpPr>
        <p:cxnSp>
          <p:nvCxnSpPr>
            <p:cNvPr id="56" name="直接箭头连接符 55"/>
            <p:cNvCxnSpPr/>
            <p:nvPr/>
          </p:nvCxnSpPr>
          <p:spPr>
            <a:xfrm>
              <a:off x="4341230" y="5849314"/>
              <a:ext cx="377190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6096E6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>
            <a:xfrm rot="16200000">
              <a:off x="2455280" y="3982414"/>
              <a:ext cx="377190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6096E6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8" name="文本框 57"/>
            <p:cNvSpPr txBox="1"/>
            <p:nvPr/>
          </p:nvSpPr>
          <p:spPr>
            <a:xfrm>
              <a:off x="4837935" y="5950956"/>
              <a:ext cx="2568970" cy="519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用户</a:t>
              </a:r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1</a:t>
              </a: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的发送速率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 rot="16200000">
              <a:off x="2401994" y="3586154"/>
              <a:ext cx="3124481" cy="488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用户</a:t>
              </a:r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2</a:t>
              </a: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的发送速率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cxnSp>
          <p:nvCxnSpPr>
            <p:cNvPr id="60" name="直接连接符 59"/>
            <p:cNvCxnSpPr>
              <a:cxnSpLocks noChangeAspect="1"/>
            </p:cNvCxnSpPr>
            <p:nvPr/>
          </p:nvCxnSpPr>
          <p:spPr>
            <a:xfrm>
              <a:off x="4379689" y="2713083"/>
              <a:ext cx="2989870" cy="3136068"/>
            </a:xfrm>
            <a:prstGeom prst="line">
              <a:avLst/>
            </a:prstGeom>
            <a:noFill/>
            <a:ln w="6350" cap="flat" cmpd="sng" algn="ctr">
              <a:solidFill>
                <a:srgbClr val="58B6E5"/>
              </a:solidFill>
              <a:prstDash val="solid"/>
              <a:miter lim="800000"/>
            </a:ln>
            <a:effectLst/>
          </p:spPr>
        </p:cxnSp>
        <p:cxnSp>
          <p:nvCxnSpPr>
            <p:cNvPr id="61" name="直接连接符 60"/>
            <p:cNvCxnSpPr>
              <a:cxnSpLocks noChangeAspect="1"/>
            </p:cNvCxnSpPr>
            <p:nvPr/>
          </p:nvCxnSpPr>
          <p:spPr>
            <a:xfrm rot="18900000" flipV="1">
              <a:off x="3694267" y="4173311"/>
              <a:ext cx="4392000" cy="29670"/>
            </a:xfrm>
            <a:prstGeom prst="line">
              <a:avLst/>
            </a:prstGeom>
            <a:noFill/>
            <a:ln w="6350" cap="flat" cmpd="sng" algn="ctr">
              <a:solidFill>
                <a:srgbClr val="58B6E5"/>
              </a:solidFill>
              <a:prstDash val="solid"/>
              <a:miter lim="800000"/>
            </a:ln>
            <a:effectLst/>
          </p:spPr>
        </p:cxnSp>
        <p:sp>
          <p:nvSpPr>
            <p:cNvPr id="62" name="文本框 61"/>
            <p:cNvSpPr txBox="1"/>
            <p:nvPr/>
          </p:nvSpPr>
          <p:spPr>
            <a:xfrm>
              <a:off x="6519200" y="2234686"/>
              <a:ext cx="1176342" cy="480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公平线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7199176" y="5185355"/>
              <a:ext cx="1091540" cy="480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效率线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5748934" y="4147954"/>
              <a:ext cx="176429" cy="187694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6561992" y="3764233"/>
              <a:ext cx="1645479" cy="480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最优分配点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>
            <a:xfrm flipH="1">
              <a:off x="6078074" y="4073784"/>
              <a:ext cx="385112" cy="86906"/>
            </a:xfrm>
            <a:prstGeom prst="straightConnector1">
              <a:avLst/>
            </a:prstGeom>
            <a:noFill/>
            <a:ln w="635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67" name="任意多边形 66"/>
          <p:cNvSpPr/>
          <p:nvPr/>
        </p:nvSpPr>
        <p:spPr>
          <a:xfrm>
            <a:off x="6433853" y="3471545"/>
            <a:ext cx="1513172" cy="1248410"/>
          </a:xfrm>
          <a:custGeom>
            <a:avLst/>
            <a:gdLst>
              <a:gd name="connsiteX0" fmla="*/ 2383 w 2382"/>
              <a:gd name="connsiteY0" fmla="*/ 1966 h 1966"/>
              <a:gd name="connsiteX1" fmla="*/ 1511 w 2382"/>
              <a:gd name="connsiteY1" fmla="*/ 1475 h 1966"/>
              <a:gd name="connsiteX2" fmla="*/ 1336 w 2382"/>
              <a:gd name="connsiteY2" fmla="*/ 888 h 1966"/>
              <a:gd name="connsiteX3" fmla="*/ 750 w 2382"/>
              <a:gd name="connsiteY3" fmla="*/ 872 h 1966"/>
              <a:gd name="connsiteX4" fmla="*/ 878 w 2382"/>
              <a:gd name="connsiteY4" fmla="*/ 422 h 1966"/>
              <a:gd name="connsiteX5" fmla="*/ 5 w 2382"/>
              <a:gd name="connsiteY5" fmla="*/ 111 h 1966"/>
              <a:gd name="connsiteX6" fmla="*/ 353 w 2382"/>
              <a:gd name="connsiteY6" fmla="*/ 0 h 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3" h="1966">
                <a:moveTo>
                  <a:pt x="2383" y="1966"/>
                </a:moveTo>
                <a:cubicBezTo>
                  <a:pt x="2212" y="1880"/>
                  <a:pt x="1720" y="1691"/>
                  <a:pt x="1511" y="1475"/>
                </a:cubicBezTo>
                <a:cubicBezTo>
                  <a:pt x="1302" y="1259"/>
                  <a:pt x="1488" y="1009"/>
                  <a:pt x="1336" y="888"/>
                </a:cubicBezTo>
                <a:cubicBezTo>
                  <a:pt x="1184" y="767"/>
                  <a:pt x="899" y="999"/>
                  <a:pt x="750" y="872"/>
                </a:cubicBezTo>
                <a:cubicBezTo>
                  <a:pt x="601" y="745"/>
                  <a:pt x="1027" y="574"/>
                  <a:pt x="878" y="422"/>
                </a:cubicBezTo>
                <a:cubicBezTo>
                  <a:pt x="729" y="270"/>
                  <a:pt x="53" y="162"/>
                  <a:pt x="5" y="111"/>
                </a:cubicBezTo>
                <a:cubicBezTo>
                  <a:pt x="-43" y="60"/>
                  <a:pt x="272" y="19"/>
                  <a:pt x="353" y="0"/>
                </a:cubicBezTo>
              </a:path>
            </a:pathLst>
          </a:custGeom>
          <a:noFill/>
          <a:ln w="28575" cap="flat" cmpd="sng" algn="ctr">
            <a:solidFill>
              <a:srgbClr val="6096E6">
                <a:shade val="50000"/>
              </a:srgbClr>
            </a:solidFill>
            <a:prstDash val="sysDash"/>
            <a:miter lim="800000"/>
            <a:headEnd type="none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十字星 67"/>
          <p:cNvSpPr/>
          <p:nvPr/>
        </p:nvSpPr>
        <p:spPr>
          <a:xfrm>
            <a:off x="7236460" y="3857625"/>
            <a:ext cx="240665" cy="276860"/>
          </a:xfrm>
          <a:prstGeom prst="star4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" name="十字星 68"/>
          <p:cNvSpPr/>
          <p:nvPr/>
        </p:nvSpPr>
        <p:spPr>
          <a:xfrm>
            <a:off x="6876415" y="3569335"/>
            <a:ext cx="240665" cy="276860"/>
          </a:xfrm>
          <a:prstGeom prst="star4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BBRv2</a:t>
            </a:r>
            <a:r>
              <a:rPr lang="zh-CN" altLang="en-US" dirty="0"/>
              <a:t>的改进：感知丢包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335" y="1520190"/>
            <a:ext cx="5808345" cy="4214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不再忽略丢包，设定明确的丢包率上限：</a:t>
            </a:r>
            <a:r>
              <a:rPr lang="en-US" altLang="zh-CN" dirty="0" err="1"/>
              <a:t>loss_ceiling</a:t>
            </a:r>
            <a:r>
              <a:rPr lang="en-US" altLang="zh-CN" dirty="0"/>
              <a:t>(1%)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更早退出</a:t>
            </a:r>
            <a:r>
              <a:rPr lang="en-US" altLang="zh-CN" dirty="0"/>
              <a:t>STARTUP</a:t>
            </a:r>
            <a:r>
              <a:rPr lang="zh-CN" altLang="en-US" dirty="0"/>
              <a:t>阶段：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三个</a:t>
            </a:r>
            <a:r>
              <a:rPr lang="en-US" altLang="zh-CN" dirty="0"/>
              <a:t>RTT</a:t>
            </a:r>
            <a:r>
              <a:rPr lang="zh-CN" altLang="en-US" dirty="0"/>
              <a:t>带宽没有增长</a:t>
            </a:r>
            <a:r>
              <a:rPr lang="en-US" altLang="zh-CN" dirty="0"/>
              <a:t>25%</a:t>
            </a:r>
            <a:r>
              <a:rPr lang="zh-CN" altLang="en-US" dirty="0"/>
              <a:t>，退出</a:t>
            </a:r>
            <a:r>
              <a:rPr lang="en-US" altLang="zh-CN" dirty="0"/>
              <a:t>STARTUP</a:t>
            </a:r>
            <a:r>
              <a:rPr lang="zh-CN" altLang="en-US" dirty="0"/>
              <a:t>，进入</a:t>
            </a:r>
            <a:r>
              <a:rPr lang="en-US" altLang="zh-CN" dirty="0"/>
              <a:t>DRAIN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如果丢包率超过</a:t>
            </a:r>
            <a:r>
              <a:rPr lang="en-US" altLang="zh-CN" dirty="0" err="1"/>
              <a:t>loss_ceiling</a:t>
            </a:r>
            <a:r>
              <a:rPr lang="zh-CN" altLang="en-US" dirty="0"/>
              <a:t>且丢包个数超过上限，退出</a:t>
            </a:r>
            <a:r>
              <a:rPr lang="en-US" altLang="zh-CN" dirty="0"/>
              <a:t>STARTUP</a:t>
            </a:r>
            <a:r>
              <a:rPr lang="zh-CN" altLang="en-US" dirty="0"/>
              <a:t>，进入</a:t>
            </a:r>
            <a:r>
              <a:rPr lang="en-US" altLang="zh-CN" dirty="0"/>
              <a:t>DRAIN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7384" y="2125266"/>
            <a:ext cx="2357438" cy="3071813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875" y="534035"/>
            <a:ext cx="8069580" cy="738505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TCP BBRv2</a:t>
            </a:r>
            <a:r>
              <a:rPr lang="zh-CN" altLang="en-US" sz="3000" dirty="0"/>
              <a:t>的改进：延迟探测带来的带宽波动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495" y="1781175"/>
            <a:ext cx="8357235" cy="2109470"/>
          </a:xfrm>
        </p:spPr>
        <p:txBody>
          <a:bodyPr/>
          <a:lstStyle/>
          <a:p>
            <a:r>
              <a:rPr lang="en-US" altLang="zh-CN" dirty="0"/>
              <a:t>PROBE_RTT</a:t>
            </a:r>
            <a:r>
              <a:rPr lang="zh-CN" altLang="en-US" dirty="0"/>
              <a:t>状态更频繁、更不剧烈</a:t>
            </a:r>
            <a:r>
              <a:rPr lang="en-US" altLang="zh-CN" dirty="0"/>
              <a:t>——</a:t>
            </a:r>
            <a:r>
              <a:rPr lang="zh-CN" altLang="en-US" dirty="0"/>
              <a:t>“少量多餐”</a:t>
            </a:r>
            <a:endParaRPr lang="en-US" altLang="zh-CN" dirty="0"/>
          </a:p>
          <a:p>
            <a:r>
              <a:rPr lang="zh-CN" altLang="en-US" dirty="0"/>
              <a:t>多餐</a:t>
            </a:r>
            <a:r>
              <a:rPr lang="en-US" altLang="zh-CN" dirty="0"/>
              <a:t>: 10s </a:t>
            </a:r>
            <a:r>
              <a:rPr lang="en-US" altLang="zh-CN" dirty="0">
                <a:sym typeface="Wingdings" panose="05000000000000000000" pitchFamily="2" charset="2"/>
              </a:rPr>
              <a:t> 2.5s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少量</a:t>
            </a:r>
            <a:r>
              <a:rPr lang="en-US" altLang="zh-CN" dirty="0">
                <a:sym typeface="Wingdings" panose="05000000000000000000" pitchFamily="2" charset="2"/>
              </a:rPr>
              <a:t>: inflight: 4 packets  0.75x estimated_bdp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982651"/>
            <a:ext cx="9144000" cy="160852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6305" cy="811530"/>
          </a:xfrm>
        </p:spPr>
        <p:txBody>
          <a:bodyPr/>
          <a:p>
            <a:r>
              <a:rPr lang="zh-CN" altLang="en-US"/>
              <a:t>小结：基于瓶颈带宽</a:t>
            </a:r>
            <a:r>
              <a:rPr lang="en-US" altLang="zh-CN"/>
              <a:t>-RTT</a:t>
            </a:r>
            <a:r>
              <a:rPr lang="zh-CN" altLang="en-US"/>
              <a:t>模型的拥塞控制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820" y="1506855"/>
            <a:ext cx="8184515" cy="4079875"/>
          </a:xfrm>
        </p:spPr>
        <p:txBody>
          <a:bodyPr/>
          <a:p>
            <a:pPr>
              <a:lnSpc>
                <a:spcPct val="200000"/>
              </a:lnSpc>
            </a:pPr>
            <a:r>
              <a:rPr lang="zh-CN" altLang="en-US"/>
              <a:t>优点：</a:t>
            </a:r>
            <a:endParaRPr lang="zh-CN" altLang="en-US"/>
          </a:p>
          <a:p>
            <a:pPr lvl="1">
              <a:lnSpc>
                <a:spcPct val="200000"/>
              </a:lnSpc>
            </a:pPr>
            <a:r>
              <a:rPr lang="zh-CN" altLang="en-US" dirty="0">
                <a:sym typeface="+mn-ea"/>
              </a:rPr>
              <a:t>运行在最优控制点，不损失吞吐的情况下降低延迟</a:t>
            </a:r>
            <a:endParaRPr lang="zh-CN" altLang="en-US" dirty="0"/>
          </a:p>
          <a:p>
            <a:pPr lvl="0">
              <a:lnSpc>
                <a:spcPct val="200000"/>
              </a:lnSpc>
            </a:pPr>
            <a:r>
              <a:rPr lang="zh-CN" altLang="en-US"/>
              <a:t>不足：</a:t>
            </a:r>
            <a:endParaRPr lang="zh-CN" altLang="en-US"/>
          </a:p>
          <a:p>
            <a:pPr lvl="1">
              <a:lnSpc>
                <a:spcPct val="200000"/>
              </a:lnSpc>
            </a:pPr>
            <a:r>
              <a:rPr lang="en-US" altLang="zh-CN"/>
              <a:t>BBR</a:t>
            </a:r>
            <a:r>
              <a:rPr lang="zh-CN" altLang="en-US"/>
              <a:t>过于激进：</a:t>
            </a:r>
            <a:r>
              <a:rPr lang="zh-CN" altLang="en-US" dirty="0">
                <a:sym typeface="+mn-ea"/>
              </a:rPr>
              <a:t>与其他流竞争时存在公平性问题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en-US" dirty="0">
                <a:sym typeface="+mn-ea"/>
              </a:rPr>
              <a:t>BBRv2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BBRv2</a:t>
            </a:r>
            <a:r>
              <a:rPr lang="zh-CN" altLang="en-US" dirty="0">
                <a:sym typeface="+mn-ea"/>
              </a:rPr>
              <a:t>的实际性能仍有待于广泛部署和验证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基于学习的拥塞控制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28295" y="1402715"/>
            <a:ext cx="8525510" cy="28384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经典拥塞控制算法：</a:t>
            </a:r>
            <a:r>
              <a:rPr lang="en-US" altLang="zh-CN" dirty="0"/>
              <a:t> </a:t>
            </a:r>
            <a:r>
              <a:rPr lang="zh-CN" altLang="en-US" dirty="0"/>
              <a:t>基于对网络的假设，人工制定规则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基于学习的方法：希望把人工制定规则的过程自动化，搜索到适用于不同网络环境的方法，得到一系列规则集，或用神经网络来表示，得到一个黑盒</a:t>
            </a:r>
            <a:endParaRPr lang="en-US" altLang="zh-CN" dirty="0"/>
          </a:p>
        </p:txBody>
      </p:sp>
      <p:sp>
        <p:nvSpPr>
          <p:cNvPr id="5" name="矩形: 圆角 4"/>
          <p:cNvSpPr/>
          <p:nvPr/>
        </p:nvSpPr>
        <p:spPr>
          <a:xfrm>
            <a:off x="4001742" y="4778236"/>
            <a:ext cx="1185242" cy="7379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规则集 或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神经网络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2040629" y="4343414"/>
            <a:ext cx="1295813" cy="15554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 dirty="0">
                <a:solidFill>
                  <a:schemeClr val="tx1"/>
                </a:solidFill>
              </a:rPr>
              <a:t>输入：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带宽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RTT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丢包率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cwnd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ack interval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…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5393861" y="3979187"/>
            <a:ext cx="828034" cy="10487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输出：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rate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cwnd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参数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箭头: 右 7"/>
          <p:cNvSpPr/>
          <p:nvPr/>
        </p:nvSpPr>
        <p:spPr>
          <a:xfrm>
            <a:off x="3354457" y="5009322"/>
            <a:ext cx="632377" cy="275811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 dirty="0">
              <a:solidFill>
                <a:schemeClr val="tx1"/>
              </a:solidFill>
            </a:endParaRPr>
          </a:p>
        </p:txBody>
      </p:sp>
      <p:sp>
        <p:nvSpPr>
          <p:cNvPr id="9" name="箭头: 右 8"/>
          <p:cNvSpPr/>
          <p:nvPr/>
        </p:nvSpPr>
        <p:spPr>
          <a:xfrm>
            <a:off x="5204998" y="5009322"/>
            <a:ext cx="1185242" cy="275811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 dirty="0">
              <a:solidFill>
                <a:schemeClr val="tx1"/>
              </a:solidFill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6408254" y="4837871"/>
            <a:ext cx="1065971" cy="566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发送方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Remy</a:t>
            </a:r>
            <a:r>
              <a:rPr lang="zh-CN" altLang="en-US" dirty="0"/>
              <a:t>：离线生成规则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360" y="1569085"/>
            <a:ext cx="8783320" cy="31286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根据输入的网络模型、流量模型和目标，生成拥塞控制算法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RemyCC</a:t>
            </a:r>
            <a:r>
              <a:rPr lang="zh-CN" altLang="en-US" dirty="0"/>
              <a:t>：一组规则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[</a:t>
            </a:r>
            <a:r>
              <a:rPr lang="zh-CN" altLang="en-US" dirty="0"/>
              <a:t>网络状态</a:t>
            </a:r>
            <a:r>
              <a:rPr lang="en-US" altLang="zh-CN" dirty="0"/>
              <a:t>] </a:t>
            </a:r>
            <a:r>
              <a:rPr lang="en-US" altLang="zh-CN" dirty="0">
                <a:sym typeface="Wingdings" panose="05000000000000000000" pitchFamily="2" charset="2"/>
              </a:rPr>
              <a:t> [</a:t>
            </a:r>
            <a:r>
              <a:rPr lang="zh-CN" altLang="en-US" dirty="0">
                <a:sym typeface="Wingdings" panose="05000000000000000000" pitchFamily="2" charset="2"/>
              </a:rPr>
              <a:t>拥塞窗口的计算参数、是否发包</a:t>
            </a:r>
            <a:r>
              <a:rPr lang="en-US" altLang="zh-CN" dirty="0">
                <a:sym typeface="Wingdings" panose="05000000000000000000" pitchFamily="2" charset="2"/>
              </a:rPr>
              <a:t>]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……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5585" y="3750310"/>
            <a:ext cx="3211830" cy="22479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Orca</a:t>
            </a:r>
            <a:r>
              <a:rPr lang="zh-CN" altLang="en-US" dirty="0"/>
              <a:t>：传统方法与学习方法结合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675" y="1761490"/>
            <a:ext cx="8194675" cy="3627120"/>
          </a:xfrm>
        </p:spPr>
        <p:txBody>
          <a:bodyPr/>
          <a:lstStyle/>
          <a:p>
            <a:r>
              <a:rPr lang="zh-CN" altLang="en-US" dirty="0"/>
              <a:t>两层的控制逻辑</a:t>
            </a:r>
            <a:r>
              <a:rPr lang="en-US" altLang="zh-CN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粗粒度控制：深度强化学习的输出</a:t>
            </a:r>
            <a:endParaRPr lang="en-US" altLang="zh-CN" dirty="0"/>
          </a:p>
          <a:p>
            <a:pPr lvl="1"/>
            <a:r>
              <a:rPr lang="zh-CN" altLang="en-US" dirty="0"/>
              <a:t>细粒度的控制：传统方法的输出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641677" y="5676632"/>
            <a:ext cx="5005318" cy="377190"/>
          </a:xfrm>
          <a:prstGeom prst="rect">
            <a:avLst/>
          </a:prstGeom>
          <a:noFill/>
          <a:ln>
            <a:noFill/>
          </a:ln>
        </p:spPr>
        <p:txBody>
          <a:bodyPr wrap="square" lIns="135000" tIns="108000" rIns="135000" bIns="108000" rtlCol="0" anchor="ctr" anchorCtr="0">
            <a:spAutoFit/>
          </a:bodyPr>
          <a:lstStyle/>
          <a:p>
            <a:r>
              <a:rPr lang="en-US" altLang="zh-CN" sz="105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Orcas are believed to be the most intelligent mammals(excluding humans).</a:t>
            </a:r>
            <a:endParaRPr lang="zh-CN" altLang="en-US" sz="1050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3789045"/>
            <a:ext cx="6263640" cy="174117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两层控制的好处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170" y="1460500"/>
            <a:ext cx="8443595" cy="3605530"/>
          </a:xfrm>
        </p:spPr>
        <p:txBody>
          <a:bodyPr>
            <a:normAutofit lnSpcReduction="20000"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增强收敛性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使用传统方法对拥塞窗口进行调节，相当于对强化学习做出的决策加入扰动，降低了收敛到错误位置</a:t>
            </a:r>
            <a:r>
              <a:rPr lang="en-US" altLang="zh-CN" dirty="0"/>
              <a:t>/</a:t>
            </a:r>
            <a:r>
              <a:rPr lang="zh-CN" altLang="en-US" dirty="0"/>
              <a:t>不收敛的可能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决策更容易理解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传统</a:t>
            </a:r>
            <a:r>
              <a:rPr lang="en-US" altLang="zh-CN" dirty="0"/>
              <a:t>CC</a:t>
            </a:r>
            <a:r>
              <a:rPr lang="zh-CN" altLang="en-US" dirty="0"/>
              <a:t>：容易理解；完全基于学习的</a:t>
            </a:r>
            <a:r>
              <a:rPr lang="en-US" altLang="zh-CN" dirty="0"/>
              <a:t>CC</a:t>
            </a:r>
            <a:r>
              <a:rPr lang="zh-CN" altLang="en-US" dirty="0"/>
              <a:t>：决策难以理解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en-US" altLang="zh-CN" dirty="0"/>
              <a:t>Orca</a:t>
            </a:r>
            <a:r>
              <a:rPr lang="zh-CN" altLang="en-US" dirty="0"/>
              <a:t>：两者的结合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小结：基于学习的拥塞控制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3380" y="1958975"/>
            <a:ext cx="8403590" cy="3655695"/>
          </a:xfrm>
        </p:spPr>
        <p:txBody>
          <a:bodyPr/>
          <a:p>
            <a:r>
              <a:rPr lang="zh-CN" altLang="en-US"/>
              <a:t>基于学习的拥塞控制机制可以自适应于不同的网络环境，无需手动调整参数</a:t>
            </a:r>
            <a:endParaRPr lang="zh-CN" altLang="en-US"/>
          </a:p>
          <a:p>
            <a:r>
              <a:rPr lang="zh-CN" altLang="en-US"/>
              <a:t>不足：</a:t>
            </a:r>
            <a:endParaRPr lang="zh-CN" altLang="en-US"/>
          </a:p>
          <a:p>
            <a:pPr lvl="1"/>
            <a:r>
              <a:rPr lang="zh-CN" altLang="en-US"/>
              <a:t>面对没有见过的网络环境时可能存在收敛性问题</a:t>
            </a:r>
            <a:endParaRPr lang="zh-CN" altLang="en-US"/>
          </a:p>
          <a:p>
            <a:pPr lvl="1"/>
            <a:r>
              <a:rPr lang="zh-CN" altLang="en-US"/>
              <a:t>生成的算法是一个黑盒，缺乏可理解性</a:t>
            </a:r>
            <a:endParaRPr lang="zh-CN" altLang="en-US"/>
          </a:p>
          <a:p>
            <a:pPr lvl="1"/>
            <a:r>
              <a:rPr lang="zh-CN" altLang="en-US"/>
              <a:t>复杂学习模型的时间、空间复杂度相对较高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拥塞控制机制设计难点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4005" y="1515745"/>
            <a:ext cx="8688705" cy="466026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/>
              <a:t>高适应性</a:t>
            </a:r>
            <a:endParaRPr lang="zh-CN" altLang="en-US"/>
          </a:p>
          <a:p>
            <a:pPr lvl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/>
              <a:t>网络可用带宽从</a:t>
            </a:r>
            <a:r>
              <a:rPr lang="en-US" altLang="zh-CN"/>
              <a:t>Kbps</a:t>
            </a:r>
            <a:r>
              <a:rPr lang="zh-CN" altLang="en-US"/>
              <a:t>到</a:t>
            </a:r>
            <a:r>
              <a:rPr lang="en-US" altLang="zh-CN"/>
              <a:t>Gbps</a:t>
            </a:r>
            <a:r>
              <a:rPr lang="zh-CN" altLang="en-US"/>
              <a:t>，如何设计传输控制机制，使得数据发送方可以在高差异化网络中高效传输？</a:t>
            </a:r>
            <a:endParaRPr lang="zh-CN" altLang="en-US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/>
              <a:t>高探测效率</a:t>
            </a:r>
            <a:endParaRPr lang="zh-CN" altLang="en-US"/>
          </a:p>
          <a:p>
            <a:pPr lvl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>
                <a:sym typeface="+mn-ea"/>
              </a:rPr>
              <a:t>移动无线网络的带宽高动态特性，如何设计带宽探测机制，充分利用动态的可用带宽？</a:t>
            </a:r>
            <a:endParaRPr lang="zh-CN" altLang="en-US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/>
              <a:t>高收敛速率</a:t>
            </a:r>
            <a:endParaRPr lang="zh-CN" altLang="en-US"/>
          </a:p>
          <a:p>
            <a:pPr lvl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>
                <a:sym typeface="+mn-ea"/>
              </a:rPr>
              <a:t>现有</a:t>
            </a:r>
            <a:r>
              <a:rPr lang="en-US" altLang="zh-CN">
                <a:sym typeface="+mn-ea"/>
              </a:rPr>
              <a:t>Web</a:t>
            </a:r>
            <a:r>
              <a:rPr lang="zh-CN" altLang="en-US">
                <a:sym typeface="+mn-ea"/>
              </a:rPr>
              <a:t>应用大都是短流（</a:t>
            </a:r>
            <a:r>
              <a:rPr lang="en-US" altLang="zh-CN">
                <a:sym typeface="+mn-ea"/>
              </a:rPr>
              <a:t>&lt;1MB)</a:t>
            </a:r>
            <a:r>
              <a:rPr lang="zh-CN" altLang="en-US">
                <a:sym typeface="+mn-ea"/>
              </a:rPr>
              <a:t>，如何设计窗口管理机制，保证短流传输充分利用可用带宽？</a:t>
            </a:r>
            <a:endParaRPr lang="zh-CN" altLang="en-US" sz="20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三种拥塞控制机制设计思路</a:t>
            </a:r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7" t="12263" r="11510" b="30085"/>
          <a:stretch>
            <a:fillRect/>
          </a:stretch>
        </p:blipFill>
        <p:spPr>
          <a:xfrm>
            <a:off x="107950" y="2348865"/>
            <a:ext cx="2770505" cy="1254125"/>
          </a:xfrm>
        </p:spPr>
      </p:pic>
      <p:sp>
        <p:nvSpPr>
          <p:cNvPr id="4" name="文本框 3"/>
          <p:cNvSpPr txBox="1"/>
          <p:nvPr/>
        </p:nvSpPr>
        <p:spPr>
          <a:xfrm>
            <a:off x="-78740" y="3933190"/>
            <a:ext cx="3211830" cy="1290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AIMD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机制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无拥塞：窗口线性增加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(AI)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遇到拥塞：窗口减半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(MD)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55" y="2204720"/>
            <a:ext cx="2637790" cy="14744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88310" y="3933190"/>
            <a:ext cx="2983230" cy="1290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瓶颈带宽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-RTT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模型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先增加窗口探测可用带宽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再减小窗口探测最小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RTT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7" name="图片 6" descr="AI-driven TC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470" y="2204720"/>
            <a:ext cx="2587625" cy="1511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69635" y="3933190"/>
            <a:ext cx="3211830" cy="1649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学习驱动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学习模型计算发送窗口大小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网络环境反馈丢包和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RTT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使用强化学习方法在线学习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拥塞控制的发展历史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83515" y="1748155"/>
            <a:ext cx="8709025" cy="2727990"/>
            <a:chOff x="1088" y="3618"/>
            <a:chExt cx="12124" cy="3054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696" y="6119"/>
              <a:ext cx="115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4605" y="5767"/>
              <a:ext cx="0" cy="5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731" y="5767"/>
              <a:ext cx="0" cy="5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8857" y="5767"/>
              <a:ext cx="0" cy="5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983" y="5767"/>
              <a:ext cx="0" cy="5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2686" y="6295"/>
              <a:ext cx="851" cy="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80’s</a:t>
              </a:r>
              <a:endParaRPr lang="en-US" altLang="zh-CN" sz="16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62" y="6295"/>
              <a:ext cx="819" cy="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90’s</a:t>
              </a:r>
              <a:endParaRPr lang="en-US" altLang="zh-CN" sz="16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230" y="6295"/>
              <a:ext cx="878" cy="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00’s</a:t>
              </a:r>
              <a:endParaRPr lang="en-US" altLang="zh-CN" sz="16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356" y="6295"/>
              <a:ext cx="878" cy="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10’s</a:t>
              </a:r>
              <a:endParaRPr lang="en-US" altLang="zh-CN" sz="16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482" y="6295"/>
              <a:ext cx="878" cy="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20’s</a:t>
              </a:r>
              <a:endParaRPr lang="en-US" altLang="zh-CN" sz="1600" dirty="0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2099" y="4170"/>
              <a:ext cx="0" cy="159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088" y="3618"/>
              <a:ext cx="2216" cy="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/>
                  </a:solidFill>
                  <a:uFillTx/>
                  <a:ea typeface="楷体" panose="02010609060101010101" pitchFamily="49" charset="-122"/>
                </a:rPr>
                <a:t>拥塞崩溃（</a:t>
              </a:r>
              <a:r>
                <a:rPr lang="en-US" altLang="zh-CN" sz="1600" dirty="0">
                  <a:solidFill>
                    <a:schemeClr val="tx1"/>
                  </a:solidFill>
                  <a:uFillTx/>
                  <a:ea typeface="楷体" panose="02010609060101010101" pitchFamily="49" charset="-122"/>
                </a:rPr>
                <a:t>1986</a:t>
              </a:r>
              <a:r>
                <a:rPr lang="zh-CN" altLang="en-US" sz="1600" dirty="0">
                  <a:solidFill>
                    <a:schemeClr val="tx1"/>
                  </a:solidFill>
                  <a:uFillTx/>
                  <a:ea typeface="楷体" panose="02010609060101010101" pitchFamily="49" charset="-122"/>
                </a:rPr>
                <a:t>）</a:t>
              </a:r>
              <a:endParaRPr lang="zh-CN" altLang="en-US" sz="1600" dirty="0">
                <a:solidFill>
                  <a:schemeClr val="tx1"/>
                </a:solidFill>
                <a:uFillTx/>
                <a:ea typeface="楷体" panose="02010609060101010101" pitchFamily="49" charset="-122"/>
              </a:endParaRPr>
            </a:p>
          </p:txBody>
        </p:sp>
        <p:sp>
          <p:nvSpPr>
            <p:cNvPr id="21" name="矩形: 圆角 20"/>
            <p:cNvSpPr/>
            <p:nvPr/>
          </p:nvSpPr>
          <p:spPr>
            <a:xfrm>
              <a:off x="2763" y="5000"/>
              <a:ext cx="1068" cy="527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Tahoe</a:t>
              </a:r>
              <a:endParaRPr lang="en-US" altLang="zh-CN" sz="1600" dirty="0"/>
            </a:p>
          </p:txBody>
        </p:sp>
        <p:sp>
          <p:nvSpPr>
            <p:cNvPr id="22" name="矩形: 圆角 21"/>
            <p:cNvSpPr/>
            <p:nvPr/>
          </p:nvSpPr>
          <p:spPr>
            <a:xfrm>
              <a:off x="4071" y="5000"/>
              <a:ext cx="1068" cy="527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Reno</a:t>
              </a:r>
              <a:endParaRPr lang="en-US" altLang="zh-CN" sz="1600" dirty="0"/>
            </a:p>
          </p:txBody>
        </p:sp>
        <p:sp>
          <p:nvSpPr>
            <p:cNvPr id="23" name="矩形: 圆角 22"/>
            <p:cNvSpPr/>
            <p:nvPr/>
          </p:nvSpPr>
          <p:spPr>
            <a:xfrm>
              <a:off x="5311" y="5000"/>
              <a:ext cx="1068" cy="52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Vegas</a:t>
              </a:r>
              <a:endParaRPr lang="en-US" altLang="zh-CN" sz="1600" dirty="0"/>
            </a:p>
          </p:txBody>
        </p:sp>
        <p:sp>
          <p:nvSpPr>
            <p:cNvPr id="24" name="矩形: 圆角 23"/>
            <p:cNvSpPr/>
            <p:nvPr/>
          </p:nvSpPr>
          <p:spPr>
            <a:xfrm>
              <a:off x="5162" y="4278"/>
              <a:ext cx="1528" cy="527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NewReno</a:t>
              </a:r>
              <a:endParaRPr lang="en-US" altLang="zh-CN" sz="1600" dirty="0" err="1"/>
            </a:p>
          </p:txBody>
        </p:sp>
        <p:sp>
          <p:nvSpPr>
            <p:cNvPr id="25" name="矩形: 圆角 24"/>
            <p:cNvSpPr/>
            <p:nvPr/>
          </p:nvSpPr>
          <p:spPr>
            <a:xfrm>
              <a:off x="7437" y="4274"/>
              <a:ext cx="1067" cy="527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Cubic</a:t>
              </a:r>
              <a:endParaRPr lang="en-US" altLang="zh-CN" sz="1600" dirty="0"/>
            </a:p>
          </p:txBody>
        </p:sp>
        <p:sp>
          <p:nvSpPr>
            <p:cNvPr id="26" name="矩形: 圆角 25"/>
            <p:cNvSpPr/>
            <p:nvPr/>
          </p:nvSpPr>
          <p:spPr>
            <a:xfrm>
              <a:off x="6921" y="5000"/>
              <a:ext cx="1067" cy="527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BIC</a:t>
              </a:r>
              <a:endParaRPr lang="en-US" altLang="zh-CN" sz="1600" dirty="0"/>
            </a:p>
          </p:txBody>
        </p:sp>
        <p:sp>
          <p:nvSpPr>
            <p:cNvPr id="28" name="矩形: 圆角 27"/>
            <p:cNvSpPr/>
            <p:nvPr/>
          </p:nvSpPr>
          <p:spPr>
            <a:xfrm>
              <a:off x="9465" y="5000"/>
              <a:ext cx="1067" cy="52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BBR</a:t>
              </a:r>
              <a:endParaRPr lang="en-US" altLang="zh-CN" sz="1600" dirty="0"/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9999" y="4270"/>
              <a:ext cx="1134" cy="52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BBRv2</a:t>
              </a:r>
              <a:endParaRPr lang="en-US" altLang="zh-CN" sz="1600" dirty="0"/>
            </a:p>
          </p:txBody>
        </p:sp>
        <p:sp>
          <p:nvSpPr>
            <p:cNvPr id="30" name="矩形: 圆角 29"/>
            <p:cNvSpPr/>
            <p:nvPr/>
          </p:nvSpPr>
          <p:spPr>
            <a:xfrm>
              <a:off x="8853" y="4276"/>
              <a:ext cx="1067" cy="527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Remy</a:t>
              </a:r>
              <a:endParaRPr lang="en-US" altLang="zh-CN" sz="1600" dirty="0"/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11429" y="4996"/>
              <a:ext cx="1067" cy="527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Orca</a:t>
              </a:r>
              <a:endParaRPr lang="en-US" altLang="zh-CN" sz="1600" dirty="0"/>
            </a:p>
          </p:txBody>
        </p:sp>
        <p:sp>
          <p:nvSpPr>
            <p:cNvPr id="32" name="矩形: 圆角 31"/>
            <p:cNvSpPr/>
            <p:nvPr/>
          </p:nvSpPr>
          <p:spPr>
            <a:xfrm>
              <a:off x="11429" y="4270"/>
              <a:ext cx="1067" cy="52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Swift</a:t>
              </a:r>
              <a:endParaRPr lang="en-US" altLang="zh-CN" sz="1600" dirty="0"/>
            </a:p>
          </p:txBody>
        </p:sp>
      </p:grpSp>
      <p:sp>
        <p:nvSpPr>
          <p:cNvPr id="33" name="矩形: 圆角 32"/>
          <p:cNvSpPr/>
          <p:nvPr/>
        </p:nvSpPr>
        <p:spPr>
          <a:xfrm>
            <a:off x="1953260" y="5158105"/>
            <a:ext cx="1096010" cy="46418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基于丢包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3314065" y="5158105"/>
            <a:ext cx="1096010" cy="46418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基于延迟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4674870" y="5158105"/>
            <a:ext cx="1096010" cy="46418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基于模型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: 圆角 34"/>
          <p:cNvSpPr/>
          <p:nvPr/>
        </p:nvSpPr>
        <p:spPr>
          <a:xfrm>
            <a:off x="6035675" y="5158105"/>
            <a:ext cx="1096010" cy="46418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基于学习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1020" y="5013325"/>
            <a:ext cx="2738120" cy="763905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491105" y="5935345"/>
            <a:ext cx="708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AIMD</a:t>
            </a:r>
            <a:endParaRPr lang="en-US" altLang="zh-CN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71535" cy="811530"/>
          </a:xfrm>
        </p:spPr>
        <p:txBody>
          <a:bodyPr/>
          <a:lstStyle/>
          <a:p>
            <a:r>
              <a:rPr lang="zh-CN" altLang="en-US" dirty="0"/>
              <a:t>基于丢包的拥塞控制：丢包作为拥塞信号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25120" y="2277110"/>
            <a:ext cx="2602230" cy="48450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 </a:t>
            </a:r>
            <a:r>
              <a:rPr lang="zh-CN" altLang="en-US" sz="2100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冗余</a:t>
            </a:r>
            <a:r>
              <a:rPr lang="en-US" altLang="zh-CN" sz="2100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ack (dupack)</a:t>
            </a:r>
            <a:endParaRPr lang="zh-CN" altLang="en-US" sz="1500" dirty="0">
              <a:solidFill>
                <a:schemeClr val="tx1"/>
              </a:solidFill>
              <a:uFillTx/>
              <a:ea typeface="黑体" panose="02010609060101010101" pitchFamily="49" charset="-122"/>
            </a:endParaRPr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 flipH="1">
            <a:off x="3464148" y="2531861"/>
            <a:ext cx="0" cy="3310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2" name="Line 11"/>
          <p:cNvSpPr>
            <a:spLocks noChangeShapeType="1"/>
          </p:cNvSpPr>
          <p:nvPr/>
        </p:nvSpPr>
        <p:spPr bwMode="auto">
          <a:xfrm>
            <a:off x="6072098" y="2598202"/>
            <a:ext cx="11000" cy="32437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5670265" y="1869719"/>
            <a:ext cx="624205" cy="27559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Host B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auto">
          <a:xfrm>
            <a:off x="3250703" y="1884923"/>
            <a:ext cx="626110" cy="27559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Host A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53" name="Group 4"/>
          <p:cNvGrpSpPr/>
          <p:nvPr/>
        </p:nvGrpSpPr>
        <p:grpSpPr>
          <a:xfrm>
            <a:off x="3454464" y="3338180"/>
            <a:ext cx="2626061" cy="1587061"/>
            <a:chOff x="7124339" y="3003106"/>
            <a:chExt cx="3501415" cy="2116081"/>
          </a:xfrm>
        </p:grpSpPr>
        <p:sp>
          <p:nvSpPr>
            <p:cNvPr id="54" name="Line 12"/>
            <p:cNvSpPr>
              <a:spLocks noChangeShapeType="1"/>
            </p:cNvSpPr>
            <p:nvPr/>
          </p:nvSpPr>
          <p:spPr bwMode="auto">
            <a:xfrm flipH="1">
              <a:off x="7124339" y="3003106"/>
              <a:ext cx="3483853" cy="939821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5" name="Line 17"/>
            <p:cNvSpPr>
              <a:spLocks noChangeShapeType="1"/>
            </p:cNvSpPr>
            <p:nvPr/>
          </p:nvSpPr>
          <p:spPr bwMode="auto">
            <a:xfrm flipH="1">
              <a:off x="7126535" y="3495131"/>
              <a:ext cx="3499219" cy="96377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" name="Line 18"/>
            <p:cNvSpPr>
              <a:spLocks noChangeShapeType="1"/>
            </p:cNvSpPr>
            <p:nvPr/>
          </p:nvSpPr>
          <p:spPr bwMode="auto">
            <a:xfrm flipH="1">
              <a:off x="7137252" y="3785544"/>
              <a:ext cx="3466289" cy="103011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7" name="Line 19"/>
            <p:cNvSpPr>
              <a:spLocks noChangeShapeType="1"/>
            </p:cNvSpPr>
            <p:nvPr/>
          </p:nvSpPr>
          <p:spPr bwMode="auto">
            <a:xfrm flipH="1">
              <a:off x="7137252" y="4050906"/>
              <a:ext cx="3450923" cy="104486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8" name="Text Box 43"/>
            <p:cNvSpPr txBox="1">
              <a:spLocks noChangeArrowheads="1"/>
            </p:cNvSpPr>
            <p:nvPr/>
          </p:nvSpPr>
          <p:spPr bwMode="auto">
            <a:xfrm rot="20736981">
              <a:off x="7264124" y="3564010"/>
              <a:ext cx="811107" cy="4089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400" kern="0" dirty="0">
                  <a:solidFill>
                    <a:schemeClr val="tx1"/>
                  </a:solidFill>
                  <a:latin typeface="Arial" panose="020B0604020202020204" pitchFamily="34" charset="0"/>
                </a:rPr>
                <a:t>ack 2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9" name="Text Box 67"/>
            <p:cNvSpPr txBox="1">
              <a:spLocks noChangeArrowheads="1"/>
            </p:cNvSpPr>
            <p:nvPr/>
          </p:nvSpPr>
          <p:spPr bwMode="auto">
            <a:xfrm rot="20635106">
              <a:off x="7276588" y="4053066"/>
              <a:ext cx="811107" cy="4089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 2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0" name="Text Box 74"/>
            <p:cNvSpPr txBox="1">
              <a:spLocks noChangeArrowheads="1"/>
            </p:cNvSpPr>
            <p:nvPr/>
          </p:nvSpPr>
          <p:spPr bwMode="auto">
            <a:xfrm rot="20657108">
              <a:off x="7268318" y="4423434"/>
              <a:ext cx="811107" cy="4089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 2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1" name="Text Box 77"/>
            <p:cNvSpPr txBox="1">
              <a:spLocks noChangeArrowheads="1"/>
            </p:cNvSpPr>
            <p:nvPr/>
          </p:nvSpPr>
          <p:spPr bwMode="auto">
            <a:xfrm rot="20628354">
              <a:off x="7271140" y="4710247"/>
              <a:ext cx="811107" cy="4089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 2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63" name="Group 3"/>
          <p:cNvGrpSpPr/>
          <p:nvPr/>
        </p:nvGrpSpPr>
        <p:grpSpPr>
          <a:xfrm>
            <a:off x="3464149" y="2750138"/>
            <a:ext cx="2627707" cy="1357306"/>
            <a:chOff x="7137252" y="2219051"/>
            <a:chExt cx="3503609" cy="1809741"/>
          </a:xfrm>
        </p:grpSpPr>
        <p:sp>
          <p:nvSpPr>
            <p:cNvPr id="64" name="Line 3"/>
            <p:cNvSpPr>
              <a:spLocks noChangeShapeType="1"/>
            </p:cNvSpPr>
            <p:nvPr/>
          </p:nvSpPr>
          <p:spPr bwMode="auto">
            <a:xfrm>
              <a:off x="7137252" y="2281830"/>
              <a:ext cx="3503609" cy="68551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5" name="Line 9"/>
            <p:cNvSpPr>
              <a:spLocks noChangeShapeType="1"/>
            </p:cNvSpPr>
            <p:nvPr/>
          </p:nvSpPr>
          <p:spPr bwMode="auto">
            <a:xfrm>
              <a:off x="7137252" y="2547191"/>
              <a:ext cx="2430134" cy="48096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6" name="Line 14"/>
            <p:cNvSpPr>
              <a:spLocks noChangeShapeType="1"/>
            </p:cNvSpPr>
            <p:nvPr/>
          </p:nvSpPr>
          <p:spPr bwMode="auto">
            <a:xfrm>
              <a:off x="7137252" y="2812553"/>
              <a:ext cx="3503609" cy="68551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7" name="Line 15"/>
            <p:cNvSpPr>
              <a:spLocks noChangeShapeType="1"/>
            </p:cNvSpPr>
            <p:nvPr/>
          </p:nvSpPr>
          <p:spPr bwMode="auto">
            <a:xfrm>
              <a:off x="7137252" y="3343275"/>
              <a:ext cx="3503609" cy="68551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8" name="Line 16"/>
            <p:cNvSpPr>
              <a:spLocks noChangeShapeType="1"/>
            </p:cNvSpPr>
            <p:nvPr/>
          </p:nvSpPr>
          <p:spPr bwMode="auto">
            <a:xfrm>
              <a:off x="7137252" y="3077914"/>
              <a:ext cx="3503609" cy="68551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9" name="Text Box 20"/>
            <p:cNvSpPr txBox="1">
              <a:spLocks noChangeArrowheads="1"/>
            </p:cNvSpPr>
            <p:nvPr/>
          </p:nvSpPr>
          <p:spPr bwMode="auto">
            <a:xfrm>
              <a:off x="9451039" y="2785557"/>
              <a:ext cx="390753" cy="4910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X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0" name="Text Box 40"/>
            <p:cNvSpPr txBox="1">
              <a:spLocks noChangeArrowheads="1"/>
            </p:cNvSpPr>
            <p:nvPr/>
          </p:nvSpPr>
          <p:spPr bwMode="auto">
            <a:xfrm rot="584648">
              <a:off x="7273253" y="2219051"/>
              <a:ext cx="2122193" cy="4089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MS PGothic" panose="020B0600070205080204" charset="-128"/>
                  <a:cs typeface="+mn-cs"/>
                </a:rPr>
                <a:t>packet 1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73" name="Line 24"/>
          <p:cNvSpPr>
            <a:spLocks noChangeShapeType="1"/>
          </p:cNvSpPr>
          <p:nvPr/>
        </p:nvSpPr>
        <p:spPr bwMode="auto">
          <a:xfrm>
            <a:off x="3490595" y="4943475"/>
            <a:ext cx="2627630" cy="5143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76" name="Group 93"/>
          <p:cNvGrpSpPr/>
          <p:nvPr/>
        </p:nvGrpSpPr>
        <p:grpSpPr bwMode="auto">
          <a:xfrm>
            <a:off x="3067358" y="2093618"/>
            <a:ext cx="607533" cy="464382"/>
            <a:chOff x="-44" y="1473"/>
            <a:chExt cx="981" cy="1105"/>
          </a:xfrm>
        </p:grpSpPr>
        <p:pic>
          <p:nvPicPr>
            <p:cNvPr id="77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Freeform 95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79" name="Group 96"/>
          <p:cNvGrpSpPr/>
          <p:nvPr/>
        </p:nvGrpSpPr>
        <p:grpSpPr bwMode="auto">
          <a:xfrm flipH="1">
            <a:off x="5857675" y="2117113"/>
            <a:ext cx="561820" cy="504463"/>
            <a:chOff x="-44" y="1473"/>
            <a:chExt cx="981" cy="1105"/>
          </a:xfrm>
        </p:grpSpPr>
        <p:pic>
          <p:nvPicPr>
            <p:cNvPr id="80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98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82" name="Text Box 40"/>
          <p:cNvSpPr txBox="1">
            <a:spLocks noChangeArrowheads="1"/>
          </p:cNvSpPr>
          <p:nvPr/>
        </p:nvSpPr>
        <p:spPr bwMode="auto">
          <a:xfrm rot="675226">
            <a:off x="3605590" y="3207960"/>
            <a:ext cx="1591645" cy="30670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anose="020B0600070205080204" charset="-128"/>
                <a:cs typeface="+mn-cs"/>
              </a:rPr>
              <a:t>packet 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anose="020B0600070205080204" charset="-128"/>
              <a:cs typeface="+mn-cs"/>
            </a:endParaRPr>
          </a:p>
        </p:txBody>
      </p:sp>
      <p:sp>
        <p:nvSpPr>
          <p:cNvPr id="84" name="箭头: 右 83"/>
          <p:cNvSpPr/>
          <p:nvPr/>
        </p:nvSpPr>
        <p:spPr>
          <a:xfrm>
            <a:off x="3061335" y="4725035"/>
            <a:ext cx="320040" cy="4057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" dirty="0"/>
              <a:t>检测到拥塞</a:t>
            </a:r>
            <a:endParaRPr lang="zh-CN" altLang="en-US" sz="100" dirty="0"/>
          </a:p>
        </p:txBody>
      </p:sp>
      <p:sp>
        <p:nvSpPr>
          <p:cNvPr id="3" name="Text Box 83"/>
          <p:cNvSpPr txBox="1">
            <a:spLocks noChangeArrowheads="1"/>
          </p:cNvSpPr>
          <p:nvPr/>
        </p:nvSpPr>
        <p:spPr bwMode="auto">
          <a:xfrm rot="665764">
            <a:off x="3517207" y="2994914"/>
            <a:ext cx="1735268" cy="30670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anose="020B0600070205080204" charset="-128"/>
                <a:cs typeface="+mn-cs"/>
              </a:rPr>
              <a:t>packet 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anose="020B0600070205080204" charset="-128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55695" y="4895215"/>
            <a:ext cx="14020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重传</a:t>
            </a:r>
            <a:r>
              <a:rPr lang="en-US" altLang="zh-CN" sz="16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packet 2</a:t>
            </a:r>
            <a:endParaRPr lang="en-US" altLang="zh-CN" sz="16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3455" y="4740275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kern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估计</a:t>
            </a:r>
            <a:r>
              <a:rPr lang="en-US" altLang="zh-CN" kern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packet 2</a:t>
            </a:r>
            <a:r>
              <a:rPr lang="zh-CN" altLang="en-US" kern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丢失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拥塞控制的基本方法</a:t>
            </a:r>
            <a:r>
              <a:rPr lang="en-US" altLang="zh-CN" dirty="0"/>
              <a:t>——</a:t>
            </a:r>
            <a:r>
              <a:rPr lang="zh-CN" altLang="en-US" dirty="0"/>
              <a:t>速率控制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155" y="1600200"/>
            <a:ext cx="4317365" cy="27374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速率控制：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没有发生拥塞，增大发送速率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收到拥塞信号，减小发送速率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668520" y="1558290"/>
            <a:ext cx="3505200" cy="2505075"/>
            <a:chOff x="8046" y="3722"/>
            <a:chExt cx="5520" cy="3945"/>
          </a:xfrm>
        </p:grpSpPr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 rot="16200000">
              <a:off x="7559" y="5685"/>
              <a:ext cx="1456" cy="4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发送速率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>
              <a:off x="8672" y="7196"/>
              <a:ext cx="48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8658" y="4866"/>
              <a:ext cx="1" cy="23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" name="Text Box 40"/>
            <p:cNvSpPr txBox="1">
              <a:spLocks noChangeArrowheads="1"/>
            </p:cNvSpPr>
            <p:nvPr/>
          </p:nvSpPr>
          <p:spPr bwMode="auto">
            <a:xfrm>
              <a:off x="10522" y="7185"/>
              <a:ext cx="848" cy="48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时间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14" name="Line 25"/>
            <p:cNvSpPr>
              <a:spLocks noChangeShapeType="1"/>
            </p:cNvSpPr>
            <p:nvPr/>
          </p:nvSpPr>
          <p:spPr bwMode="auto">
            <a:xfrm flipV="1">
              <a:off x="8658" y="5094"/>
              <a:ext cx="827" cy="13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9485" y="5079"/>
              <a:ext cx="796" cy="18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10280" y="5068"/>
              <a:ext cx="319" cy="18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10599" y="5079"/>
              <a:ext cx="626" cy="10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 flipV="1">
              <a:off x="11201" y="4996"/>
              <a:ext cx="1146" cy="1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V="1">
              <a:off x="8668" y="5079"/>
              <a:ext cx="827" cy="13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12343" y="4991"/>
              <a:ext cx="4" cy="16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1" name="爆炸形: 14 pt  20"/>
            <p:cNvSpPr/>
            <p:nvPr/>
          </p:nvSpPr>
          <p:spPr>
            <a:xfrm>
              <a:off x="9303" y="4866"/>
              <a:ext cx="392" cy="447"/>
            </a:xfrm>
            <a:prstGeom prst="irregularSeal2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 dirty="0"/>
            </a:p>
          </p:txBody>
        </p:sp>
        <p:sp>
          <p:nvSpPr>
            <p:cNvPr id="22" name="爆炸形: 14 pt  21"/>
            <p:cNvSpPr/>
            <p:nvPr/>
          </p:nvSpPr>
          <p:spPr>
            <a:xfrm>
              <a:off x="10447" y="4897"/>
              <a:ext cx="392" cy="447"/>
            </a:xfrm>
            <a:prstGeom prst="irregularSeal2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 dirty="0"/>
            </a:p>
          </p:txBody>
        </p:sp>
        <p:sp>
          <p:nvSpPr>
            <p:cNvPr id="23" name="爆炸形: 14 pt  22"/>
            <p:cNvSpPr/>
            <p:nvPr/>
          </p:nvSpPr>
          <p:spPr>
            <a:xfrm>
              <a:off x="12192" y="4707"/>
              <a:ext cx="392" cy="447"/>
            </a:xfrm>
            <a:prstGeom prst="irregularSeal2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 dirty="0"/>
            </a:p>
          </p:txBody>
        </p:sp>
        <p:cxnSp>
          <p:nvCxnSpPr>
            <p:cNvPr id="25" name="直接箭头连接符 24"/>
            <p:cNvCxnSpPr/>
            <p:nvPr/>
          </p:nvCxnSpPr>
          <p:spPr>
            <a:xfrm flipH="1">
              <a:off x="9656" y="4328"/>
              <a:ext cx="1348" cy="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10747" y="4328"/>
              <a:ext cx="257" cy="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11004" y="4328"/>
              <a:ext cx="1188" cy="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0079" y="3722"/>
              <a:ext cx="1746" cy="4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检测到拥塞</a:t>
              </a:r>
              <a:endPara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713355" y="5024120"/>
            <a:ext cx="3840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关键问题：速率的增减方式</a:t>
            </a:r>
            <a:endParaRPr lang="zh-CN" altLang="en-US" sz="24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962.644094488189,&quot;width&quot;:10962}"/>
</p:tagLst>
</file>

<file path=ppt/tags/tag2.xml><?xml version="1.0" encoding="utf-8"?>
<p:tagLst xmlns:p="http://schemas.openxmlformats.org/presentationml/2006/main">
  <p:tag name="COMMONDATA" val="eyJoZGlkIjoiNTM2NTZlNDJlY2JjODRiN2ExYmFlZWMyYWVkMDUzOWE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7542</Words>
  <Application>WPS 演示</Application>
  <PresentationFormat>全屏显示(4:3)</PresentationFormat>
  <Paragraphs>914</Paragraphs>
  <Slides>47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68" baseType="lpstr">
      <vt:lpstr>Arial</vt:lpstr>
      <vt:lpstr>宋体</vt:lpstr>
      <vt:lpstr>Wingdings</vt:lpstr>
      <vt:lpstr>Arial Black</vt:lpstr>
      <vt:lpstr>Times New Roman</vt:lpstr>
      <vt:lpstr>黑体</vt:lpstr>
      <vt:lpstr>Calibri</vt:lpstr>
      <vt:lpstr>微软雅黑</vt:lpstr>
      <vt:lpstr>Calibri</vt:lpstr>
      <vt:lpstr>楷体</vt:lpstr>
      <vt:lpstr>Tahoma</vt:lpstr>
      <vt:lpstr>MS PGothic</vt:lpstr>
      <vt:lpstr>Cambria Math</vt:lpstr>
      <vt:lpstr>Arial Unicode MS</vt:lpstr>
      <vt:lpstr>Gill Sans MT</vt:lpstr>
      <vt:lpstr>Arial</vt:lpstr>
      <vt:lpstr>MS Mincho</vt:lpstr>
      <vt:lpstr>Consolas</vt:lpstr>
      <vt:lpstr>Segoe Print</vt:lpstr>
      <vt:lpstr>Pixel</vt:lpstr>
      <vt:lpstr>自定义设计方案</vt:lpstr>
      <vt:lpstr>网络拥塞控制机制</vt:lpstr>
      <vt:lpstr>什么是网络拥塞</vt:lpstr>
      <vt:lpstr>网络拥塞的起源</vt:lpstr>
      <vt:lpstr>网络拥塞控制机制</vt:lpstr>
      <vt:lpstr>拥塞控制机制设计难点</vt:lpstr>
      <vt:lpstr>三种拥塞控制机制设计思路</vt:lpstr>
      <vt:lpstr>拥塞控制的发展历史</vt:lpstr>
      <vt:lpstr>基于丢包的拥塞控制：丢包作为拥塞信号</vt:lpstr>
      <vt:lpstr>拥塞控制的基本方法——速率控制</vt:lpstr>
      <vt:lpstr>速率的增减方式</vt:lpstr>
      <vt:lpstr>乘性增+乘性减（MI+MD）</vt:lpstr>
      <vt:lpstr>乘性增+加性减（MI+AD）</vt:lpstr>
      <vt:lpstr>加性增+加性减（AI+AD）</vt:lpstr>
      <vt:lpstr>加性增+乘性减（AI+MD）</vt:lpstr>
      <vt:lpstr>AIMD拥塞控制逻辑</vt:lpstr>
      <vt:lpstr>基于AIMD的拥塞控制算法：NewReno</vt:lpstr>
      <vt:lpstr>NewReno流拥塞窗口调节过程</vt:lpstr>
      <vt:lpstr>NewReno的两个主要问题</vt:lpstr>
      <vt:lpstr>BIC：二分搜索拥塞窗口</vt:lpstr>
      <vt:lpstr>Cubic：基于三次函数的窗口增长策略</vt:lpstr>
      <vt:lpstr>TCP Cubic</vt:lpstr>
      <vt:lpstr>确定TCP Cubic的三次函数参数</vt:lpstr>
      <vt:lpstr>TCP Cubic定性分析</vt:lpstr>
      <vt:lpstr>小结：基于丢包的拥塞控制</vt:lpstr>
      <vt:lpstr>TCP Vegas：基于延迟的拥塞控制</vt:lpstr>
      <vt:lpstr>TCP Vegas的问题</vt:lpstr>
      <vt:lpstr>受控环境中基于延迟的拥塞控制：Swift</vt:lpstr>
      <vt:lpstr>Swift中的延迟测量</vt:lpstr>
      <vt:lpstr>Swift使用AIMD调整拥塞窗口</vt:lpstr>
      <vt:lpstr>Swift：目标延迟的调整</vt:lpstr>
      <vt:lpstr>小结：基于延迟的拥塞控制</vt:lpstr>
      <vt:lpstr>TCP BBR</vt:lpstr>
      <vt:lpstr>TCP BBR启动阶段：探测+回退</vt:lpstr>
      <vt:lpstr>TCP BBR稳定状态：探测+回退</vt:lpstr>
      <vt:lpstr>TCP BBR稳定状态：探测+回退</vt:lpstr>
      <vt:lpstr>TCP BBR：探测延迟</vt:lpstr>
      <vt:lpstr>TCP BBR：一条流的典型行为</vt:lpstr>
      <vt:lpstr>TCP BBR的问题</vt:lpstr>
      <vt:lpstr>TCP BBRv2</vt:lpstr>
      <vt:lpstr>TCP BBRv2的改进：感知丢包</vt:lpstr>
      <vt:lpstr>TCP BBRv2的改进：延迟探测带来的带宽波动</vt:lpstr>
      <vt:lpstr>小结：基于瓶颈带宽-RTT模型的拥塞控制</vt:lpstr>
      <vt:lpstr>基于学习的拥塞控制</vt:lpstr>
      <vt:lpstr>Remy：离线生成规则</vt:lpstr>
      <vt:lpstr>Orca：传统方法与学习方法结合</vt:lpstr>
      <vt:lpstr>两层控制的好处</vt:lpstr>
      <vt:lpstr>小结：基于学习的拥塞控制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3029</cp:revision>
  <dcterms:created xsi:type="dcterms:W3CDTF">2017-02-15T05:09:00Z</dcterms:created>
  <dcterms:modified xsi:type="dcterms:W3CDTF">2022-06-01T06:54:51Z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24EA8AB2A32C499293A9EF899E66514E</vt:lpwstr>
  </property>
  <property fmtid="{D5CDD505-2E9C-101B-9397-08002B2CF9AE}" pid="3" name="KSOProductBuildVer">
    <vt:lpwstr>2052-11.1.0.11744</vt:lpwstr>
  </property>
</Properties>
</file>