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90" r:id="rId6"/>
    <p:sldId id="291" r:id="rId7"/>
    <p:sldId id="292" r:id="rId8"/>
    <p:sldId id="294" r:id="rId9"/>
    <p:sldId id="296" r:id="rId10"/>
    <p:sldId id="295" r:id="rId11"/>
  </p:sldIdLst>
  <p:sldSz cx="9144000" cy="6858000" type="screen4x3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290"/>
            <p14:sldId id="291"/>
            <p14:sldId id="292"/>
            <p14:sldId id="295"/>
            <p14:sldId id="294"/>
            <p14:sldId id="29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08" autoAdjust="0"/>
  </p:normalViewPr>
  <p:slideViewPr>
    <p:cSldViewPr snapToGrid="0">
      <p:cViewPr varScale="1">
        <p:scale>
          <a:sx n="68" d="100"/>
          <a:sy n="68" d="100"/>
        </p:scale>
        <p:origin x="18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61ECD6A-52B7-43BE-A9D0-06EE4E4B4506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2B369C8-F72B-4044-AF51-7150E003633A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5AB7678-32FB-4D06-96CB-77629704C67B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7525-0013-460F-A369-274E49BF4F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1134-2F2B-46AC-9884-AD3D99EE87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E49C-AC47-4765-AD82-011819BA14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7C1A-CEC2-4AD0-9F25-534562C9233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2607-CE75-4CEF-A6D9-4C9DACF9D88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E8A0-7009-4D59-9379-ABBC9C8898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6E68-2B5A-4BF8-9AE5-CF6DD760E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7412-EA60-4E00-AF44-6EE3808F814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2DD130E-02E2-4860-97DE-85074182A3E5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FAFA-1EB2-4ABB-A1A9-FFA66A5CE9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A2665-377F-4BC8-A8AF-528FF0B652A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F40F-8903-419F-A08D-1E25DB3B93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652C-7574-46EC-9BE1-2D708E3A41E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9FC4057-9817-42B6-A3E4-070F0EE8EB39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16A8CCA-D8A2-4113-99A8-0924A897EFA9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B99316B-E89A-4989-8E48-4A0AFC4A5E6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B77445A-6781-4418-9E83-B23264099F33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A56BCE6-F5B3-4EF8-8192-8489C985466F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07F1911-0690-4A60-ADE1-9140CF6C7C3B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BE377B8-0DB6-4EB6-A201-F6D4B2B6F26D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A4FB57C-D228-4D7F-B9DA-6F7DB299B99E}" type="datetime1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62D79F2-171C-4476-9409-FB6DA808743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应用移植实验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830" y="1445260"/>
            <a:ext cx="8862695" cy="5034915"/>
          </a:xfrm>
        </p:spPr>
        <p:txBody>
          <a:bodyPr/>
          <a:p>
            <a:pPr lvl="0">
              <a:lnSpc>
                <a:spcPct val="200000"/>
              </a:lnSpc>
            </a:pPr>
            <a:r>
              <a:rPr lang="zh-CN" altLang="en-US"/>
              <a:t>将自己的</a:t>
            </a:r>
            <a:r>
              <a:rPr lang="en-US" altLang="zh-CN"/>
              <a:t>HTTP</a:t>
            </a:r>
            <a:r>
              <a:rPr lang="zh-CN" altLang="en-US"/>
              <a:t>服务器应用</a:t>
            </a:r>
            <a:r>
              <a:rPr lang="en-US" altLang="zh-CN"/>
              <a:t>(</a:t>
            </a:r>
            <a:r>
              <a:rPr lang="en-US" altLang="zh-CN">
                <a:sym typeface="+mn-ea"/>
              </a:rPr>
              <a:t>Lab02</a:t>
            </a:r>
            <a:r>
              <a:rPr lang="en-US" altLang="zh-CN"/>
              <a:t>)</a:t>
            </a:r>
            <a:r>
              <a:rPr lang="zh-CN" altLang="en-US"/>
              <a:t>移植到</a:t>
            </a:r>
            <a:r>
              <a:rPr lang="en-US" altLang="zh-CN"/>
              <a:t>TCP Stack(Lab12)</a:t>
            </a:r>
            <a:endParaRPr lang="zh-CN" altLang="en-US"/>
          </a:p>
          <a:p>
            <a:pPr lvl="1">
              <a:lnSpc>
                <a:spcPct val="200000"/>
              </a:lnSpc>
            </a:pPr>
            <a:r>
              <a:rPr lang="zh-CN" altLang="en-US" dirty="0">
                <a:sym typeface="+mn-ea"/>
              </a:rPr>
              <a:t>将Socket应用中的socket/bind/listen/…等函数替换成alloc_tcp_sock/ tcp_sock_bind/tcp_sock_listen/…等相应函数</a:t>
            </a:r>
            <a:endParaRPr lang="zh-CN" altLang="en-US" dirty="0">
              <a:sym typeface="+mn-ea"/>
            </a:endParaRPr>
          </a:p>
          <a:p>
            <a:pPr lvl="1">
              <a:lnSpc>
                <a:spcPct val="200000"/>
              </a:lnSpc>
            </a:pPr>
            <a:r>
              <a:rPr lang="zh-CN" altLang="en-US">
                <a:sym typeface="+mn-ea"/>
              </a:rPr>
              <a:t>必须用自己实现的</a:t>
            </a:r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服务器程序，不能借用其他人的代码</a:t>
            </a:r>
            <a:endParaRPr lang="zh-CN" altLang="en-US" dirty="0">
              <a:sym typeface="+mn-ea"/>
            </a:endParaRPr>
          </a:p>
          <a:p>
            <a:pPr lvl="1">
              <a:lnSpc>
                <a:spcPct val="200000"/>
              </a:lnSpc>
            </a:pPr>
            <a:r>
              <a:rPr lang="zh-CN" altLang="en-US" dirty="0">
                <a:sym typeface="+mn-ea"/>
              </a:rPr>
              <a:t>不需要支持</a:t>
            </a:r>
            <a:r>
              <a:rPr lang="en-US" altLang="zh-CN" dirty="0">
                <a:sym typeface="+mn-ea"/>
              </a:rPr>
              <a:t>HTTPS</a:t>
            </a:r>
            <a:r>
              <a:rPr lang="zh-CN" altLang="en-US" dirty="0">
                <a:sym typeface="+mn-ea"/>
              </a:rPr>
              <a:t>，只需要实现对</a:t>
            </a:r>
            <a:r>
              <a:rPr lang="en-US" altLang="zh-CN" dirty="0">
                <a:sym typeface="+mn-ea"/>
              </a:rPr>
              <a:t>HTTP</a:t>
            </a:r>
            <a:r>
              <a:rPr lang="zh-CN" altLang="en-US" dirty="0">
                <a:sym typeface="+mn-ea"/>
              </a:rPr>
              <a:t>协议的处理</a:t>
            </a:r>
            <a:endParaRPr lang="zh-CN" altLang="en-US" dirty="0">
              <a:sym typeface="+mn-ea"/>
            </a:endParaRPr>
          </a:p>
          <a:p>
            <a:pPr lvl="1">
              <a:lnSpc>
                <a:spcPct val="200000"/>
              </a:lnSpc>
            </a:pPr>
            <a:r>
              <a:rPr lang="zh-CN" altLang="en-US" dirty="0">
                <a:sym typeface="+mn-ea"/>
              </a:rPr>
              <a:t>将</a:t>
            </a:r>
            <a:r>
              <a:rPr lang="en-US" altLang="zh-CN" dirty="0">
                <a:sym typeface="+mn-ea"/>
              </a:rPr>
              <a:t>Lab06</a:t>
            </a:r>
            <a:r>
              <a:rPr lang="zh-CN" altLang="en-US" dirty="0">
                <a:sym typeface="+mn-ea"/>
              </a:rPr>
              <a:t>中编译生成</a:t>
            </a:r>
            <a:r>
              <a:rPr lang="en-US" altLang="zh-CN" dirty="0">
                <a:sym typeface="+mn-ea"/>
              </a:rPr>
              <a:t>libipstack.a</a:t>
            </a:r>
            <a:r>
              <a:rPr lang="zh-CN" altLang="en-US" dirty="0">
                <a:sym typeface="+mn-ea"/>
              </a:rPr>
              <a:t>所需的</a:t>
            </a:r>
            <a:r>
              <a:rPr lang="en-US" altLang="zh-CN" dirty="0">
                <a:sym typeface="+mn-ea"/>
              </a:rPr>
              <a:t>C</a:t>
            </a:r>
            <a:r>
              <a:rPr lang="zh-CN" altLang="en-US" dirty="0">
                <a:sym typeface="+mn-ea"/>
              </a:rPr>
              <a:t>文件拷贝到</a:t>
            </a:r>
            <a:r>
              <a:rPr lang="en-US" altLang="zh-CN" dirty="0">
                <a:sym typeface="+mn-ea"/>
              </a:rPr>
              <a:t>TCP Stack</a:t>
            </a:r>
            <a:r>
              <a:rPr lang="zh-CN" altLang="en-US" dirty="0">
                <a:sym typeface="+mn-ea"/>
              </a:rPr>
              <a:t>，使用附件提供的</a:t>
            </a:r>
            <a:r>
              <a:rPr lang="en-US" altLang="zh-CN" dirty="0">
                <a:sym typeface="+mn-ea"/>
              </a:rPr>
              <a:t>Makefile</a:t>
            </a:r>
            <a:r>
              <a:rPr lang="zh-CN" altLang="en-US" dirty="0">
                <a:sym typeface="+mn-ea"/>
              </a:rPr>
              <a:t>编译，</a:t>
            </a:r>
            <a:r>
              <a:rPr lang="zh-CN" altLang="en-US">
                <a:sym typeface="+mn-ea"/>
              </a:rPr>
              <a:t>编译时</a:t>
            </a:r>
            <a:r>
              <a:rPr lang="zh-CN" altLang="en-US">
                <a:sym typeface="+mn-ea"/>
              </a:rPr>
              <a:t>只依赖-lpthread这一个库</a:t>
            </a:r>
            <a:endParaRPr lang="zh-CN" altLang="en-US" dirty="0">
              <a:sym typeface="+mn-ea"/>
            </a:endParaRPr>
          </a:p>
          <a:p>
            <a:pPr lvl="1"/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测试步骤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Lab12</a:t>
            </a:r>
            <a:r>
              <a:rPr lang="zh-CN" altLang="en-US"/>
              <a:t>中的</a:t>
            </a:r>
            <a:r>
              <a:rPr lang="en-US" altLang="zh-CN"/>
              <a:t>tcp_topo_loss.py</a:t>
            </a:r>
            <a:r>
              <a:rPr lang="zh-CN" altLang="en-US"/>
              <a:t>，搭建有丢包的网络拓扑</a:t>
            </a:r>
            <a:endParaRPr lang="zh-CN" altLang="en-US"/>
          </a:p>
          <a:p>
            <a:pPr lvl="1"/>
            <a:r>
              <a:rPr lang="en-US" altLang="zh-CN"/>
              <a:t>$ sudo python2 tcp_topo_loss.py</a:t>
            </a:r>
            <a:endParaRPr lang="zh-CN" altLang="en-US"/>
          </a:p>
          <a:p>
            <a:r>
              <a:rPr lang="zh-CN" altLang="en-US"/>
              <a:t>节点</a:t>
            </a:r>
            <a:r>
              <a:rPr lang="en-US" altLang="zh-CN"/>
              <a:t>h1</a:t>
            </a:r>
            <a:r>
              <a:rPr lang="zh-CN" altLang="en-US"/>
              <a:t>上运行</a:t>
            </a:r>
            <a:r>
              <a:rPr lang="en-US" altLang="zh-CN"/>
              <a:t>http-server</a:t>
            </a:r>
            <a:r>
              <a:rPr lang="zh-CN" altLang="en-US"/>
              <a:t>，不需要任何其他参数</a:t>
            </a:r>
            <a:r>
              <a:rPr lang="zh-CN" altLang="en-US">
                <a:sym typeface="+mn-ea"/>
              </a:rPr>
              <a:t>，只监听80端口</a:t>
            </a:r>
            <a:endParaRPr lang="zh-CN" altLang="en-US"/>
          </a:p>
          <a:p>
            <a:pPr lvl="1"/>
            <a:r>
              <a:rPr lang="zh-CN" altLang="en-US"/>
              <a:t>h1# ./http</a:t>
            </a:r>
            <a:r>
              <a:rPr lang="en-US" altLang="zh-CN"/>
              <a:t>-</a:t>
            </a:r>
            <a:r>
              <a:rPr lang="zh-CN" altLang="en-US"/>
              <a:t>server </a:t>
            </a:r>
            <a:endParaRPr lang="zh-CN" altLang="en-US"/>
          </a:p>
          <a:p>
            <a:r>
              <a:rPr lang="zh-CN" altLang="en-US"/>
              <a:t>节点</a:t>
            </a:r>
            <a:r>
              <a:rPr lang="en-US" altLang="zh-CN"/>
              <a:t>h2</a:t>
            </a:r>
            <a:r>
              <a:rPr lang="zh-CN" altLang="en-US"/>
              <a:t>上进行测试</a:t>
            </a:r>
            <a:endParaRPr lang="zh-CN" altLang="en-US"/>
          </a:p>
          <a:p>
            <a:pPr lvl="1"/>
            <a:r>
              <a:rPr lang="zh-CN" altLang="en-US"/>
              <a:t>使用附件中的</a:t>
            </a:r>
            <a:r>
              <a:rPr lang="en-US" altLang="zh-CN"/>
              <a:t>test.py</a:t>
            </a:r>
            <a:r>
              <a:rPr lang="zh-CN" altLang="en-US"/>
              <a:t>，测试是否能够获得相应结果</a:t>
            </a:r>
            <a:endParaRPr lang="zh-CN" altLang="en-US"/>
          </a:p>
          <a:p>
            <a:pPr lvl="2"/>
            <a:r>
              <a:rPr lang="zh-CN" altLang="en-US"/>
              <a:t>h2# python test.py</a:t>
            </a:r>
            <a:endParaRPr lang="zh-CN" altLang="en-US"/>
          </a:p>
          <a:p>
            <a:pPr lvl="1"/>
            <a:r>
              <a:rPr lang="zh-CN" altLang="en-US"/>
              <a:t>运行</a:t>
            </a:r>
            <a:r>
              <a:rPr lang="en-US" altLang="zh-CN"/>
              <a:t>wget</a:t>
            </a:r>
            <a:r>
              <a:rPr lang="zh-CN" altLang="en-US"/>
              <a:t>，获取程序所在目录下的</a:t>
            </a:r>
            <a:r>
              <a:rPr lang="zh-CN"/>
              <a:t>相应</a:t>
            </a:r>
            <a:r>
              <a:rPr lang="zh-CN" altLang="en-US"/>
              <a:t>文件，用</a:t>
            </a:r>
            <a:r>
              <a:rPr lang="en-US" altLang="zh-CN"/>
              <a:t>md5sum</a:t>
            </a:r>
            <a:r>
              <a:rPr lang="zh-CN" altLang="en-US"/>
              <a:t>对比校验值，测试是否能够正确传输较大的</a:t>
            </a:r>
            <a:r>
              <a:rPr lang="zh-CN" altLang="en-US">
                <a:sym typeface="+mn-ea"/>
              </a:rPr>
              <a:t>文件</a:t>
            </a:r>
            <a:endParaRPr lang="zh-CN" altLang="en-US">
              <a:sym typeface="+mn-ea"/>
            </a:endParaRPr>
          </a:p>
          <a:p>
            <a:pPr lvl="2"/>
            <a:r>
              <a:rPr lang="en-US" altLang="zh-CN"/>
              <a:t>h2# wget http://10.0.0.1/some-random-large-files.dat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实验提交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只提交代码，不需要提交报告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提交截止时间为</a:t>
            </a:r>
            <a:r>
              <a:rPr lang="zh-CN" altLang="en-US">
                <a:solidFill>
                  <a:srgbClr val="FF0000"/>
                </a:solidFill>
              </a:rPr>
              <a:t>本周日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OJ</a:t>
            </a:r>
            <a:r>
              <a:rPr lang="zh-CN" altLang="en-US"/>
              <a:t>注意事项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除了检查是否通过外，</a:t>
            </a:r>
            <a:r>
              <a:rPr lang="zh-CN" altLang="en-US">
                <a:sym typeface="+mn-ea"/>
              </a:rPr>
              <a:t>本次</a:t>
            </a:r>
            <a:r>
              <a:rPr lang="en-US" altLang="zh-CN">
                <a:sym typeface="+mn-ea"/>
              </a:rPr>
              <a:t>OJ</a:t>
            </a:r>
            <a:r>
              <a:rPr lang="zh-CN" altLang="en-US"/>
              <a:t>还会进行反抄袭检查，如果两位同学</a:t>
            </a:r>
            <a:r>
              <a:rPr lang="zh-CN" altLang="en-US">
                <a:sym typeface="+mn-ea"/>
              </a:rPr>
              <a:t>（去掉代码框架后）</a:t>
            </a:r>
            <a:r>
              <a:rPr lang="zh-CN" altLang="en-US"/>
              <a:t>的代码相似度超过一定比例，则两个成绩都不会被认定</a:t>
            </a:r>
            <a:endParaRPr lang="zh-CN" altLang="en-US"/>
          </a:p>
          <a:p>
            <a:pPr lvl="1"/>
            <a:r>
              <a:rPr lang="zh-CN" altLang="en-US"/>
              <a:t>分别检查三部分代码：</a:t>
            </a:r>
            <a:r>
              <a:rPr lang="en-US" altLang="zh-CN"/>
              <a:t>(Lab02, Lab06, Lab12)</a:t>
            </a:r>
            <a:endParaRPr lang="en-US" altLang="zh-CN"/>
          </a:p>
          <a:p>
            <a:pPr lvl="1"/>
            <a:endParaRPr lang="zh-CN" altLang="en-US"/>
          </a:p>
          <a:p>
            <a:r>
              <a:rPr lang="zh-CN" altLang="en-US"/>
              <a:t>本次实验还会考察传输性能，传输性能排名前</a:t>
            </a:r>
            <a:r>
              <a:rPr lang="en-US" altLang="zh-CN"/>
              <a:t>5</a:t>
            </a:r>
            <a:r>
              <a:rPr lang="zh-CN" altLang="en-US"/>
              <a:t>的同学有额外奖励</a:t>
            </a:r>
            <a:endParaRPr lang="zh-CN" altLang="en-US"/>
          </a:p>
          <a:p>
            <a:pPr lvl="1"/>
            <a:r>
              <a:rPr lang="zh-CN" altLang="en-US"/>
              <a:t>传输性能测试在</a:t>
            </a:r>
            <a:r>
              <a:rPr lang="en-US" altLang="zh-CN"/>
              <a:t>OJ</a:t>
            </a:r>
            <a:r>
              <a:rPr lang="zh-CN" altLang="en-US"/>
              <a:t>以外的服务器上进行</a:t>
            </a:r>
            <a:endParaRPr lang="zh-CN" altLang="en-US"/>
          </a:p>
          <a:p>
            <a:pPr lvl="1"/>
            <a:r>
              <a:rPr lang="zh-CN" altLang="en-US"/>
              <a:t>同时需满足：提交了所有的实验，且无抄袭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实验后事项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所有本次实验成功提交的同学，准备下周的传输层实验总结报告（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同时准备演示视频</a:t>
            </a:r>
            <a:endParaRPr lang="zh-CN" altLang="en-US"/>
          </a:p>
          <a:p>
            <a:pPr lvl="1"/>
            <a:r>
              <a:rPr lang="zh-CN" altLang="en-US"/>
              <a:t>搭建一个网络拓扑，至少包含交换机</a:t>
            </a:r>
            <a:r>
              <a:rPr lang="en-US" altLang="zh-CN"/>
              <a:t>(Lab03)</a:t>
            </a:r>
            <a:r>
              <a:rPr lang="zh-CN" altLang="en-US"/>
              <a:t>、路由器</a:t>
            </a:r>
            <a:r>
              <a:rPr lang="en-US" altLang="zh-CN"/>
              <a:t>(Lab06)</a:t>
            </a:r>
            <a:r>
              <a:rPr lang="zh-CN" altLang="en-US"/>
              <a:t>、应用服务器</a:t>
            </a:r>
            <a:r>
              <a:rPr lang="en-US" altLang="zh-CN"/>
              <a:t>(Lab13)</a:t>
            </a:r>
            <a:r>
              <a:rPr lang="zh-CN" altLang="en-US"/>
              <a:t>和客户端</a:t>
            </a:r>
            <a:r>
              <a:rPr lang="en-US" altLang="zh-CN"/>
              <a:t>(vlc)</a:t>
            </a:r>
            <a:endParaRPr lang="en-US" altLang="zh-CN"/>
          </a:p>
          <a:p>
            <a:pPr lvl="1"/>
            <a:r>
              <a:rPr lang="zh-CN" altLang="en-US"/>
              <a:t>在服务器上运行</a:t>
            </a:r>
            <a:r>
              <a:rPr lang="en-US" altLang="zh-CN"/>
              <a:t>http-server</a:t>
            </a:r>
            <a:r>
              <a:rPr lang="zh-CN" altLang="en-US"/>
              <a:t>，所在目录下有一个小视频（</a:t>
            </a:r>
            <a:r>
              <a:rPr lang="en-US" altLang="zh-CN"/>
              <a:t>30</a:t>
            </a:r>
            <a:r>
              <a:rPr lang="zh-CN" altLang="en-US"/>
              <a:t>秒左右）</a:t>
            </a:r>
            <a:endParaRPr lang="zh-CN" altLang="en-US"/>
          </a:p>
          <a:p>
            <a:pPr lvl="1"/>
            <a:r>
              <a:rPr lang="zh-CN" altLang="en-US"/>
              <a:t>在客户端上运行</a:t>
            </a:r>
            <a:r>
              <a:rPr lang="en-US" altLang="zh-CN"/>
              <a:t>vlc</a:t>
            </a:r>
            <a:r>
              <a:rPr lang="zh-CN" altLang="en-US"/>
              <a:t>（注意切换成普通用户），通过网络获取并播放该小视频</a:t>
            </a:r>
            <a:endParaRPr lang="zh-CN" altLang="en-US"/>
          </a:p>
          <a:p>
            <a:pPr lvl="2"/>
            <a:r>
              <a:rPr lang="zh-CN" altLang="en-US"/>
              <a:t>媒体</a:t>
            </a:r>
            <a:r>
              <a:rPr lang="en-US" altLang="zh-CN"/>
              <a:t> -&gt; </a:t>
            </a:r>
            <a:r>
              <a:rPr lang="zh-CN" altLang="en-US"/>
              <a:t>打开网络串流</a:t>
            </a:r>
            <a:r>
              <a:rPr lang="en-US" altLang="zh-CN"/>
              <a:t> -&gt; </a:t>
            </a:r>
            <a:r>
              <a:rPr lang="zh-CN" altLang="en-US"/>
              <a:t>网络</a:t>
            </a:r>
            <a:r>
              <a:rPr lang="en-US" altLang="zh-CN"/>
              <a:t> -&gt; </a:t>
            </a:r>
            <a:r>
              <a:rPr lang="zh-CN" altLang="en-US"/>
              <a:t>请输入网络</a:t>
            </a:r>
            <a:r>
              <a:rPr lang="en-US" altLang="zh-CN"/>
              <a:t>URL -&gt; </a:t>
            </a:r>
            <a:r>
              <a:rPr lang="zh-CN" altLang="en-US"/>
              <a:t>播放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附件文件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Makefile		# </a:t>
            </a:r>
            <a:r>
              <a:rPr lang="zh-CN" altLang="en-US"/>
              <a:t>与</a:t>
            </a:r>
            <a:r>
              <a:rPr lang="en-US" altLang="zh-CN"/>
              <a:t>OJ</a:t>
            </a:r>
            <a:r>
              <a:rPr lang="zh-CN" altLang="en-US"/>
              <a:t>编译时的</a:t>
            </a:r>
            <a:r>
              <a:rPr lang="en-US" altLang="zh-CN"/>
              <a:t>Makefile</a:t>
            </a:r>
            <a:r>
              <a:rPr lang="zh-CN" altLang="en-US"/>
              <a:t>一致</a:t>
            </a:r>
            <a:endParaRPr lang="zh-CN" altLang="en-US"/>
          </a:p>
          <a:p>
            <a:r>
              <a:rPr lang="en-US" altLang="zh-CN"/>
              <a:t>test.py		# </a:t>
            </a:r>
            <a:r>
              <a:rPr lang="zh-CN" altLang="en-US"/>
              <a:t>客户端测试脚本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TM2NTZlNDJlY2JjODRiN2ExYmFlZWMyYWVkMDUzOWEifQ==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0</TotalTime>
  <Words>1039</Words>
  <Application>WPS 演示</Application>
  <PresentationFormat>全屏显示(4:3)</PresentationFormat>
  <Paragraphs>69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Arial Black</vt:lpstr>
      <vt:lpstr>Times New Roman</vt:lpstr>
      <vt:lpstr>黑体</vt:lpstr>
      <vt:lpstr>Calibri</vt:lpstr>
      <vt:lpstr>微软雅黑</vt:lpstr>
      <vt:lpstr>Arial Unicode MS</vt:lpstr>
      <vt:lpstr>Pixel</vt:lpstr>
      <vt:lpstr>自定义设计方案</vt:lpstr>
      <vt:lpstr>Socket应用移植实验</vt:lpstr>
      <vt:lpstr>实验内容</vt:lpstr>
      <vt:lpstr>测试内容</vt:lpstr>
      <vt:lpstr>实验提交</vt:lpstr>
      <vt:lpstr>实验提交注意事项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</cp:lastModifiedBy>
  <cp:revision>3219</cp:revision>
  <dcterms:created xsi:type="dcterms:W3CDTF">2017-02-15T05:09:00Z</dcterms:created>
  <dcterms:modified xsi:type="dcterms:W3CDTF">2022-06-15T03:05:22Z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92A77C9FAF8B4D96AA02296874CA428C</vt:lpwstr>
  </property>
  <property fmtid="{D5CDD505-2E9C-101B-9397-08002B2CF9AE}" pid="3" name="KSOProductBuildVer">
    <vt:lpwstr>2052-11.1.0.11744</vt:lpwstr>
  </property>
</Properties>
</file>