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6" y="2188099"/>
            <a:ext cx="10492185" cy="2862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  <a:b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0" y="4212700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AMAN SHARMA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1981</TotalTime>
  <Words>511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Aman Sharma</cp:lastModifiedBy>
  <cp:revision>47</cp:revision>
  <dcterms:created xsi:type="dcterms:W3CDTF">2021-12-23T07:21:38Z</dcterms:created>
  <dcterms:modified xsi:type="dcterms:W3CDTF">2024-03-02T09:59:50Z</dcterms:modified>
</cp:coreProperties>
</file>