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9" r:id="rId2"/>
    <p:sldId id="264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9BF724-CC51-492F-96CB-8820EB4E91B0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72F12D6-A9BC-4DAF-ACA9-EB8BCF3AECF9}">
      <dgm:prSet phldrT="[Text]" custT="1"/>
      <dgm:spPr>
        <a:solidFill>
          <a:schemeClr val="bg2"/>
        </a:solidFill>
      </dgm:spPr>
      <dgm:t>
        <a:bodyPr/>
        <a:lstStyle/>
        <a:p>
          <a:pPr algn="ctr"/>
          <a:r>
            <a:rPr lang="en-IN" sz="3600" dirty="0">
              <a:solidFill>
                <a:schemeClr val="tx1"/>
              </a:solidFill>
            </a:rPr>
            <a:t>Numbers</a:t>
          </a:r>
        </a:p>
      </dgm:t>
    </dgm:pt>
    <dgm:pt modelId="{8B03C02B-35B9-447B-941B-83C60FDDA804}" type="parTrans" cxnId="{58EFF70A-9316-49E6-8EBF-DA6947D21004}">
      <dgm:prSet/>
      <dgm:spPr/>
      <dgm:t>
        <a:bodyPr/>
        <a:lstStyle/>
        <a:p>
          <a:endParaRPr lang="en-IN"/>
        </a:p>
      </dgm:t>
    </dgm:pt>
    <dgm:pt modelId="{2E2AD618-FB8B-4E6E-884A-9D6C7C6C0B45}" type="sibTrans" cxnId="{58EFF70A-9316-49E6-8EBF-DA6947D21004}">
      <dgm:prSet/>
      <dgm:spPr/>
      <dgm:t>
        <a:bodyPr/>
        <a:lstStyle/>
        <a:p>
          <a:endParaRPr lang="en-IN"/>
        </a:p>
      </dgm:t>
    </dgm:pt>
    <dgm:pt modelId="{A09C94BA-9DFB-420A-A5C1-8D0E75D89261}">
      <dgm:prSet phldrT="[Text]"/>
      <dgm:spPr/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en-US" dirty="0"/>
            <a:t>Numeric value ; There are </a:t>
          </a:r>
          <a:r>
            <a:rPr lang="en-US" b="1" dirty="0"/>
            <a:t>3 possible ways of storing numbers in Python </a:t>
          </a:r>
          <a:r>
            <a:rPr lang="en-US" dirty="0"/>
            <a:t>: 1) Integers 2) Float 3) Complex Numbers.</a:t>
          </a:r>
          <a:endParaRPr lang="en-IN" dirty="0"/>
        </a:p>
      </dgm:t>
    </dgm:pt>
    <dgm:pt modelId="{95424FFD-636A-401C-871F-2186FBE116E3}" type="parTrans" cxnId="{9BF03C00-7670-4433-B89A-9F1DDFE268BF}">
      <dgm:prSet/>
      <dgm:spPr/>
      <dgm:t>
        <a:bodyPr/>
        <a:lstStyle/>
        <a:p>
          <a:endParaRPr lang="en-IN"/>
        </a:p>
      </dgm:t>
    </dgm:pt>
    <dgm:pt modelId="{C4186BA7-8E24-449F-BC2E-503FB25B1C52}" type="sibTrans" cxnId="{9BF03C00-7670-4433-B89A-9F1DDFE268BF}">
      <dgm:prSet/>
      <dgm:spPr/>
      <dgm:t>
        <a:bodyPr/>
        <a:lstStyle/>
        <a:p>
          <a:endParaRPr lang="en-IN"/>
        </a:p>
      </dgm:t>
    </dgm:pt>
    <dgm:pt modelId="{5E0644CA-75E2-4E83-9973-1D0A82920FAF}">
      <dgm:prSet phldrT="[Text]"/>
      <dgm:spPr/>
      <dgm:t>
        <a:bodyPr/>
        <a:lstStyle/>
        <a:p>
          <a:pPr algn="ctr"/>
          <a:r>
            <a:rPr lang="en-US" dirty="0"/>
            <a:t>Sequence of characters ; Syntax has single or double quotes ; Immutable ; indexed and sliced</a:t>
          </a:r>
          <a:endParaRPr lang="en-IN" dirty="0"/>
        </a:p>
      </dgm:t>
    </dgm:pt>
    <dgm:pt modelId="{033E9501-EE18-4389-8060-8E1432D83D96}" type="parTrans" cxnId="{0623342F-6633-4411-99DC-3DED31E186FA}">
      <dgm:prSet/>
      <dgm:spPr/>
      <dgm:t>
        <a:bodyPr/>
        <a:lstStyle/>
        <a:p>
          <a:endParaRPr lang="en-IN"/>
        </a:p>
      </dgm:t>
    </dgm:pt>
    <dgm:pt modelId="{A0DCCFBE-6F75-4595-B161-DAF3343D10DD}" type="sibTrans" cxnId="{0623342F-6633-4411-99DC-3DED31E186FA}">
      <dgm:prSet/>
      <dgm:spPr/>
      <dgm:t>
        <a:bodyPr/>
        <a:lstStyle/>
        <a:p>
          <a:endParaRPr lang="en-IN"/>
        </a:p>
      </dgm:t>
    </dgm:pt>
    <dgm:pt modelId="{E29554C2-7B9F-4B1F-A57F-5F9057A57FDC}">
      <dgm:prSet phldrT="[Text]" custT="1"/>
      <dgm:spPr>
        <a:solidFill>
          <a:srgbClr val="E8E3CE"/>
        </a:solidFill>
        <a:ln w="15875" cap="flat" cmpd="sng" algn="ctr">
          <a:solidFill>
            <a:srgbClr val="9BA8B7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78105" tIns="78105" rIns="78105" bIns="78105" numCol="1" spcCol="1270" anchor="ctr" anchorCtr="0"/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>
              <a:solidFill>
                <a:srgbClr val="000000"/>
              </a:solidFill>
              <a:latin typeface="Franklin Gothic Book" panose="020F0502020204030204"/>
              <a:ea typeface="+mn-ea"/>
              <a:cs typeface="+mn-cs"/>
            </a:rPr>
            <a:t>Lists</a:t>
          </a:r>
        </a:p>
      </dgm:t>
    </dgm:pt>
    <dgm:pt modelId="{9F807D36-608B-4D62-A37D-C2D873F7BED4}" type="parTrans" cxnId="{04DEB702-AC0B-44D9-8412-8C09307482B4}">
      <dgm:prSet/>
      <dgm:spPr/>
      <dgm:t>
        <a:bodyPr/>
        <a:lstStyle/>
        <a:p>
          <a:endParaRPr lang="en-IN"/>
        </a:p>
      </dgm:t>
    </dgm:pt>
    <dgm:pt modelId="{192B73B9-E752-4401-8E06-943AA281DFDF}" type="sibTrans" cxnId="{04DEB702-AC0B-44D9-8412-8C09307482B4}">
      <dgm:prSet/>
      <dgm:spPr/>
      <dgm:t>
        <a:bodyPr/>
        <a:lstStyle/>
        <a:p>
          <a:endParaRPr lang="en-IN"/>
        </a:p>
      </dgm:t>
    </dgm:pt>
    <dgm:pt modelId="{51779669-48AF-4022-A86C-2D2CE6DE1923}">
      <dgm:prSet phldrT="[Text]"/>
      <dgm:spPr/>
      <dgm:t>
        <a:bodyPr/>
        <a:lstStyle/>
        <a:p>
          <a:pPr algn="ctr"/>
          <a:r>
            <a:rPr lang="en-US" dirty="0"/>
            <a:t>Lists are ordered sequence that can hold a variety of datatypes ; Most Versatile datatype ; contains items separated by commas (,) and enclosed within square bracket ( [ ) ; items can be of different datatypes.; mutable ; can be indexed and sliced.</a:t>
          </a:r>
          <a:endParaRPr lang="en-IN" dirty="0"/>
        </a:p>
      </dgm:t>
    </dgm:pt>
    <dgm:pt modelId="{68DC3780-1ECB-4A6C-9130-341364D8FB2A}" type="parTrans" cxnId="{A8EFEFB6-DC47-4297-B588-2C722560419C}">
      <dgm:prSet/>
      <dgm:spPr/>
      <dgm:t>
        <a:bodyPr/>
        <a:lstStyle/>
        <a:p>
          <a:endParaRPr lang="en-IN"/>
        </a:p>
      </dgm:t>
    </dgm:pt>
    <dgm:pt modelId="{B9ED6D64-518B-4D72-B306-D154729D3EFE}" type="sibTrans" cxnId="{A8EFEFB6-DC47-4297-B588-2C722560419C}">
      <dgm:prSet/>
      <dgm:spPr/>
      <dgm:t>
        <a:bodyPr/>
        <a:lstStyle/>
        <a:p>
          <a:endParaRPr lang="en-IN"/>
        </a:p>
      </dgm:t>
    </dgm:pt>
    <dgm:pt modelId="{8EBE4825-3341-4287-AA6D-7E9AF764DEA9}">
      <dgm:prSet phldrT="[Text]" custT="1"/>
      <dgm:spPr>
        <a:solidFill>
          <a:srgbClr val="E8E3CE"/>
        </a:solidFill>
        <a:ln w="15875" cap="flat" cmpd="sng" algn="ctr">
          <a:solidFill>
            <a:srgbClr val="9BA8B7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78105" tIns="78105" rIns="78105" bIns="78105" numCol="1" spcCol="1270" anchor="ctr" anchorCtr="0"/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>
              <a:solidFill>
                <a:srgbClr val="000000"/>
              </a:solidFill>
              <a:latin typeface="Franklin Gothic Book" panose="020F0502020204030204"/>
              <a:ea typeface="+mn-ea"/>
              <a:cs typeface="+mn-cs"/>
            </a:rPr>
            <a:t>Strings</a:t>
          </a:r>
        </a:p>
      </dgm:t>
    </dgm:pt>
    <dgm:pt modelId="{4E1A718B-7550-4A9B-A00C-FFB8574B6A70}" type="sibTrans" cxnId="{24CA58CB-1716-4105-B802-EE88ED4D7133}">
      <dgm:prSet/>
      <dgm:spPr/>
      <dgm:t>
        <a:bodyPr/>
        <a:lstStyle/>
        <a:p>
          <a:endParaRPr lang="en-IN"/>
        </a:p>
      </dgm:t>
    </dgm:pt>
    <dgm:pt modelId="{B48148C7-3BCA-407A-9BCF-7A86A6024115}" type="parTrans" cxnId="{24CA58CB-1716-4105-B802-EE88ED4D7133}">
      <dgm:prSet/>
      <dgm:spPr/>
      <dgm:t>
        <a:bodyPr/>
        <a:lstStyle/>
        <a:p>
          <a:endParaRPr lang="en-IN"/>
        </a:p>
      </dgm:t>
    </dgm:pt>
    <dgm:pt modelId="{21E5C673-A243-40D5-B0FB-8574803A61C6}">
      <dgm:prSet custT="1"/>
      <dgm:spPr>
        <a:solidFill>
          <a:srgbClr val="E8E3CE"/>
        </a:solidFill>
        <a:ln w="15875" cap="flat" cmpd="sng" algn="ctr">
          <a:solidFill>
            <a:srgbClr val="9BA8B7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78105" tIns="78105" rIns="78105" bIns="78105" numCol="1" spcCol="1270" anchor="ctr" anchorCtr="0"/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>
              <a:solidFill>
                <a:srgbClr val="000000"/>
              </a:solidFill>
              <a:latin typeface="Franklin Gothic Book" panose="020F0502020204030204"/>
              <a:ea typeface="+mn-ea"/>
              <a:cs typeface="+mn-cs"/>
            </a:rPr>
            <a:t>Dictionaries</a:t>
          </a:r>
        </a:p>
      </dgm:t>
    </dgm:pt>
    <dgm:pt modelId="{C663A4B4-5734-41BF-A72A-A008E44D8202}" type="parTrans" cxnId="{185D0F79-DC9D-4EE9-8C0E-6E1B7E347F28}">
      <dgm:prSet/>
      <dgm:spPr/>
      <dgm:t>
        <a:bodyPr/>
        <a:lstStyle/>
        <a:p>
          <a:endParaRPr lang="en-IN"/>
        </a:p>
      </dgm:t>
    </dgm:pt>
    <dgm:pt modelId="{AFA16750-83BE-43FC-8CE5-7EB8EE35FB75}" type="sibTrans" cxnId="{185D0F79-DC9D-4EE9-8C0E-6E1B7E347F28}">
      <dgm:prSet/>
      <dgm:spPr/>
      <dgm:t>
        <a:bodyPr/>
        <a:lstStyle/>
        <a:p>
          <a:endParaRPr lang="en-IN"/>
        </a:p>
      </dgm:t>
    </dgm:pt>
    <dgm:pt modelId="{FCF6CE77-EC80-4A0F-A5F6-5622AA65270E}">
      <dgm:prSet/>
      <dgm:spPr/>
      <dgm:t>
        <a:bodyPr/>
        <a:lstStyle/>
        <a:p>
          <a:pPr algn="ctr"/>
          <a:r>
            <a:rPr lang="en-US" dirty="0"/>
            <a:t>Dictionaries are unordered mappings for storing objects ; use key-value pairing ; unordered ; key is required for fetching the item.</a:t>
          </a:r>
          <a:br>
            <a:rPr lang="en-US" dirty="0"/>
          </a:br>
          <a:r>
            <a:rPr lang="en-US" dirty="0"/>
            <a:t>	</a:t>
          </a:r>
          <a:r>
            <a:rPr lang="en-US" b="1" u="sng" dirty="0"/>
            <a:t>Syntax</a:t>
          </a:r>
          <a:r>
            <a:rPr lang="en-US" dirty="0"/>
            <a:t> : </a:t>
          </a:r>
          <a:r>
            <a:rPr lang="en-US" dirty="0" err="1"/>
            <a:t>dict</a:t>
          </a:r>
          <a:r>
            <a:rPr lang="en-US" dirty="0"/>
            <a:t> = {'key1': 'value1', 'key2': 'value2',....}</a:t>
          </a:r>
          <a:endParaRPr lang="en-IN" dirty="0"/>
        </a:p>
      </dgm:t>
    </dgm:pt>
    <dgm:pt modelId="{AA8A40A2-8BAF-4D48-9A03-B62A614277B0}" type="parTrans" cxnId="{887DA855-3FC7-41FA-B5B9-4B32B7C000E4}">
      <dgm:prSet/>
      <dgm:spPr/>
      <dgm:t>
        <a:bodyPr/>
        <a:lstStyle/>
        <a:p>
          <a:endParaRPr lang="en-IN"/>
        </a:p>
      </dgm:t>
    </dgm:pt>
    <dgm:pt modelId="{92B436D2-CF08-4A48-9034-BDF2CD143B7C}" type="sibTrans" cxnId="{887DA855-3FC7-41FA-B5B9-4B32B7C000E4}">
      <dgm:prSet/>
      <dgm:spPr/>
      <dgm:t>
        <a:bodyPr/>
        <a:lstStyle/>
        <a:p>
          <a:endParaRPr lang="en-IN"/>
        </a:p>
      </dgm:t>
    </dgm:pt>
    <dgm:pt modelId="{EAE50D56-DFCE-4FEC-BAC2-710EF49B665B}">
      <dgm:prSet custT="1"/>
      <dgm:spPr>
        <a:solidFill>
          <a:srgbClr val="E8E3CE"/>
        </a:solidFill>
        <a:ln w="15875" cap="flat" cmpd="sng" algn="ctr">
          <a:solidFill>
            <a:srgbClr val="9BA8B7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78105" tIns="78105" rIns="78105" bIns="78105" numCol="1" spcCol="1270" anchor="ctr" anchorCtr="0"/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>
              <a:solidFill>
                <a:srgbClr val="000000"/>
              </a:solidFill>
              <a:latin typeface="Franklin Gothic Book" panose="020F0502020204030204"/>
              <a:ea typeface="+mn-ea"/>
              <a:cs typeface="+mn-cs"/>
            </a:rPr>
            <a:t>Tuples</a:t>
          </a:r>
        </a:p>
      </dgm:t>
    </dgm:pt>
    <dgm:pt modelId="{78AEB4CE-E925-4319-AC01-7981C12F2E22}" type="parTrans" cxnId="{D5FF53D2-4C0A-490C-AD48-0F23025541FD}">
      <dgm:prSet/>
      <dgm:spPr/>
      <dgm:t>
        <a:bodyPr/>
        <a:lstStyle/>
        <a:p>
          <a:endParaRPr lang="en-IN"/>
        </a:p>
      </dgm:t>
    </dgm:pt>
    <dgm:pt modelId="{00BEC8B7-81E7-46BA-878B-B57C5E8510A0}" type="sibTrans" cxnId="{D5FF53D2-4C0A-490C-AD48-0F23025541FD}">
      <dgm:prSet/>
      <dgm:spPr/>
      <dgm:t>
        <a:bodyPr/>
        <a:lstStyle/>
        <a:p>
          <a:endParaRPr lang="en-IN"/>
        </a:p>
      </dgm:t>
    </dgm:pt>
    <dgm:pt modelId="{34F83285-32E0-429E-BDE8-3BEC8CE37C45}">
      <dgm:prSet/>
      <dgm:spPr/>
      <dgm:t>
        <a:bodyPr/>
        <a:lstStyle/>
        <a:p>
          <a:pPr algn="ctr"/>
          <a:r>
            <a:rPr lang="en-US" dirty="0"/>
            <a:t>Quite similar to list but only difference is immutability ; ordered pair ; can be indexed or sliced</a:t>
          </a:r>
          <a:br>
            <a:rPr lang="en-US" dirty="0"/>
          </a:br>
          <a:r>
            <a:rPr lang="en-US" dirty="0"/>
            <a:t>	</a:t>
          </a:r>
          <a:r>
            <a:rPr lang="en-US" b="1" u="sng" dirty="0"/>
            <a:t>S</a:t>
          </a:r>
          <a:r>
            <a:rPr lang="en-IN" b="1" u="sng" dirty="0" err="1"/>
            <a:t>yntax</a:t>
          </a:r>
          <a:r>
            <a:rPr lang="en-IN" b="1" u="sng" dirty="0"/>
            <a:t> </a:t>
          </a:r>
          <a:r>
            <a:rPr lang="en-IN" dirty="0"/>
            <a:t>: tuple = (item1, item2,....)</a:t>
          </a:r>
        </a:p>
      </dgm:t>
    </dgm:pt>
    <dgm:pt modelId="{8C5D594F-3225-43BD-B454-E555D17A4018}" type="parTrans" cxnId="{7C4F295D-FEAE-46F5-AC96-AEB7F6454215}">
      <dgm:prSet/>
      <dgm:spPr/>
      <dgm:t>
        <a:bodyPr/>
        <a:lstStyle/>
        <a:p>
          <a:endParaRPr lang="en-IN"/>
        </a:p>
      </dgm:t>
    </dgm:pt>
    <dgm:pt modelId="{E5F62478-A4E7-421B-B248-68F53F0B7158}" type="sibTrans" cxnId="{7C4F295D-FEAE-46F5-AC96-AEB7F6454215}">
      <dgm:prSet/>
      <dgm:spPr/>
      <dgm:t>
        <a:bodyPr/>
        <a:lstStyle/>
        <a:p>
          <a:endParaRPr lang="en-IN"/>
        </a:p>
      </dgm:t>
    </dgm:pt>
    <dgm:pt modelId="{3F51EE92-F16C-4734-B085-4128DCE10333}">
      <dgm:prSet custT="1"/>
      <dgm:spPr>
        <a:solidFill>
          <a:srgbClr val="E8E3CE"/>
        </a:solidFill>
        <a:ln w="15875" cap="flat" cmpd="sng" algn="ctr">
          <a:solidFill>
            <a:srgbClr val="9BA8B7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78105" tIns="78105" rIns="78105" bIns="78105" numCol="1" spcCol="1270" anchor="ctr" anchorCtr="0"/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>
              <a:solidFill>
                <a:srgbClr val="000000"/>
              </a:solidFill>
              <a:latin typeface="Franklin Gothic Book" panose="020F0502020204030204"/>
              <a:ea typeface="+mn-ea"/>
              <a:cs typeface="+mn-cs"/>
            </a:rPr>
            <a:t>Sets</a:t>
          </a:r>
        </a:p>
      </dgm:t>
    </dgm:pt>
    <dgm:pt modelId="{3B6CF454-754D-4670-A92A-AC79C6D22177}" type="parTrans" cxnId="{CF5C27C5-851E-4435-8F5B-4F092755C8AD}">
      <dgm:prSet/>
      <dgm:spPr/>
      <dgm:t>
        <a:bodyPr/>
        <a:lstStyle/>
        <a:p>
          <a:endParaRPr lang="en-IN"/>
        </a:p>
      </dgm:t>
    </dgm:pt>
    <dgm:pt modelId="{B5EE4D60-386F-4A96-AC21-8660D884CEE3}" type="sibTrans" cxnId="{CF5C27C5-851E-4435-8F5B-4F092755C8AD}">
      <dgm:prSet/>
      <dgm:spPr/>
      <dgm:t>
        <a:bodyPr/>
        <a:lstStyle/>
        <a:p>
          <a:endParaRPr lang="en-IN"/>
        </a:p>
      </dgm:t>
    </dgm:pt>
    <dgm:pt modelId="{F13B7929-9B54-4564-AB76-30354C5FE70A}">
      <dgm:prSet/>
      <dgm:spPr/>
      <dgm:t>
        <a:bodyPr/>
        <a:lstStyle/>
        <a:p>
          <a:pPr algn="ctr"/>
          <a:r>
            <a:rPr lang="en-US" dirty="0"/>
            <a:t>Unordered collection of unique elements ;  similar to list but only has unique elements ; indexing and slicing cannot be done ; uses curly braces instead of square brackets.</a:t>
          </a:r>
          <a:endParaRPr lang="en-IN" dirty="0"/>
        </a:p>
      </dgm:t>
    </dgm:pt>
    <dgm:pt modelId="{1F4913F1-55B4-4D95-89B5-CBDB8320C75C}" type="parTrans" cxnId="{16472A3A-4685-45A5-84B2-F9C9ED9B1374}">
      <dgm:prSet/>
      <dgm:spPr/>
      <dgm:t>
        <a:bodyPr/>
        <a:lstStyle/>
        <a:p>
          <a:endParaRPr lang="en-IN"/>
        </a:p>
      </dgm:t>
    </dgm:pt>
    <dgm:pt modelId="{36634AF6-510F-47F4-86F3-47ABAFBCDA5B}" type="sibTrans" cxnId="{16472A3A-4685-45A5-84B2-F9C9ED9B1374}">
      <dgm:prSet/>
      <dgm:spPr/>
      <dgm:t>
        <a:bodyPr/>
        <a:lstStyle/>
        <a:p>
          <a:endParaRPr lang="en-IN"/>
        </a:p>
      </dgm:t>
    </dgm:pt>
    <dgm:pt modelId="{C6FA85BB-94E3-4F8B-B4F4-369A413BF16B}">
      <dgm:prSet custT="1"/>
      <dgm:spPr>
        <a:solidFill>
          <a:srgbClr val="E8E3CE"/>
        </a:solidFill>
        <a:ln w="15875" cap="flat" cmpd="sng" algn="ctr">
          <a:solidFill>
            <a:srgbClr val="9BA8B7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78105" tIns="78105" rIns="78105" bIns="78105" numCol="1" spcCol="1270" anchor="ctr" anchorCtr="0"/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>
              <a:solidFill>
                <a:srgbClr val="000000"/>
              </a:solidFill>
              <a:latin typeface="Franklin Gothic Book" panose="020F0502020204030204"/>
              <a:ea typeface="+mn-ea"/>
              <a:cs typeface="+mn-cs"/>
            </a:rPr>
            <a:t>Booleans</a:t>
          </a:r>
        </a:p>
      </dgm:t>
    </dgm:pt>
    <dgm:pt modelId="{3B044D34-8A48-497D-90A7-3FEA50D06F99}" type="parTrans" cxnId="{2B6C4F51-2F32-4B3B-8FDB-0129A6736DC9}">
      <dgm:prSet/>
      <dgm:spPr/>
      <dgm:t>
        <a:bodyPr/>
        <a:lstStyle/>
        <a:p>
          <a:endParaRPr lang="en-IN"/>
        </a:p>
      </dgm:t>
    </dgm:pt>
    <dgm:pt modelId="{88112B7C-C2D6-4386-8955-8EB6BFA60BDF}" type="sibTrans" cxnId="{2B6C4F51-2F32-4B3B-8FDB-0129A6736DC9}">
      <dgm:prSet/>
      <dgm:spPr/>
      <dgm:t>
        <a:bodyPr/>
        <a:lstStyle/>
        <a:p>
          <a:endParaRPr lang="en-IN"/>
        </a:p>
      </dgm:t>
    </dgm:pt>
    <dgm:pt modelId="{CC53D219-F68B-4C7B-A3EA-EA3FA6ED3FF6}">
      <dgm:prSet/>
      <dgm:spPr/>
      <dgm:t>
        <a:bodyPr/>
        <a:lstStyle/>
        <a:p>
          <a:pPr algn="ctr"/>
          <a:r>
            <a:rPr lang="en-US" dirty="0"/>
            <a:t>True or False ; T of True and F of False should be capital.</a:t>
          </a:r>
          <a:endParaRPr lang="en-IN" dirty="0"/>
        </a:p>
      </dgm:t>
    </dgm:pt>
    <dgm:pt modelId="{9A72BD3C-A71A-4BA5-A900-CB740E6B38B6}" type="parTrans" cxnId="{9E3D15D3-E2C4-4F64-B23D-01C447AD8626}">
      <dgm:prSet/>
      <dgm:spPr/>
      <dgm:t>
        <a:bodyPr/>
        <a:lstStyle/>
        <a:p>
          <a:endParaRPr lang="en-IN"/>
        </a:p>
      </dgm:t>
    </dgm:pt>
    <dgm:pt modelId="{2DD77D5C-BEC0-49D4-988A-06B1406E31A5}" type="sibTrans" cxnId="{9E3D15D3-E2C4-4F64-B23D-01C447AD8626}">
      <dgm:prSet/>
      <dgm:spPr/>
      <dgm:t>
        <a:bodyPr/>
        <a:lstStyle/>
        <a:p>
          <a:endParaRPr lang="en-IN"/>
        </a:p>
      </dgm:t>
    </dgm:pt>
    <dgm:pt modelId="{65F07C61-FCF7-4474-BDCC-668043EACDB7}" type="pres">
      <dgm:prSet presAssocID="{6E9BF724-CC51-492F-96CB-8820EB4E91B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A4CDB479-C3FD-4C06-B12F-A45EA5E8D0BE}" type="pres">
      <dgm:prSet presAssocID="{272F12D6-A9BC-4DAF-ACA9-EB8BCF3AECF9}" presName="composite" presStyleCnt="0"/>
      <dgm:spPr/>
    </dgm:pt>
    <dgm:pt modelId="{4434B4F3-8828-412B-8303-51263723B028}" type="pres">
      <dgm:prSet presAssocID="{272F12D6-A9BC-4DAF-ACA9-EB8BCF3AECF9}" presName="FirstChild" presStyleLbl="revTx" presStyleIdx="0" presStyleCnt="7">
        <dgm:presLayoutVars>
          <dgm:chMax val="0"/>
          <dgm:chPref val="0"/>
          <dgm:bulletEnabled val="1"/>
        </dgm:presLayoutVars>
      </dgm:prSet>
      <dgm:spPr/>
    </dgm:pt>
    <dgm:pt modelId="{50712DDB-884F-4401-973A-97438145575D}" type="pres">
      <dgm:prSet presAssocID="{272F12D6-A9BC-4DAF-ACA9-EB8BCF3AECF9}" presName="Parent" presStyleLbl="alignNode1" presStyleIdx="0" presStyleCnt="7" custScaleX="100125">
        <dgm:presLayoutVars>
          <dgm:chMax val="3"/>
          <dgm:chPref val="3"/>
          <dgm:bulletEnabled val="1"/>
        </dgm:presLayoutVars>
      </dgm:prSet>
      <dgm:spPr/>
    </dgm:pt>
    <dgm:pt modelId="{0BC5976D-77D7-4D55-B810-B1E5DEFFADE5}" type="pres">
      <dgm:prSet presAssocID="{272F12D6-A9BC-4DAF-ACA9-EB8BCF3AECF9}" presName="Accent" presStyleLbl="parChTrans1D1" presStyleIdx="0" presStyleCnt="7"/>
      <dgm:spPr/>
    </dgm:pt>
    <dgm:pt modelId="{EA711889-71B4-41FB-88B1-5A8120FFB61E}" type="pres">
      <dgm:prSet presAssocID="{2E2AD618-FB8B-4E6E-884A-9D6C7C6C0B45}" presName="sibTrans" presStyleCnt="0"/>
      <dgm:spPr/>
    </dgm:pt>
    <dgm:pt modelId="{1DD9AD17-6221-42BB-BE0A-F8AF2F72AB21}" type="pres">
      <dgm:prSet presAssocID="{8EBE4825-3341-4287-AA6D-7E9AF764DEA9}" presName="composite" presStyleCnt="0"/>
      <dgm:spPr/>
    </dgm:pt>
    <dgm:pt modelId="{23DBDD58-1E75-48A9-A74C-AC20B077D99A}" type="pres">
      <dgm:prSet presAssocID="{8EBE4825-3341-4287-AA6D-7E9AF764DEA9}" presName="FirstChild" presStyleLbl="revTx" presStyleIdx="1" presStyleCnt="7">
        <dgm:presLayoutVars>
          <dgm:chMax val="0"/>
          <dgm:chPref val="0"/>
          <dgm:bulletEnabled val="1"/>
        </dgm:presLayoutVars>
      </dgm:prSet>
      <dgm:spPr/>
    </dgm:pt>
    <dgm:pt modelId="{F0BB045C-3A49-4188-BE88-9A3EF33F8BD0}" type="pres">
      <dgm:prSet presAssocID="{8EBE4825-3341-4287-AA6D-7E9AF764DEA9}" presName="Parent" presStyleLbl="alignNode1" presStyleIdx="1" presStyleCnt="7">
        <dgm:presLayoutVars>
          <dgm:chMax val="3"/>
          <dgm:chPref val="3"/>
          <dgm:bulletEnabled val="1"/>
        </dgm:presLayoutVars>
      </dgm:prSet>
      <dgm:spPr>
        <a:xfrm>
          <a:off x="0" y="770479"/>
          <a:ext cx="2805379" cy="731588"/>
        </a:xfrm>
        <a:prstGeom prst="round2SameRect">
          <a:avLst>
            <a:gd name="adj1" fmla="val 16670"/>
            <a:gd name="adj2" fmla="val 0"/>
          </a:avLst>
        </a:prstGeom>
      </dgm:spPr>
    </dgm:pt>
    <dgm:pt modelId="{FD818316-AF95-4CFB-932E-3E6DA2CB194B}" type="pres">
      <dgm:prSet presAssocID="{8EBE4825-3341-4287-AA6D-7E9AF764DEA9}" presName="Accent" presStyleLbl="parChTrans1D1" presStyleIdx="1" presStyleCnt="7"/>
      <dgm:spPr/>
    </dgm:pt>
    <dgm:pt modelId="{5020E965-0D69-40FE-8C09-E0FBF370DFA5}" type="pres">
      <dgm:prSet presAssocID="{4E1A718B-7550-4A9B-A00C-FFB8574B6A70}" presName="sibTrans" presStyleCnt="0"/>
      <dgm:spPr/>
    </dgm:pt>
    <dgm:pt modelId="{6C1AF76F-8C0D-4316-9227-1B295A9104E4}" type="pres">
      <dgm:prSet presAssocID="{E29554C2-7B9F-4B1F-A57F-5F9057A57FDC}" presName="composite" presStyleCnt="0"/>
      <dgm:spPr/>
    </dgm:pt>
    <dgm:pt modelId="{93559FE3-5C25-430B-AF8D-C1910892A879}" type="pres">
      <dgm:prSet presAssocID="{E29554C2-7B9F-4B1F-A57F-5F9057A57FDC}" presName="FirstChild" presStyleLbl="revTx" presStyleIdx="2" presStyleCnt="7">
        <dgm:presLayoutVars>
          <dgm:chMax val="0"/>
          <dgm:chPref val="0"/>
          <dgm:bulletEnabled val="1"/>
        </dgm:presLayoutVars>
      </dgm:prSet>
      <dgm:spPr/>
    </dgm:pt>
    <dgm:pt modelId="{E05968F7-E994-470A-A26C-19797C4F176F}" type="pres">
      <dgm:prSet presAssocID="{E29554C2-7B9F-4B1F-A57F-5F9057A57FDC}" presName="Parent" presStyleLbl="alignNode1" presStyleIdx="2" presStyleCnt="7">
        <dgm:presLayoutVars>
          <dgm:chMax val="3"/>
          <dgm:chPref val="3"/>
          <dgm:bulletEnabled val="1"/>
        </dgm:presLayoutVars>
      </dgm:prSet>
      <dgm:spPr>
        <a:xfrm>
          <a:off x="0" y="1538647"/>
          <a:ext cx="2805379" cy="731588"/>
        </a:xfrm>
        <a:prstGeom prst="round2SameRect">
          <a:avLst>
            <a:gd name="adj1" fmla="val 16670"/>
            <a:gd name="adj2" fmla="val 0"/>
          </a:avLst>
        </a:prstGeom>
      </dgm:spPr>
    </dgm:pt>
    <dgm:pt modelId="{B24F8476-EC03-4A80-99E3-06E820C64EEF}" type="pres">
      <dgm:prSet presAssocID="{E29554C2-7B9F-4B1F-A57F-5F9057A57FDC}" presName="Accent" presStyleLbl="parChTrans1D1" presStyleIdx="2" presStyleCnt="7"/>
      <dgm:spPr/>
    </dgm:pt>
    <dgm:pt modelId="{7692105F-F9D9-448E-B77F-743A5F52EC9C}" type="pres">
      <dgm:prSet presAssocID="{192B73B9-E752-4401-8E06-943AA281DFDF}" presName="sibTrans" presStyleCnt="0"/>
      <dgm:spPr/>
    </dgm:pt>
    <dgm:pt modelId="{D6D4C683-8356-4759-A2FD-F8DEB092DCAB}" type="pres">
      <dgm:prSet presAssocID="{21E5C673-A243-40D5-B0FB-8574803A61C6}" presName="composite" presStyleCnt="0"/>
      <dgm:spPr/>
    </dgm:pt>
    <dgm:pt modelId="{F7F950DF-EBF5-4AD0-9F2C-938FED6555FC}" type="pres">
      <dgm:prSet presAssocID="{21E5C673-A243-40D5-B0FB-8574803A61C6}" presName="FirstChild" presStyleLbl="revTx" presStyleIdx="3" presStyleCnt="7">
        <dgm:presLayoutVars>
          <dgm:chMax val="0"/>
          <dgm:chPref val="0"/>
          <dgm:bulletEnabled val="1"/>
        </dgm:presLayoutVars>
      </dgm:prSet>
      <dgm:spPr/>
    </dgm:pt>
    <dgm:pt modelId="{0B96DCC4-5D8A-4F36-A2A2-A3BA6C66B17C}" type="pres">
      <dgm:prSet presAssocID="{21E5C673-A243-40D5-B0FB-8574803A61C6}" presName="Parent" presStyleLbl="alignNode1" presStyleIdx="3" presStyleCnt="7" custScaleX="99080">
        <dgm:presLayoutVars>
          <dgm:chMax val="3"/>
          <dgm:chPref val="3"/>
          <dgm:bulletEnabled val="1"/>
        </dgm:presLayoutVars>
      </dgm:prSet>
      <dgm:spPr>
        <a:xfrm>
          <a:off x="-103848" y="2306816"/>
          <a:ext cx="3220771" cy="731588"/>
        </a:xfrm>
        <a:prstGeom prst="round2SameRect">
          <a:avLst>
            <a:gd name="adj1" fmla="val 16670"/>
            <a:gd name="adj2" fmla="val 0"/>
          </a:avLst>
        </a:prstGeom>
      </dgm:spPr>
    </dgm:pt>
    <dgm:pt modelId="{7513DECE-BCDA-49F7-9E6D-D44BAAE91003}" type="pres">
      <dgm:prSet presAssocID="{21E5C673-A243-40D5-B0FB-8574803A61C6}" presName="Accent" presStyleLbl="parChTrans1D1" presStyleIdx="3" presStyleCnt="7"/>
      <dgm:spPr/>
    </dgm:pt>
    <dgm:pt modelId="{4147958A-D420-441A-AC75-3FF4268BD8A0}" type="pres">
      <dgm:prSet presAssocID="{AFA16750-83BE-43FC-8CE5-7EB8EE35FB75}" presName="sibTrans" presStyleCnt="0"/>
      <dgm:spPr/>
    </dgm:pt>
    <dgm:pt modelId="{E2473ACD-037F-48ED-8766-4E02A4E56168}" type="pres">
      <dgm:prSet presAssocID="{EAE50D56-DFCE-4FEC-BAC2-710EF49B665B}" presName="composite" presStyleCnt="0"/>
      <dgm:spPr/>
    </dgm:pt>
    <dgm:pt modelId="{9114B003-6860-4509-BBF5-37980477A6DF}" type="pres">
      <dgm:prSet presAssocID="{EAE50D56-DFCE-4FEC-BAC2-710EF49B665B}" presName="FirstChild" presStyleLbl="revTx" presStyleIdx="4" presStyleCnt="7">
        <dgm:presLayoutVars>
          <dgm:chMax val="0"/>
          <dgm:chPref val="0"/>
          <dgm:bulletEnabled val="1"/>
        </dgm:presLayoutVars>
      </dgm:prSet>
      <dgm:spPr/>
    </dgm:pt>
    <dgm:pt modelId="{AF56DD01-A63B-4407-88BA-DE628DD84426}" type="pres">
      <dgm:prSet presAssocID="{EAE50D56-DFCE-4FEC-BAC2-710EF49B665B}" presName="Parent" presStyleLbl="alignNode1" presStyleIdx="4" presStyleCnt="7">
        <dgm:presLayoutVars>
          <dgm:chMax val="3"/>
          <dgm:chPref val="3"/>
          <dgm:bulletEnabled val="1"/>
        </dgm:presLayoutVars>
      </dgm:prSet>
      <dgm:spPr>
        <a:xfrm>
          <a:off x="0" y="3074984"/>
          <a:ext cx="2805379" cy="731588"/>
        </a:xfrm>
        <a:prstGeom prst="round2SameRect">
          <a:avLst>
            <a:gd name="adj1" fmla="val 16670"/>
            <a:gd name="adj2" fmla="val 0"/>
          </a:avLst>
        </a:prstGeom>
      </dgm:spPr>
    </dgm:pt>
    <dgm:pt modelId="{6ADBDCC9-91B5-4594-8FEC-56D2E8E620DD}" type="pres">
      <dgm:prSet presAssocID="{EAE50D56-DFCE-4FEC-BAC2-710EF49B665B}" presName="Accent" presStyleLbl="parChTrans1D1" presStyleIdx="4" presStyleCnt="7"/>
      <dgm:spPr/>
    </dgm:pt>
    <dgm:pt modelId="{7A56010C-1628-4BC2-8CC7-B2D5F6EB78D7}" type="pres">
      <dgm:prSet presAssocID="{00BEC8B7-81E7-46BA-878B-B57C5E8510A0}" presName="sibTrans" presStyleCnt="0"/>
      <dgm:spPr/>
    </dgm:pt>
    <dgm:pt modelId="{9BEDE992-1995-40E9-AC29-B0D5D9739421}" type="pres">
      <dgm:prSet presAssocID="{3F51EE92-F16C-4734-B085-4128DCE10333}" presName="composite" presStyleCnt="0"/>
      <dgm:spPr/>
    </dgm:pt>
    <dgm:pt modelId="{775D0E61-6290-4AD2-A8AB-6496B1719894}" type="pres">
      <dgm:prSet presAssocID="{3F51EE92-F16C-4734-B085-4128DCE10333}" presName="FirstChild" presStyleLbl="revTx" presStyleIdx="5" presStyleCnt="7">
        <dgm:presLayoutVars>
          <dgm:chMax val="0"/>
          <dgm:chPref val="0"/>
          <dgm:bulletEnabled val="1"/>
        </dgm:presLayoutVars>
      </dgm:prSet>
      <dgm:spPr/>
    </dgm:pt>
    <dgm:pt modelId="{2AEFFC2E-C79B-47EE-AC6E-D2EF7E7815FF}" type="pres">
      <dgm:prSet presAssocID="{3F51EE92-F16C-4734-B085-4128DCE10333}" presName="Parent" presStyleLbl="alignNode1" presStyleIdx="5" presStyleCnt="7">
        <dgm:presLayoutVars>
          <dgm:chMax val="3"/>
          <dgm:chPref val="3"/>
          <dgm:bulletEnabled val="1"/>
        </dgm:presLayoutVars>
      </dgm:prSet>
      <dgm:spPr>
        <a:xfrm>
          <a:off x="0" y="3843152"/>
          <a:ext cx="2805379" cy="731588"/>
        </a:xfrm>
        <a:prstGeom prst="round2SameRect">
          <a:avLst>
            <a:gd name="adj1" fmla="val 16670"/>
            <a:gd name="adj2" fmla="val 0"/>
          </a:avLst>
        </a:prstGeom>
      </dgm:spPr>
    </dgm:pt>
    <dgm:pt modelId="{1BFF2ABF-BAED-4EB8-B0FB-DF758A7AC35B}" type="pres">
      <dgm:prSet presAssocID="{3F51EE92-F16C-4734-B085-4128DCE10333}" presName="Accent" presStyleLbl="parChTrans1D1" presStyleIdx="5" presStyleCnt="7"/>
      <dgm:spPr/>
    </dgm:pt>
    <dgm:pt modelId="{F7C76A00-A0ED-4859-9F75-43702E685129}" type="pres">
      <dgm:prSet presAssocID="{B5EE4D60-386F-4A96-AC21-8660D884CEE3}" presName="sibTrans" presStyleCnt="0"/>
      <dgm:spPr/>
    </dgm:pt>
    <dgm:pt modelId="{A695DA91-0395-4CE6-98FB-73CCC1791BB0}" type="pres">
      <dgm:prSet presAssocID="{C6FA85BB-94E3-4F8B-B4F4-369A413BF16B}" presName="composite" presStyleCnt="0"/>
      <dgm:spPr/>
    </dgm:pt>
    <dgm:pt modelId="{80E4EDF1-B647-493D-9D84-E87A3ACD0D6D}" type="pres">
      <dgm:prSet presAssocID="{C6FA85BB-94E3-4F8B-B4F4-369A413BF16B}" presName="FirstChild" presStyleLbl="revTx" presStyleIdx="6" presStyleCnt="7">
        <dgm:presLayoutVars>
          <dgm:chMax val="0"/>
          <dgm:chPref val="0"/>
          <dgm:bulletEnabled val="1"/>
        </dgm:presLayoutVars>
      </dgm:prSet>
      <dgm:spPr/>
    </dgm:pt>
    <dgm:pt modelId="{129B5145-6E1F-4E0F-9B1A-AFE4A3ABC1E0}" type="pres">
      <dgm:prSet presAssocID="{C6FA85BB-94E3-4F8B-B4F4-369A413BF16B}" presName="Parent" presStyleLbl="alignNode1" presStyleIdx="6" presStyleCnt="7">
        <dgm:presLayoutVars>
          <dgm:chMax val="3"/>
          <dgm:chPref val="3"/>
          <dgm:bulletEnabled val="1"/>
        </dgm:presLayoutVars>
      </dgm:prSet>
      <dgm:spPr>
        <a:xfrm>
          <a:off x="0" y="4611320"/>
          <a:ext cx="2805379" cy="731588"/>
        </a:xfrm>
        <a:prstGeom prst="round2SameRect">
          <a:avLst>
            <a:gd name="adj1" fmla="val 16670"/>
            <a:gd name="adj2" fmla="val 0"/>
          </a:avLst>
        </a:prstGeom>
      </dgm:spPr>
    </dgm:pt>
    <dgm:pt modelId="{CA6E5231-4DBF-4B15-AEBB-735C194B956A}" type="pres">
      <dgm:prSet presAssocID="{C6FA85BB-94E3-4F8B-B4F4-369A413BF16B}" presName="Accent" presStyleLbl="parChTrans1D1" presStyleIdx="6" presStyleCnt="7"/>
      <dgm:spPr/>
    </dgm:pt>
  </dgm:ptLst>
  <dgm:cxnLst>
    <dgm:cxn modelId="{9BF03C00-7670-4433-B89A-9F1DDFE268BF}" srcId="{272F12D6-A9BC-4DAF-ACA9-EB8BCF3AECF9}" destId="{A09C94BA-9DFB-420A-A5C1-8D0E75D89261}" srcOrd="0" destOrd="0" parTransId="{95424FFD-636A-401C-871F-2186FBE116E3}" sibTransId="{C4186BA7-8E24-449F-BC2E-503FB25B1C52}"/>
    <dgm:cxn modelId="{04DEB702-AC0B-44D9-8412-8C09307482B4}" srcId="{6E9BF724-CC51-492F-96CB-8820EB4E91B0}" destId="{E29554C2-7B9F-4B1F-A57F-5F9057A57FDC}" srcOrd="2" destOrd="0" parTransId="{9F807D36-608B-4D62-A37D-C2D873F7BED4}" sibTransId="{192B73B9-E752-4401-8E06-943AA281DFDF}"/>
    <dgm:cxn modelId="{58EFF70A-9316-49E6-8EBF-DA6947D21004}" srcId="{6E9BF724-CC51-492F-96CB-8820EB4E91B0}" destId="{272F12D6-A9BC-4DAF-ACA9-EB8BCF3AECF9}" srcOrd="0" destOrd="0" parTransId="{8B03C02B-35B9-447B-941B-83C60FDDA804}" sibTransId="{2E2AD618-FB8B-4E6E-884A-9D6C7C6C0B45}"/>
    <dgm:cxn modelId="{3335DB2A-3539-4F52-9738-49960629BF3E}" type="presOf" srcId="{8EBE4825-3341-4287-AA6D-7E9AF764DEA9}" destId="{F0BB045C-3A49-4188-BE88-9A3EF33F8BD0}" srcOrd="0" destOrd="0" presId="urn:microsoft.com/office/officeart/2011/layout/TabList"/>
    <dgm:cxn modelId="{67B1272D-59D7-4370-95FF-CE956E8622A4}" type="presOf" srcId="{F13B7929-9B54-4564-AB76-30354C5FE70A}" destId="{775D0E61-6290-4AD2-A8AB-6496B1719894}" srcOrd="0" destOrd="0" presId="urn:microsoft.com/office/officeart/2011/layout/TabList"/>
    <dgm:cxn modelId="{5D28B82E-7EFE-4E19-BCB2-580E92E317A7}" type="presOf" srcId="{51779669-48AF-4022-A86C-2D2CE6DE1923}" destId="{93559FE3-5C25-430B-AF8D-C1910892A879}" srcOrd="0" destOrd="0" presId="urn:microsoft.com/office/officeart/2011/layout/TabList"/>
    <dgm:cxn modelId="{0623342F-6633-4411-99DC-3DED31E186FA}" srcId="{8EBE4825-3341-4287-AA6D-7E9AF764DEA9}" destId="{5E0644CA-75E2-4E83-9973-1D0A82920FAF}" srcOrd="0" destOrd="0" parTransId="{033E9501-EE18-4389-8060-8E1432D83D96}" sibTransId="{A0DCCFBE-6F75-4595-B161-DAF3343D10DD}"/>
    <dgm:cxn modelId="{D6CEA736-25CB-452E-AC60-34BAD5E05A48}" type="presOf" srcId="{E29554C2-7B9F-4B1F-A57F-5F9057A57FDC}" destId="{E05968F7-E994-470A-A26C-19797C4F176F}" srcOrd="0" destOrd="0" presId="urn:microsoft.com/office/officeart/2011/layout/TabList"/>
    <dgm:cxn modelId="{16472A3A-4685-45A5-84B2-F9C9ED9B1374}" srcId="{3F51EE92-F16C-4734-B085-4128DCE10333}" destId="{F13B7929-9B54-4564-AB76-30354C5FE70A}" srcOrd="0" destOrd="0" parTransId="{1F4913F1-55B4-4D95-89B5-CBDB8320C75C}" sibTransId="{36634AF6-510F-47F4-86F3-47ABAFBCDA5B}"/>
    <dgm:cxn modelId="{7C4F295D-FEAE-46F5-AC96-AEB7F6454215}" srcId="{EAE50D56-DFCE-4FEC-BAC2-710EF49B665B}" destId="{34F83285-32E0-429E-BDE8-3BEC8CE37C45}" srcOrd="0" destOrd="0" parTransId="{8C5D594F-3225-43BD-B454-E555D17A4018}" sibTransId="{E5F62478-A4E7-421B-B248-68F53F0B7158}"/>
    <dgm:cxn modelId="{F58B665D-E109-4A49-A893-70E58A955D8B}" type="presOf" srcId="{A09C94BA-9DFB-420A-A5C1-8D0E75D89261}" destId="{4434B4F3-8828-412B-8303-51263723B028}" srcOrd="0" destOrd="0" presId="urn:microsoft.com/office/officeart/2011/layout/TabList"/>
    <dgm:cxn modelId="{2B6C4F51-2F32-4B3B-8FDB-0129A6736DC9}" srcId="{6E9BF724-CC51-492F-96CB-8820EB4E91B0}" destId="{C6FA85BB-94E3-4F8B-B4F4-369A413BF16B}" srcOrd="6" destOrd="0" parTransId="{3B044D34-8A48-497D-90A7-3FEA50D06F99}" sibTransId="{88112B7C-C2D6-4386-8955-8EB6BFA60BDF}"/>
    <dgm:cxn modelId="{D35DE753-13D4-47B1-AA30-2CED5E9BC598}" type="presOf" srcId="{FCF6CE77-EC80-4A0F-A5F6-5622AA65270E}" destId="{F7F950DF-EBF5-4AD0-9F2C-938FED6555FC}" srcOrd="0" destOrd="0" presId="urn:microsoft.com/office/officeart/2011/layout/TabList"/>
    <dgm:cxn modelId="{887DA855-3FC7-41FA-B5B9-4B32B7C000E4}" srcId="{21E5C673-A243-40D5-B0FB-8574803A61C6}" destId="{FCF6CE77-EC80-4A0F-A5F6-5622AA65270E}" srcOrd="0" destOrd="0" parTransId="{AA8A40A2-8BAF-4D48-9A03-B62A614277B0}" sibTransId="{92B436D2-CF08-4A48-9034-BDF2CD143B7C}"/>
    <dgm:cxn modelId="{185D0F79-DC9D-4EE9-8C0E-6E1B7E347F28}" srcId="{6E9BF724-CC51-492F-96CB-8820EB4E91B0}" destId="{21E5C673-A243-40D5-B0FB-8574803A61C6}" srcOrd="3" destOrd="0" parTransId="{C663A4B4-5734-41BF-A72A-A008E44D8202}" sibTransId="{AFA16750-83BE-43FC-8CE5-7EB8EE35FB75}"/>
    <dgm:cxn modelId="{C68BEF8E-DC4A-4FA2-96D5-140C9488C335}" type="presOf" srcId="{CC53D219-F68B-4C7B-A3EA-EA3FA6ED3FF6}" destId="{80E4EDF1-B647-493D-9D84-E87A3ACD0D6D}" srcOrd="0" destOrd="0" presId="urn:microsoft.com/office/officeart/2011/layout/TabList"/>
    <dgm:cxn modelId="{D2E08BA7-E01E-42CE-A439-16C23050C213}" type="presOf" srcId="{5E0644CA-75E2-4E83-9973-1D0A82920FAF}" destId="{23DBDD58-1E75-48A9-A74C-AC20B077D99A}" srcOrd="0" destOrd="0" presId="urn:microsoft.com/office/officeart/2011/layout/TabList"/>
    <dgm:cxn modelId="{AAC981AA-26F6-4D21-BDE4-1D13133E04CD}" type="presOf" srcId="{34F83285-32E0-429E-BDE8-3BEC8CE37C45}" destId="{9114B003-6860-4509-BBF5-37980477A6DF}" srcOrd="0" destOrd="0" presId="urn:microsoft.com/office/officeart/2011/layout/TabList"/>
    <dgm:cxn modelId="{616C13B5-33DC-446D-A381-1B7264803C5F}" type="presOf" srcId="{EAE50D56-DFCE-4FEC-BAC2-710EF49B665B}" destId="{AF56DD01-A63B-4407-88BA-DE628DD84426}" srcOrd="0" destOrd="0" presId="urn:microsoft.com/office/officeart/2011/layout/TabList"/>
    <dgm:cxn modelId="{A8EFEFB6-DC47-4297-B588-2C722560419C}" srcId="{E29554C2-7B9F-4B1F-A57F-5F9057A57FDC}" destId="{51779669-48AF-4022-A86C-2D2CE6DE1923}" srcOrd="0" destOrd="0" parTransId="{68DC3780-1ECB-4A6C-9130-341364D8FB2A}" sibTransId="{B9ED6D64-518B-4D72-B306-D154729D3EFE}"/>
    <dgm:cxn modelId="{CF5C27C5-851E-4435-8F5B-4F092755C8AD}" srcId="{6E9BF724-CC51-492F-96CB-8820EB4E91B0}" destId="{3F51EE92-F16C-4734-B085-4128DCE10333}" srcOrd="5" destOrd="0" parTransId="{3B6CF454-754D-4670-A92A-AC79C6D22177}" sibTransId="{B5EE4D60-386F-4A96-AC21-8660D884CEE3}"/>
    <dgm:cxn modelId="{D8D2CDC7-1FEC-4BD7-87B7-28D63980A765}" type="presOf" srcId="{272F12D6-A9BC-4DAF-ACA9-EB8BCF3AECF9}" destId="{50712DDB-884F-4401-973A-97438145575D}" srcOrd="0" destOrd="0" presId="urn:microsoft.com/office/officeart/2011/layout/TabList"/>
    <dgm:cxn modelId="{24CA58CB-1716-4105-B802-EE88ED4D7133}" srcId="{6E9BF724-CC51-492F-96CB-8820EB4E91B0}" destId="{8EBE4825-3341-4287-AA6D-7E9AF764DEA9}" srcOrd="1" destOrd="0" parTransId="{B48148C7-3BCA-407A-9BCF-7A86A6024115}" sibTransId="{4E1A718B-7550-4A9B-A00C-FFB8574B6A70}"/>
    <dgm:cxn modelId="{D5FF53D2-4C0A-490C-AD48-0F23025541FD}" srcId="{6E9BF724-CC51-492F-96CB-8820EB4E91B0}" destId="{EAE50D56-DFCE-4FEC-BAC2-710EF49B665B}" srcOrd="4" destOrd="0" parTransId="{78AEB4CE-E925-4319-AC01-7981C12F2E22}" sibTransId="{00BEC8B7-81E7-46BA-878B-B57C5E8510A0}"/>
    <dgm:cxn modelId="{9E3D15D3-E2C4-4F64-B23D-01C447AD8626}" srcId="{C6FA85BB-94E3-4F8B-B4F4-369A413BF16B}" destId="{CC53D219-F68B-4C7B-A3EA-EA3FA6ED3FF6}" srcOrd="0" destOrd="0" parTransId="{9A72BD3C-A71A-4BA5-A900-CB740E6B38B6}" sibTransId="{2DD77D5C-BEC0-49D4-988A-06B1406E31A5}"/>
    <dgm:cxn modelId="{8D6527DA-DF4A-4F84-B8B5-3CF61EBC1A4C}" type="presOf" srcId="{6E9BF724-CC51-492F-96CB-8820EB4E91B0}" destId="{65F07C61-FCF7-4474-BDCC-668043EACDB7}" srcOrd="0" destOrd="0" presId="urn:microsoft.com/office/officeart/2011/layout/TabList"/>
    <dgm:cxn modelId="{0C6F53E2-6D85-42BF-BBC7-9B75177B2BED}" type="presOf" srcId="{3F51EE92-F16C-4734-B085-4128DCE10333}" destId="{2AEFFC2E-C79B-47EE-AC6E-D2EF7E7815FF}" srcOrd="0" destOrd="0" presId="urn:microsoft.com/office/officeart/2011/layout/TabList"/>
    <dgm:cxn modelId="{648BC9E5-00BD-46E8-982E-D22D6A333AA8}" type="presOf" srcId="{C6FA85BB-94E3-4F8B-B4F4-369A413BF16B}" destId="{129B5145-6E1F-4E0F-9B1A-AFE4A3ABC1E0}" srcOrd="0" destOrd="0" presId="urn:microsoft.com/office/officeart/2011/layout/TabList"/>
    <dgm:cxn modelId="{E7CC0AEC-DCCC-4341-B90E-38B44C1246DB}" type="presOf" srcId="{21E5C673-A243-40D5-B0FB-8574803A61C6}" destId="{0B96DCC4-5D8A-4F36-A2A2-A3BA6C66B17C}" srcOrd="0" destOrd="0" presId="urn:microsoft.com/office/officeart/2011/layout/TabList"/>
    <dgm:cxn modelId="{F8B5BD40-31AB-46DB-9586-07673F90DD5A}" type="presParOf" srcId="{65F07C61-FCF7-4474-BDCC-668043EACDB7}" destId="{A4CDB479-C3FD-4C06-B12F-A45EA5E8D0BE}" srcOrd="0" destOrd="0" presId="urn:microsoft.com/office/officeart/2011/layout/TabList"/>
    <dgm:cxn modelId="{A09002AF-6ABA-4C7A-8559-01DA0F6F34AD}" type="presParOf" srcId="{A4CDB479-C3FD-4C06-B12F-A45EA5E8D0BE}" destId="{4434B4F3-8828-412B-8303-51263723B028}" srcOrd="0" destOrd="0" presId="urn:microsoft.com/office/officeart/2011/layout/TabList"/>
    <dgm:cxn modelId="{6CE43DA4-14F7-4325-A94C-F99F46A39767}" type="presParOf" srcId="{A4CDB479-C3FD-4C06-B12F-A45EA5E8D0BE}" destId="{50712DDB-884F-4401-973A-97438145575D}" srcOrd="1" destOrd="0" presId="urn:microsoft.com/office/officeart/2011/layout/TabList"/>
    <dgm:cxn modelId="{452244EC-832F-4D2B-9D96-BD547B2230BB}" type="presParOf" srcId="{A4CDB479-C3FD-4C06-B12F-A45EA5E8D0BE}" destId="{0BC5976D-77D7-4D55-B810-B1E5DEFFADE5}" srcOrd="2" destOrd="0" presId="urn:microsoft.com/office/officeart/2011/layout/TabList"/>
    <dgm:cxn modelId="{17940658-A6AC-4102-945D-745DAA5E486D}" type="presParOf" srcId="{65F07C61-FCF7-4474-BDCC-668043EACDB7}" destId="{EA711889-71B4-41FB-88B1-5A8120FFB61E}" srcOrd="1" destOrd="0" presId="urn:microsoft.com/office/officeart/2011/layout/TabList"/>
    <dgm:cxn modelId="{54AEFFA9-312B-4252-AC90-ECDFB383A97A}" type="presParOf" srcId="{65F07C61-FCF7-4474-BDCC-668043EACDB7}" destId="{1DD9AD17-6221-42BB-BE0A-F8AF2F72AB21}" srcOrd="2" destOrd="0" presId="urn:microsoft.com/office/officeart/2011/layout/TabList"/>
    <dgm:cxn modelId="{3B5A541D-C1F6-4394-A6C1-747F05BCFA5E}" type="presParOf" srcId="{1DD9AD17-6221-42BB-BE0A-F8AF2F72AB21}" destId="{23DBDD58-1E75-48A9-A74C-AC20B077D99A}" srcOrd="0" destOrd="0" presId="urn:microsoft.com/office/officeart/2011/layout/TabList"/>
    <dgm:cxn modelId="{A5F02D75-88AA-4391-8347-942FEA645C7E}" type="presParOf" srcId="{1DD9AD17-6221-42BB-BE0A-F8AF2F72AB21}" destId="{F0BB045C-3A49-4188-BE88-9A3EF33F8BD0}" srcOrd="1" destOrd="0" presId="urn:microsoft.com/office/officeart/2011/layout/TabList"/>
    <dgm:cxn modelId="{769AABA8-2465-4AC2-9DB8-18758C24E30C}" type="presParOf" srcId="{1DD9AD17-6221-42BB-BE0A-F8AF2F72AB21}" destId="{FD818316-AF95-4CFB-932E-3E6DA2CB194B}" srcOrd="2" destOrd="0" presId="urn:microsoft.com/office/officeart/2011/layout/TabList"/>
    <dgm:cxn modelId="{0BDCEA8A-0A34-4184-AF77-8D7AEB0328A3}" type="presParOf" srcId="{65F07C61-FCF7-4474-BDCC-668043EACDB7}" destId="{5020E965-0D69-40FE-8C09-E0FBF370DFA5}" srcOrd="3" destOrd="0" presId="urn:microsoft.com/office/officeart/2011/layout/TabList"/>
    <dgm:cxn modelId="{9AE0F839-E2E6-4140-A7BD-387B10BB514B}" type="presParOf" srcId="{65F07C61-FCF7-4474-BDCC-668043EACDB7}" destId="{6C1AF76F-8C0D-4316-9227-1B295A9104E4}" srcOrd="4" destOrd="0" presId="urn:microsoft.com/office/officeart/2011/layout/TabList"/>
    <dgm:cxn modelId="{5F76FFAB-F46E-4804-9103-4020D7714005}" type="presParOf" srcId="{6C1AF76F-8C0D-4316-9227-1B295A9104E4}" destId="{93559FE3-5C25-430B-AF8D-C1910892A879}" srcOrd="0" destOrd="0" presId="urn:microsoft.com/office/officeart/2011/layout/TabList"/>
    <dgm:cxn modelId="{026E86E7-9369-4935-BEA5-22102B7E0A5B}" type="presParOf" srcId="{6C1AF76F-8C0D-4316-9227-1B295A9104E4}" destId="{E05968F7-E994-470A-A26C-19797C4F176F}" srcOrd="1" destOrd="0" presId="urn:microsoft.com/office/officeart/2011/layout/TabList"/>
    <dgm:cxn modelId="{803382E5-0B64-44E0-AAEA-4B671E24D041}" type="presParOf" srcId="{6C1AF76F-8C0D-4316-9227-1B295A9104E4}" destId="{B24F8476-EC03-4A80-99E3-06E820C64EEF}" srcOrd="2" destOrd="0" presId="urn:microsoft.com/office/officeart/2011/layout/TabList"/>
    <dgm:cxn modelId="{54D140D4-559B-4333-980F-EF3FFB6CF9B7}" type="presParOf" srcId="{65F07C61-FCF7-4474-BDCC-668043EACDB7}" destId="{7692105F-F9D9-448E-B77F-743A5F52EC9C}" srcOrd="5" destOrd="0" presId="urn:microsoft.com/office/officeart/2011/layout/TabList"/>
    <dgm:cxn modelId="{998860B0-A9D2-4B79-ADA7-788171EC2F75}" type="presParOf" srcId="{65F07C61-FCF7-4474-BDCC-668043EACDB7}" destId="{D6D4C683-8356-4759-A2FD-F8DEB092DCAB}" srcOrd="6" destOrd="0" presId="urn:microsoft.com/office/officeart/2011/layout/TabList"/>
    <dgm:cxn modelId="{8E04BD09-84CA-4144-A237-8936069B51DE}" type="presParOf" srcId="{D6D4C683-8356-4759-A2FD-F8DEB092DCAB}" destId="{F7F950DF-EBF5-4AD0-9F2C-938FED6555FC}" srcOrd="0" destOrd="0" presId="urn:microsoft.com/office/officeart/2011/layout/TabList"/>
    <dgm:cxn modelId="{F462EE4C-E65A-4558-8CC3-F38A553B0EBC}" type="presParOf" srcId="{D6D4C683-8356-4759-A2FD-F8DEB092DCAB}" destId="{0B96DCC4-5D8A-4F36-A2A2-A3BA6C66B17C}" srcOrd="1" destOrd="0" presId="urn:microsoft.com/office/officeart/2011/layout/TabList"/>
    <dgm:cxn modelId="{BDFD190C-B301-40D4-98D0-81AC72662DA4}" type="presParOf" srcId="{D6D4C683-8356-4759-A2FD-F8DEB092DCAB}" destId="{7513DECE-BCDA-49F7-9E6D-D44BAAE91003}" srcOrd="2" destOrd="0" presId="urn:microsoft.com/office/officeart/2011/layout/TabList"/>
    <dgm:cxn modelId="{BF8B68A2-C525-4E11-A915-96B436357E7B}" type="presParOf" srcId="{65F07C61-FCF7-4474-BDCC-668043EACDB7}" destId="{4147958A-D420-441A-AC75-3FF4268BD8A0}" srcOrd="7" destOrd="0" presId="urn:microsoft.com/office/officeart/2011/layout/TabList"/>
    <dgm:cxn modelId="{EA252182-3C0A-453E-B6BF-BF67B4224661}" type="presParOf" srcId="{65F07C61-FCF7-4474-BDCC-668043EACDB7}" destId="{E2473ACD-037F-48ED-8766-4E02A4E56168}" srcOrd="8" destOrd="0" presId="urn:microsoft.com/office/officeart/2011/layout/TabList"/>
    <dgm:cxn modelId="{5723B5A9-A5E6-459B-889D-E283D8562942}" type="presParOf" srcId="{E2473ACD-037F-48ED-8766-4E02A4E56168}" destId="{9114B003-6860-4509-BBF5-37980477A6DF}" srcOrd="0" destOrd="0" presId="urn:microsoft.com/office/officeart/2011/layout/TabList"/>
    <dgm:cxn modelId="{370D31A4-055E-469B-95DC-7380A06798E7}" type="presParOf" srcId="{E2473ACD-037F-48ED-8766-4E02A4E56168}" destId="{AF56DD01-A63B-4407-88BA-DE628DD84426}" srcOrd="1" destOrd="0" presId="urn:microsoft.com/office/officeart/2011/layout/TabList"/>
    <dgm:cxn modelId="{19BB1C03-45E2-483B-81E9-933DB4EFB4F3}" type="presParOf" srcId="{E2473ACD-037F-48ED-8766-4E02A4E56168}" destId="{6ADBDCC9-91B5-4594-8FEC-56D2E8E620DD}" srcOrd="2" destOrd="0" presId="urn:microsoft.com/office/officeart/2011/layout/TabList"/>
    <dgm:cxn modelId="{5EC15601-51D0-4B1D-A3EC-6ED12DAA1B46}" type="presParOf" srcId="{65F07C61-FCF7-4474-BDCC-668043EACDB7}" destId="{7A56010C-1628-4BC2-8CC7-B2D5F6EB78D7}" srcOrd="9" destOrd="0" presId="urn:microsoft.com/office/officeart/2011/layout/TabList"/>
    <dgm:cxn modelId="{049391AB-625E-402C-902C-DDC87A9157C6}" type="presParOf" srcId="{65F07C61-FCF7-4474-BDCC-668043EACDB7}" destId="{9BEDE992-1995-40E9-AC29-B0D5D9739421}" srcOrd="10" destOrd="0" presId="urn:microsoft.com/office/officeart/2011/layout/TabList"/>
    <dgm:cxn modelId="{B77D57A9-CA94-4127-A501-706BF4A9C687}" type="presParOf" srcId="{9BEDE992-1995-40E9-AC29-B0D5D9739421}" destId="{775D0E61-6290-4AD2-A8AB-6496B1719894}" srcOrd="0" destOrd="0" presId="urn:microsoft.com/office/officeart/2011/layout/TabList"/>
    <dgm:cxn modelId="{368D7940-7298-4897-8974-623C703FE602}" type="presParOf" srcId="{9BEDE992-1995-40E9-AC29-B0D5D9739421}" destId="{2AEFFC2E-C79B-47EE-AC6E-D2EF7E7815FF}" srcOrd="1" destOrd="0" presId="urn:microsoft.com/office/officeart/2011/layout/TabList"/>
    <dgm:cxn modelId="{4ACD82DE-F562-478C-96E8-CF179589FCF4}" type="presParOf" srcId="{9BEDE992-1995-40E9-AC29-B0D5D9739421}" destId="{1BFF2ABF-BAED-4EB8-B0FB-DF758A7AC35B}" srcOrd="2" destOrd="0" presId="urn:microsoft.com/office/officeart/2011/layout/TabList"/>
    <dgm:cxn modelId="{B9E1BE8A-CB83-4C52-8486-6F73CE48195B}" type="presParOf" srcId="{65F07C61-FCF7-4474-BDCC-668043EACDB7}" destId="{F7C76A00-A0ED-4859-9F75-43702E685129}" srcOrd="11" destOrd="0" presId="urn:microsoft.com/office/officeart/2011/layout/TabList"/>
    <dgm:cxn modelId="{E89A5B79-6854-4830-B259-9DE229C9B9E2}" type="presParOf" srcId="{65F07C61-FCF7-4474-BDCC-668043EACDB7}" destId="{A695DA91-0395-4CE6-98FB-73CCC1791BB0}" srcOrd="12" destOrd="0" presId="urn:microsoft.com/office/officeart/2011/layout/TabList"/>
    <dgm:cxn modelId="{EB5EAE83-6E25-4CEC-8362-5F500159E7AE}" type="presParOf" srcId="{A695DA91-0395-4CE6-98FB-73CCC1791BB0}" destId="{80E4EDF1-B647-493D-9D84-E87A3ACD0D6D}" srcOrd="0" destOrd="0" presId="urn:microsoft.com/office/officeart/2011/layout/TabList"/>
    <dgm:cxn modelId="{804423AE-6C89-4C44-BD15-13A664D9AE50}" type="presParOf" srcId="{A695DA91-0395-4CE6-98FB-73CCC1791BB0}" destId="{129B5145-6E1F-4E0F-9B1A-AFE4A3ABC1E0}" srcOrd="1" destOrd="0" presId="urn:microsoft.com/office/officeart/2011/layout/TabList"/>
    <dgm:cxn modelId="{BC856F91-D022-4939-9F0C-FC6580F2A879}" type="presParOf" srcId="{A695DA91-0395-4CE6-98FB-73CCC1791BB0}" destId="{CA6E5231-4DBF-4B15-AEBB-735C194B956A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E5231-4DBF-4B15-AEBB-735C194B956A}">
      <dsp:nvSpPr>
        <dsp:cNvPr id="0" name=""/>
        <dsp:cNvSpPr/>
      </dsp:nvSpPr>
      <dsp:spPr>
        <a:xfrm>
          <a:off x="0" y="5439657"/>
          <a:ext cx="11626788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F2ABF-BAED-4EB8-B0FB-DF758A7AC35B}">
      <dsp:nvSpPr>
        <dsp:cNvPr id="0" name=""/>
        <dsp:cNvSpPr/>
      </dsp:nvSpPr>
      <dsp:spPr>
        <a:xfrm>
          <a:off x="0" y="4657579"/>
          <a:ext cx="11626788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DBDCC9-91B5-4594-8FEC-56D2E8E620DD}">
      <dsp:nvSpPr>
        <dsp:cNvPr id="0" name=""/>
        <dsp:cNvSpPr/>
      </dsp:nvSpPr>
      <dsp:spPr>
        <a:xfrm>
          <a:off x="0" y="3875501"/>
          <a:ext cx="11626788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13DECE-BCDA-49F7-9E6D-D44BAAE91003}">
      <dsp:nvSpPr>
        <dsp:cNvPr id="0" name=""/>
        <dsp:cNvSpPr/>
      </dsp:nvSpPr>
      <dsp:spPr>
        <a:xfrm>
          <a:off x="0" y="3093423"/>
          <a:ext cx="11626788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F8476-EC03-4A80-99E3-06E820C64EEF}">
      <dsp:nvSpPr>
        <dsp:cNvPr id="0" name=""/>
        <dsp:cNvSpPr/>
      </dsp:nvSpPr>
      <dsp:spPr>
        <a:xfrm>
          <a:off x="0" y="2311345"/>
          <a:ext cx="11626788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818316-AF95-4CFB-932E-3E6DA2CB194B}">
      <dsp:nvSpPr>
        <dsp:cNvPr id="0" name=""/>
        <dsp:cNvSpPr/>
      </dsp:nvSpPr>
      <dsp:spPr>
        <a:xfrm>
          <a:off x="0" y="1529267"/>
          <a:ext cx="11626788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C5976D-77D7-4D55-B810-B1E5DEFFADE5}">
      <dsp:nvSpPr>
        <dsp:cNvPr id="0" name=""/>
        <dsp:cNvSpPr/>
      </dsp:nvSpPr>
      <dsp:spPr>
        <a:xfrm>
          <a:off x="944" y="747189"/>
          <a:ext cx="11626788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34B4F3-8828-412B-8303-51263723B028}">
      <dsp:nvSpPr>
        <dsp:cNvPr id="0" name=""/>
        <dsp:cNvSpPr/>
      </dsp:nvSpPr>
      <dsp:spPr>
        <a:xfrm>
          <a:off x="3023909" y="2353"/>
          <a:ext cx="8603823" cy="744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/>
            <a:t>Numeric value ; There are </a:t>
          </a:r>
          <a:r>
            <a:rPr lang="en-US" sz="1700" b="1" kern="1200" dirty="0"/>
            <a:t>3 possible ways of storing numbers in Python </a:t>
          </a:r>
          <a:r>
            <a:rPr lang="en-US" sz="1700" kern="1200" dirty="0"/>
            <a:t>: 1) Integers 2) Float 3) Complex Numbers.</a:t>
          </a:r>
          <a:endParaRPr lang="en-IN" sz="1700" kern="1200" dirty="0"/>
        </a:p>
      </dsp:txBody>
      <dsp:txXfrm>
        <a:off x="3023909" y="2353"/>
        <a:ext cx="8603823" cy="744836"/>
      </dsp:txXfrm>
    </dsp:sp>
    <dsp:sp modelId="{50712DDB-884F-4401-973A-97438145575D}">
      <dsp:nvSpPr>
        <dsp:cNvPr id="0" name=""/>
        <dsp:cNvSpPr/>
      </dsp:nvSpPr>
      <dsp:spPr>
        <a:xfrm>
          <a:off x="-944" y="2353"/>
          <a:ext cx="3026743" cy="744836"/>
        </a:xfrm>
        <a:prstGeom prst="round2SameRect">
          <a:avLst>
            <a:gd name="adj1" fmla="val 16670"/>
            <a:gd name="adj2" fmla="val 0"/>
          </a:avLst>
        </a:prstGeom>
        <a:solidFill>
          <a:schemeClr val="bg2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>
              <a:solidFill>
                <a:schemeClr val="tx1"/>
              </a:solidFill>
            </a:rPr>
            <a:t>Numbers</a:t>
          </a:r>
        </a:p>
      </dsp:txBody>
      <dsp:txXfrm>
        <a:off x="35422" y="38719"/>
        <a:ext cx="2954011" cy="708470"/>
      </dsp:txXfrm>
    </dsp:sp>
    <dsp:sp modelId="{23DBDD58-1E75-48A9-A74C-AC20B077D99A}">
      <dsp:nvSpPr>
        <dsp:cNvPr id="0" name=""/>
        <dsp:cNvSpPr/>
      </dsp:nvSpPr>
      <dsp:spPr>
        <a:xfrm>
          <a:off x="3022964" y="784431"/>
          <a:ext cx="8603823" cy="744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Sequence of characters ; Syntax has single or double quotes ; Immutable ; indexed and sliced</a:t>
          </a:r>
          <a:endParaRPr lang="en-IN" sz="1700" kern="1200" dirty="0"/>
        </a:p>
      </dsp:txBody>
      <dsp:txXfrm>
        <a:off x="3022964" y="784431"/>
        <a:ext cx="8603823" cy="744836"/>
      </dsp:txXfrm>
    </dsp:sp>
    <dsp:sp modelId="{F0BB045C-3A49-4188-BE88-9A3EF33F8BD0}">
      <dsp:nvSpPr>
        <dsp:cNvPr id="0" name=""/>
        <dsp:cNvSpPr/>
      </dsp:nvSpPr>
      <dsp:spPr>
        <a:xfrm>
          <a:off x="0" y="784431"/>
          <a:ext cx="3022964" cy="744836"/>
        </a:xfrm>
        <a:prstGeom prst="round2SameRect">
          <a:avLst>
            <a:gd name="adj1" fmla="val 16670"/>
            <a:gd name="adj2" fmla="val 0"/>
          </a:avLst>
        </a:prstGeom>
        <a:solidFill>
          <a:srgbClr val="E8E3CE"/>
        </a:solidFill>
        <a:ln w="15875" cap="flat" cmpd="sng" algn="ctr">
          <a:solidFill>
            <a:srgbClr val="9BA8B7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05" tIns="78105" rIns="78105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>
              <a:solidFill>
                <a:srgbClr val="000000"/>
              </a:solidFill>
              <a:latin typeface="Franklin Gothic Book" panose="020F0502020204030204"/>
              <a:ea typeface="+mn-ea"/>
              <a:cs typeface="+mn-cs"/>
            </a:rPr>
            <a:t>Strings</a:t>
          </a:r>
        </a:p>
      </dsp:txBody>
      <dsp:txXfrm>
        <a:off x="36366" y="820797"/>
        <a:ext cx="2950232" cy="708470"/>
      </dsp:txXfrm>
    </dsp:sp>
    <dsp:sp modelId="{93559FE3-5C25-430B-AF8D-C1910892A879}">
      <dsp:nvSpPr>
        <dsp:cNvPr id="0" name=""/>
        <dsp:cNvSpPr/>
      </dsp:nvSpPr>
      <dsp:spPr>
        <a:xfrm>
          <a:off x="3022964" y="1566509"/>
          <a:ext cx="8603823" cy="744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Lists are ordered sequence that can hold a variety of datatypes ; Most Versatile datatype ; contains items separated by commas (,) and enclosed within square bracket ( [ ) ; items can be of different datatypes.; mutable ; can be indexed and sliced.</a:t>
          </a:r>
          <a:endParaRPr lang="en-IN" sz="1700" kern="1200" dirty="0"/>
        </a:p>
      </dsp:txBody>
      <dsp:txXfrm>
        <a:off x="3022964" y="1566509"/>
        <a:ext cx="8603823" cy="744836"/>
      </dsp:txXfrm>
    </dsp:sp>
    <dsp:sp modelId="{E05968F7-E994-470A-A26C-19797C4F176F}">
      <dsp:nvSpPr>
        <dsp:cNvPr id="0" name=""/>
        <dsp:cNvSpPr/>
      </dsp:nvSpPr>
      <dsp:spPr>
        <a:xfrm>
          <a:off x="0" y="1566509"/>
          <a:ext cx="3022964" cy="744836"/>
        </a:xfrm>
        <a:prstGeom prst="round2SameRect">
          <a:avLst>
            <a:gd name="adj1" fmla="val 16670"/>
            <a:gd name="adj2" fmla="val 0"/>
          </a:avLst>
        </a:prstGeom>
        <a:solidFill>
          <a:srgbClr val="E8E3CE"/>
        </a:solidFill>
        <a:ln w="15875" cap="flat" cmpd="sng" algn="ctr">
          <a:solidFill>
            <a:srgbClr val="9BA8B7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05" tIns="78105" rIns="78105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>
              <a:solidFill>
                <a:srgbClr val="000000"/>
              </a:solidFill>
              <a:latin typeface="Franklin Gothic Book" panose="020F0502020204030204"/>
              <a:ea typeface="+mn-ea"/>
              <a:cs typeface="+mn-cs"/>
            </a:rPr>
            <a:t>Lists</a:t>
          </a:r>
        </a:p>
      </dsp:txBody>
      <dsp:txXfrm>
        <a:off x="36366" y="1602875"/>
        <a:ext cx="2950232" cy="708470"/>
      </dsp:txXfrm>
    </dsp:sp>
    <dsp:sp modelId="{F7F950DF-EBF5-4AD0-9F2C-938FED6555FC}">
      <dsp:nvSpPr>
        <dsp:cNvPr id="0" name=""/>
        <dsp:cNvSpPr/>
      </dsp:nvSpPr>
      <dsp:spPr>
        <a:xfrm>
          <a:off x="3022964" y="2348587"/>
          <a:ext cx="8603823" cy="744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Dictionaries are unordered mappings for storing objects ; use key-value pairing ; unordered ; key is required for fetching the item.</a:t>
          </a:r>
          <a:br>
            <a:rPr lang="en-US" sz="1700" kern="1200" dirty="0"/>
          </a:br>
          <a:r>
            <a:rPr lang="en-US" sz="1700" kern="1200" dirty="0"/>
            <a:t>	</a:t>
          </a:r>
          <a:r>
            <a:rPr lang="en-US" sz="1700" b="1" u="sng" kern="1200" dirty="0"/>
            <a:t>Syntax</a:t>
          </a:r>
          <a:r>
            <a:rPr lang="en-US" sz="1700" kern="1200" dirty="0"/>
            <a:t> : </a:t>
          </a:r>
          <a:r>
            <a:rPr lang="en-US" sz="1700" kern="1200" dirty="0" err="1"/>
            <a:t>dict</a:t>
          </a:r>
          <a:r>
            <a:rPr lang="en-US" sz="1700" kern="1200" dirty="0"/>
            <a:t> = {'key1': 'value1', 'key2': 'value2',....}</a:t>
          </a:r>
          <a:endParaRPr lang="en-IN" sz="1700" kern="1200" dirty="0"/>
        </a:p>
      </dsp:txBody>
      <dsp:txXfrm>
        <a:off x="3022964" y="2348587"/>
        <a:ext cx="8603823" cy="744836"/>
      </dsp:txXfrm>
    </dsp:sp>
    <dsp:sp modelId="{0B96DCC4-5D8A-4F36-A2A2-A3BA6C66B17C}">
      <dsp:nvSpPr>
        <dsp:cNvPr id="0" name=""/>
        <dsp:cNvSpPr/>
      </dsp:nvSpPr>
      <dsp:spPr>
        <a:xfrm>
          <a:off x="13905" y="2348587"/>
          <a:ext cx="2995153" cy="744836"/>
        </a:xfrm>
        <a:prstGeom prst="round2SameRect">
          <a:avLst>
            <a:gd name="adj1" fmla="val 16670"/>
            <a:gd name="adj2" fmla="val 0"/>
          </a:avLst>
        </a:prstGeom>
        <a:solidFill>
          <a:srgbClr val="E8E3CE"/>
        </a:solidFill>
        <a:ln w="15875" cap="flat" cmpd="sng" algn="ctr">
          <a:solidFill>
            <a:srgbClr val="9BA8B7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05" tIns="78105" rIns="78105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>
              <a:solidFill>
                <a:srgbClr val="000000"/>
              </a:solidFill>
              <a:latin typeface="Franklin Gothic Book" panose="020F0502020204030204"/>
              <a:ea typeface="+mn-ea"/>
              <a:cs typeface="+mn-cs"/>
            </a:rPr>
            <a:t>Dictionaries</a:t>
          </a:r>
        </a:p>
      </dsp:txBody>
      <dsp:txXfrm>
        <a:off x="50271" y="2384953"/>
        <a:ext cx="2922421" cy="708470"/>
      </dsp:txXfrm>
    </dsp:sp>
    <dsp:sp modelId="{9114B003-6860-4509-BBF5-37980477A6DF}">
      <dsp:nvSpPr>
        <dsp:cNvPr id="0" name=""/>
        <dsp:cNvSpPr/>
      </dsp:nvSpPr>
      <dsp:spPr>
        <a:xfrm>
          <a:off x="3022964" y="3130665"/>
          <a:ext cx="8603823" cy="744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Quite similar to list but only difference is immutability ; ordered pair ; can be indexed or sliced</a:t>
          </a:r>
          <a:br>
            <a:rPr lang="en-US" sz="1700" kern="1200" dirty="0"/>
          </a:br>
          <a:r>
            <a:rPr lang="en-US" sz="1700" kern="1200" dirty="0"/>
            <a:t>	</a:t>
          </a:r>
          <a:r>
            <a:rPr lang="en-US" sz="1700" b="1" u="sng" kern="1200" dirty="0"/>
            <a:t>S</a:t>
          </a:r>
          <a:r>
            <a:rPr lang="en-IN" sz="1700" b="1" u="sng" kern="1200" dirty="0" err="1"/>
            <a:t>yntax</a:t>
          </a:r>
          <a:r>
            <a:rPr lang="en-IN" sz="1700" b="1" u="sng" kern="1200" dirty="0"/>
            <a:t> </a:t>
          </a:r>
          <a:r>
            <a:rPr lang="en-IN" sz="1700" kern="1200" dirty="0"/>
            <a:t>: tuple = (item1, item2,....)</a:t>
          </a:r>
        </a:p>
      </dsp:txBody>
      <dsp:txXfrm>
        <a:off x="3022964" y="3130665"/>
        <a:ext cx="8603823" cy="744836"/>
      </dsp:txXfrm>
    </dsp:sp>
    <dsp:sp modelId="{AF56DD01-A63B-4407-88BA-DE628DD84426}">
      <dsp:nvSpPr>
        <dsp:cNvPr id="0" name=""/>
        <dsp:cNvSpPr/>
      </dsp:nvSpPr>
      <dsp:spPr>
        <a:xfrm>
          <a:off x="0" y="3130665"/>
          <a:ext cx="3022964" cy="744836"/>
        </a:xfrm>
        <a:prstGeom prst="round2SameRect">
          <a:avLst>
            <a:gd name="adj1" fmla="val 16670"/>
            <a:gd name="adj2" fmla="val 0"/>
          </a:avLst>
        </a:prstGeom>
        <a:solidFill>
          <a:srgbClr val="E8E3CE"/>
        </a:solidFill>
        <a:ln w="15875" cap="flat" cmpd="sng" algn="ctr">
          <a:solidFill>
            <a:srgbClr val="9BA8B7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05" tIns="78105" rIns="78105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>
              <a:solidFill>
                <a:srgbClr val="000000"/>
              </a:solidFill>
              <a:latin typeface="Franklin Gothic Book" panose="020F0502020204030204"/>
              <a:ea typeface="+mn-ea"/>
              <a:cs typeface="+mn-cs"/>
            </a:rPr>
            <a:t>Tuples</a:t>
          </a:r>
        </a:p>
      </dsp:txBody>
      <dsp:txXfrm>
        <a:off x="36366" y="3167031"/>
        <a:ext cx="2950232" cy="708470"/>
      </dsp:txXfrm>
    </dsp:sp>
    <dsp:sp modelId="{775D0E61-6290-4AD2-A8AB-6496B1719894}">
      <dsp:nvSpPr>
        <dsp:cNvPr id="0" name=""/>
        <dsp:cNvSpPr/>
      </dsp:nvSpPr>
      <dsp:spPr>
        <a:xfrm>
          <a:off x="3022964" y="3912743"/>
          <a:ext cx="8603823" cy="744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Unordered collection of unique elements ;  similar to list but only has unique elements ; indexing and slicing cannot be done ; uses curly braces instead of square brackets.</a:t>
          </a:r>
          <a:endParaRPr lang="en-IN" sz="1700" kern="1200" dirty="0"/>
        </a:p>
      </dsp:txBody>
      <dsp:txXfrm>
        <a:off x="3022964" y="3912743"/>
        <a:ext cx="8603823" cy="744836"/>
      </dsp:txXfrm>
    </dsp:sp>
    <dsp:sp modelId="{2AEFFC2E-C79B-47EE-AC6E-D2EF7E7815FF}">
      <dsp:nvSpPr>
        <dsp:cNvPr id="0" name=""/>
        <dsp:cNvSpPr/>
      </dsp:nvSpPr>
      <dsp:spPr>
        <a:xfrm>
          <a:off x="0" y="3912743"/>
          <a:ext cx="3022964" cy="744836"/>
        </a:xfrm>
        <a:prstGeom prst="round2SameRect">
          <a:avLst>
            <a:gd name="adj1" fmla="val 16670"/>
            <a:gd name="adj2" fmla="val 0"/>
          </a:avLst>
        </a:prstGeom>
        <a:solidFill>
          <a:srgbClr val="E8E3CE"/>
        </a:solidFill>
        <a:ln w="15875" cap="flat" cmpd="sng" algn="ctr">
          <a:solidFill>
            <a:srgbClr val="9BA8B7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05" tIns="78105" rIns="78105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>
              <a:solidFill>
                <a:srgbClr val="000000"/>
              </a:solidFill>
              <a:latin typeface="Franklin Gothic Book" panose="020F0502020204030204"/>
              <a:ea typeface="+mn-ea"/>
              <a:cs typeface="+mn-cs"/>
            </a:rPr>
            <a:t>Sets</a:t>
          </a:r>
        </a:p>
      </dsp:txBody>
      <dsp:txXfrm>
        <a:off x="36366" y="3949109"/>
        <a:ext cx="2950232" cy="708470"/>
      </dsp:txXfrm>
    </dsp:sp>
    <dsp:sp modelId="{80E4EDF1-B647-493D-9D84-E87A3ACD0D6D}">
      <dsp:nvSpPr>
        <dsp:cNvPr id="0" name=""/>
        <dsp:cNvSpPr/>
      </dsp:nvSpPr>
      <dsp:spPr>
        <a:xfrm>
          <a:off x="3022964" y="4694821"/>
          <a:ext cx="8603823" cy="744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True or False ; T of True and F of False should be capital.</a:t>
          </a:r>
          <a:endParaRPr lang="en-IN" sz="1700" kern="1200" dirty="0"/>
        </a:p>
      </dsp:txBody>
      <dsp:txXfrm>
        <a:off x="3022964" y="4694821"/>
        <a:ext cx="8603823" cy="744836"/>
      </dsp:txXfrm>
    </dsp:sp>
    <dsp:sp modelId="{129B5145-6E1F-4E0F-9B1A-AFE4A3ABC1E0}">
      <dsp:nvSpPr>
        <dsp:cNvPr id="0" name=""/>
        <dsp:cNvSpPr/>
      </dsp:nvSpPr>
      <dsp:spPr>
        <a:xfrm>
          <a:off x="0" y="4694821"/>
          <a:ext cx="3022964" cy="744836"/>
        </a:xfrm>
        <a:prstGeom prst="round2SameRect">
          <a:avLst>
            <a:gd name="adj1" fmla="val 16670"/>
            <a:gd name="adj2" fmla="val 0"/>
          </a:avLst>
        </a:prstGeom>
        <a:solidFill>
          <a:srgbClr val="E8E3CE"/>
        </a:solidFill>
        <a:ln w="15875" cap="flat" cmpd="sng" algn="ctr">
          <a:solidFill>
            <a:srgbClr val="9BA8B7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05" tIns="78105" rIns="78105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>
              <a:solidFill>
                <a:srgbClr val="000000"/>
              </a:solidFill>
              <a:latin typeface="Franklin Gothic Book" panose="020F0502020204030204"/>
              <a:ea typeface="+mn-ea"/>
              <a:cs typeface="+mn-cs"/>
            </a:rPr>
            <a:t>Booleans</a:t>
          </a:r>
        </a:p>
      </dsp:txBody>
      <dsp:txXfrm>
        <a:off x="36366" y="4731187"/>
        <a:ext cx="2950232" cy="708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B770-4C38-4D62-B338-DD81D3E0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 between Dictionary and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85822-9860-45B6-883D-032889552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3116062"/>
            <a:ext cx="4639736" cy="2753031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1) Object is retrieved by a key name.</a:t>
            </a:r>
          </a:p>
          <a:p>
            <a:r>
              <a:rPr lang="en-IN" dirty="0"/>
              <a:t>2) They are unordered and cannot be sorted.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2B9099-D711-4A7B-87C9-6F926E461A68}"/>
              </a:ext>
            </a:extLst>
          </p:cNvPr>
          <p:cNvCxnSpPr/>
          <p:nvPr/>
        </p:nvCxnSpPr>
        <p:spPr>
          <a:xfrm>
            <a:off x="6096000" y="2120900"/>
            <a:ext cx="0" cy="40046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57AA1CF-08CD-4956-854B-E55136AAC24D}"/>
              </a:ext>
            </a:extLst>
          </p:cNvPr>
          <p:cNvSpPr txBox="1"/>
          <p:nvPr/>
        </p:nvSpPr>
        <p:spPr>
          <a:xfrm>
            <a:off x="1171852" y="2120900"/>
            <a:ext cx="4110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rgbClr val="FF0000"/>
                </a:solidFill>
              </a:rPr>
              <a:t>Dictionary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3E223BA-3971-4D97-823A-91555C195187}"/>
              </a:ext>
            </a:extLst>
          </p:cNvPr>
          <p:cNvSpPr txBox="1">
            <a:spLocks/>
          </p:cNvSpPr>
          <p:nvPr/>
        </p:nvSpPr>
        <p:spPr>
          <a:xfrm>
            <a:off x="6665059" y="2984376"/>
            <a:ext cx="4639736" cy="27530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  <a:p>
            <a:r>
              <a:rPr lang="en-IN" dirty="0"/>
              <a:t>1) Object is retrieved by index.</a:t>
            </a:r>
          </a:p>
          <a:p>
            <a:r>
              <a:rPr lang="en-IN" dirty="0"/>
              <a:t>2) They are ordered and can be indexed and sliced.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2C5747-19CA-40BD-ADE1-06B77F4B07E6}"/>
              </a:ext>
            </a:extLst>
          </p:cNvPr>
          <p:cNvSpPr txBox="1"/>
          <p:nvPr/>
        </p:nvSpPr>
        <p:spPr>
          <a:xfrm>
            <a:off x="6739631" y="1989214"/>
            <a:ext cx="4110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rgbClr val="FF0000"/>
                </a:solidFill>
              </a:rPr>
              <a:t>Lists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209C86-CD2E-4AD0-9BAC-0BD14CCB9997}"/>
              </a:ext>
            </a:extLst>
          </p:cNvPr>
          <p:cNvCxnSpPr/>
          <p:nvPr/>
        </p:nvCxnSpPr>
        <p:spPr>
          <a:xfrm flipV="1">
            <a:off x="736847" y="3044230"/>
            <a:ext cx="10670959" cy="718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33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B770-4C38-4D62-B338-DD81D3E0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 between Tuple and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85822-9860-45B6-883D-032889552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3116062"/>
            <a:ext cx="4639736" cy="2753031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1) Tuples are immutable.</a:t>
            </a:r>
          </a:p>
          <a:p>
            <a:r>
              <a:rPr lang="en-IN" dirty="0"/>
              <a:t>2) These are defined in round brackets.</a:t>
            </a:r>
          </a:p>
          <a:p>
            <a:r>
              <a:rPr lang="en-IN" dirty="0" err="1"/>
              <a:t>Eg</a:t>
            </a:r>
            <a:r>
              <a:rPr lang="en-IN" dirty="0"/>
              <a:t> : (1,2,3)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2B9099-D711-4A7B-87C9-6F926E461A68}"/>
              </a:ext>
            </a:extLst>
          </p:cNvPr>
          <p:cNvCxnSpPr/>
          <p:nvPr/>
        </p:nvCxnSpPr>
        <p:spPr>
          <a:xfrm>
            <a:off x="6096000" y="2120900"/>
            <a:ext cx="0" cy="40046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57AA1CF-08CD-4956-854B-E55136AAC24D}"/>
              </a:ext>
            </a:extLst>
          </p:cNvPr>
          <p:cNvSpPr txBox="1"/>
          <p:nvPr/>
        </p:nvSpPr>
        <p:spPr>
          <a:xfrm>
            <a:off x="1171852" y="2120900"/>
            <a:ext cx="4110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rgbClr val="FF0000"/>
                </a:solidFill>
              </a:rPr>
              <a:t>Tuple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3E223BA-3971-4D97-823A-91555C195187}"/>
              </a:ext>
            </a:extLst>
          </p:cNvPr>
          <p:cNvSpPr txBox="1">
            <a:spLocks/>
          </p:cNvSpPr>
          <p:nvPr/>
        </p:nvSpPr>
        <p:spPr>
          <a:xfrm>
            <a:off x="6665059" y="2984376"/>
            <a:ext cx="4639736" cy="27530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  <a:p>
            <a:r>
              <a:rPr lang="en-IN" dirty="0"/>
              <a:t>1) Lists are mutable.</a:t>
            </a:r>
          </a:p>
          <a:p>
            <a:r>
              <a:rPr lang="en-IN" dirty="0"/>
              <a:t>2) These are defined in square brackets.</a:t>
            </a:r>
          </a:p>
          <a:p>
            <a:r>
              <a:rPr lang="en-IN" dirty="0" err="1"/>
              <a:t>Eg</a:t>
            </a:r>
            <a:r>
              <a:rPr lang="en-IN" dirty="0"/>
              <a:t> : [1,2,3]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2C5747-19CA-40BD-ADE1-06B77F4B07E6}"/>
              </a:ext>
            </a:extLst>
          </p:cNvPr>
          <p:cNvSpPr txBox="1"/>
          <p:nvPr/>
        </p:nvSpPr>
        <p:spPr>
          <a:xfrm>
            <a:off x="6739631" y="1989214"/>
            <a:ext cx="4110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rgbClr val="FF0000"/>
                </a:solidFill>
              </a:rPr>
              <a:t>Lists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62EC04-EB20-466F-BCCC-5132230BC58C}"/>
              </a:ext>
            </a:extLst>
          </p:cNvPr>
          <p:cNvCxnSpPr/>
          <p:nvPr/>
        </p:nvCxnSpPr>
        <p:spPr>
          <a:xfrm flipV="1">
            <a:off x="736847" y="3044230"/>
            <a:ext cx="10670959" cy="718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30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1CC10-7068-4B00-BD44-EF18B8C48E3D}"/>
              </a:ext>
            </a:extLst>
          </p:cNvPr>
          <p:cNvSpPr txBox="1">
            <a:spLocks/>
          </p:cNvSpPr>
          <p:nvPr/>
        </p:nvSpPr>
        <p:spPr>
          <a:xfrm>
            <a:off x="1097280" y="109050"/>
            <a:ext cx="10058400" cy="525704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u="sng" dirty="0">
                <a:solidFill>
                  <a:srgbClr val="FF0000"/>
                </a:solidFill>
              </a:rPr>
              <a:t>Data Types :</a:t>
            </a:r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4DAC01DF-BFEF-401B-8E5C-F14C6C6145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5598038"/>
              </p:ext>
            </p:extLst>
          </p:nvPr>
        </p:nvGraphicFramePr>
        <p:xfrm>
          <a:off x="304800" y="781235"/>
          <a:ext cx="11626788" cy="5442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035512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{6832EAD5-66EB-4CB0-968D-7B32D4551CBF}tf56160789_win32</Template>
  <TotalTime>61</TotalTime>
  <Words>303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Bookman Old Style</vt:lpstr>
      <vt:lpstr>Calibri</vt:lpstr>
      <vt:lpstr>Franklin Gothic Book</vt:lpstr>
      <vt:lpstr>1_RetrospectVTI</vt:lpstr>
      <vt:lpstr>Difference between Dictionary and List</vt:lpstr>
      <vt:lpstr>Difference between Tuple and List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 ja</dc:creator>
  <cp:lastModifiedBy>sa ja</cp:lastModifiedBy>
  <cp:revision>8</cp:revision>
  <dcterms:created xsi:type="dcterms:W3CDTF">2020-12-28T11:40:32Z</dcterms:created>
  <dcterms:modified xsi:type="dcterms:W3CDTF">2020-12-28T12:42:22Z</dcterms:modified>
</cp:coreProperties>
</file>