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 YeLin" initials="HY" lastIdx="1" clrIdx="0">
    <p:extLst>
      <p:ext uri="{19B8F6BF-5375-455C-9EA6-DF929625EA0E}">
        <p15:presenceInfo xmlns:p15="http://schemas.microsoft.com/office/powerpoint/2012/main" userId="31e5f472a5a1dd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D0DBF-E40C-4322-AAEA-598E7C31B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574F1-74E7-4919-88BF-E95B89F89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5C509-500A-4974-8722-383F0AA4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F7319-EB57-43A0-A594-737CF3B7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36AA1-28E7-41F4-A515-44E25986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6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0FFE-9265-4997-914A-CDB3B11B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7FF4F-21BD-492D-9B58-80994F916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432E3-FC8F-47CE-B69D-B89EFAAA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0A815-BE5C-47C7-91B7-AE6B4297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B8F8D-59C1-4BFC-AD8C-6F2C4440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621EA-836A-4690-B385-FA9FC771B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BD27C-E339-4D98-B8CD-C3948D442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9024E-E83F-4158-A52A-1C09A989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F1CAA-C1D8-40E5-AC5A-A52160C8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704D7-FBC9-417A-A580-7DBFDB73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2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C72EC-F6D7-426A-B50F-07152B61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3E6F2-B087-41E9-89D2-65F56BD0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8C4C8-4C41-4DB1-9802-D4EE8B9F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4C2B9-6713-4623-88BD-8C0398A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35A0-EF74-47B4-BAAB-C8D81547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9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4510C-F480-4A7D-81ED-5F707C8C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CB3DD-82D8-4979-8AE9-5B8BB2E1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45B23-09CD-4138-9B3B-F743C1E5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DE3A8-AFAE-4960-85C3-D5283FFC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04F46-6568-4D6C-8AE5-8801445B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4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46172-39B4-46D3-8035-190C5DCA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DF669-8F15-44F3-BB1F-D1E77B892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9C16C-A685-4DC2-9C3E-0E88907A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DD778-6E8D-43E4-9E83-BBBFDB5B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DDC60-9DFF-4352-BB43-6E7E8207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01216-EFE3-46E4-A0B4-A37B148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3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882E6-696C-4339-BCB6-E3307024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B5FD0-100A-4661-973D-E03C99F8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A72D2-C234-46BF-8906-9D1868B0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2D5A25-1D9A-4394-919C-B17F000D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97DFB8-454E-4BBB-A604-61BDEC1EC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566BED-2FC3-448B-8D8F-07CD3272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116EE-06F8-450F-95B5-8E6D118B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3C3FB6-8E40-4F45-83E7-B9473F9E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899B1-2877-4C60-9078-904F3FF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79C0-E50B-4EA3-A2DC-DC7A3C79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6E01D-97A7-40AF-94F7-C2D128F4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38D0D-B56B-468D-ADA0-04AD44C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3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C3CFDE-85F7-425B-8DC9-72723475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3EFE2-8589-44F3-803D-225B9492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F1F87-2DB4-4B9F-8FBD-69C2DD9A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2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8D7D8-0727-43E7-AECC-7CEAAEF7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76B9B-95B4-4ACC-9382-36F326E2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7F3D8-D6A8-4A46-A765-E9BA7704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EC1A1-025A-4D05-9A6D-DB96082C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34BD1-9F93-4BB2-8BD4-CE0E5655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13A06-F7FF-4E96-97AA-6F62F403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6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10062-15DB-47F6-960E-1C5EF480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8309F5-F63F-4436-9120-BD73B7545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7D5EC-37F4-4886-8472-A22F9FB9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5576E-8768-4745-A5CF-DEA5C09F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40371-4CB2-43A0-B457-C7C3D25C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56E18-2FC5-44CB-AAF1-5E7D657B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8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1569AB-F0EE-453C-A746-241D165B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AC958-BAAA-4B72-B64C-17DB51DE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F9D6A-7EF6-46E1-A985-2D8A40BFB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2E32-0BC2-4570-9AF6-EE12E5E1B69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8F8A1-6C87-4572-8575-A6773C91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F2E60-A138-4092-A2FF-6C262E0A9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974D-E572-41E4-B335-C0547B377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4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A3F604F8-01AC-4813-B8BE-998E820C1B6F}"/>
              </a:ext>
            </a:extLst>
          </p:cNvPr>
          <p:cNvGrpSpPr/>
          <p:nvPr/>
        </p:nvGrpSpPr>
        <p:grpSpPr>
          <a:xfrm>
            <a:off x="1821369" y="1376038"/>
            <a:ext cx="7509063" cy="4773869"/>
            <a:chOff x="824998" y="1163141"/>
            <a:chExt cx="8019951" cy="5257141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613DA5D-FD03-4522-B12E-78908C9A283D}"/>
                </a:ext>
              </a:extLst>
            </p:cNvPr>
            <p:cNvGrpSpPr/>
            <p:nvPr/>
          </p:nvGrpSpPr>
          <p:grpSpPr>
            <a:xfrm>
              <a:off x="824998" y="4427509"/>
              <a:ext cx="4764154" cy="1992773"/>
              <a:chOff x="824998" y="3645189"/>
              <a:chExt cx="4764154" cy="199277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46F5EB-1B13-4DB4-AF1B-2B90F1E58B2B}"/>
                  </a:ext>
                </a:extLst>
              </p:cNvPr>
              <p:cNvSpPr/>
              <p:nvPr/>
            </p:nvSpPr>
            <p:spPr>
              <a:xfrm>
                <a:off x="824998" y="5087545"/>
                <a:ext cx="988379" cy="550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CRC(4B)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BE30D9F-F6E3-4A13-9E61-A45E00BDFE26}"/>
                  </a:ext>
                </a:extLst>
              </p:cNvPr>
              <p:cNvSpPr/>
              <p:nvPr/>
            </p:nvSpPr>
            <p:spPr>
              <a:xfrm>
                <a:off x="1813377" y="5087545"/>
                <a:ext cx="988379" cy="550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Len(2B)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F10EED9-BDAD-4C60-B6E8-3FDBD6A41207}"/>
                  </a:ext>
                </a:extLst>
              </p:cNvPr>
              <p:cNvSpPr/>
              <p:nvPr/>
            </p:nvSpPr>
            <p:spPr>
              <a:xfrm>
                <a:off x="2801756" y="5087545"/>
                <a:ext cx="1307388" cy="550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Type(1B)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C817232-C9D7-4E68-A5E5-6FE2A3E72254}"/>
                  </a:ext>
                </a:extLst>
              </p:cNvPr>
              <p:cNvSpPr/>
              <p:nvPr/>
            </p:nvSpPr>
            <p:spPr>
              <a:xfrm>
                <a:off x="4109144" y="5087545"/>
                <a:ext cx="1480008" cy="550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Content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FE391D-48B8-4BB7-A90C-F8BAF2425045}"/>
                  </a:ext>
                </a:extLst>
              </p:cNvPr>
              <p:cNvSpPr txBox="1"/>
              <p:nvPr/>
            </p:nvSpPr>
            <p:spPr>
              <a:xfrm>
                <a:off x="2143833" y="3645189"/>
                <a:ext cx="1536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Log Record</a:t>
                </a:r>
                <a:endParaRPr lang="zh-CN" altLang="en-US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F8AE4C3-0364-4348-8D8B-BBF21017C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8" y="3670226"/>
              <a:ext cx="1318835" cy="119741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DCCB32C-6B8C-4A38-9794-4A9BBF7F2D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3844" y="3670226"/>
              <a:ext cx="1965308" cy="119741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4CB21-54FB-413B-A899-B1A89AEB8BDB}"/>
                </a:ext>
              </a:extLst>
            </p:cNvPr>
            <p:cNvSpPr/>
            <p:nvPr/>
          </p:nvSpPr>
          <p:spPr>
            <a:xfrm>
              <a:off x="2143834" y="3119808"/>
              <a:ext cx="1480008" cy="550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Record-0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391E968-FEC6-431F-9432-163ADA4E0787}"/>
                </a:ext>
              </a:extLst>
            </p:cNvPr>
            <p:cNvSpPr/>
            <p:nvPr/>
          </p:nvSpPr>
          <p:spPr>
            <a:xfrm>
              <a:off x="3623842" y="3119807"/>
              <a:ext cx="1480008" cy="550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Record-1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20E741F-61FF-4208-A29D-4E040E12FA06}"/>
                </a:ext>
              </a:extLst>
            </p:cNvPr>
            <p:cNvSpPr/>
            <p:nvPr/>
          </p:nvSpPr>
          <p:spPr>
            <a:xfrm>
              <a:off x="5608144" y="3119806"/>
              <a:ext cx="1480008" cy="550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Record-n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72B0BE1-F94E-4C7C-92DE-D597CC0592DF}"/>
                </a:ext>
              </a:extLst>
            </p:cNvPr>
            <p:cNvSpPr/>
            <p:nvPr/>
          </p:nvSpPr>
          <p:spPr>
            <a:xfrm>
              <a:off x="7076103" y="3119805"/>
              <a:ext cx="1653118" cy="550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Padding(0-6B)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D211FC-311F-488B-BA69-8798F55CEFD2}"/>
                </a:ext>
              </a:extLst>
            </p:cNvPr>
            <p:cNvSpPr/>
            <p:nvPr/>
          </p:nvSpPr>
          <p:spPr>
            <a:xfrm>
              <a:off x="5091801" y="3119806"/>
              <a:ext cx="516343" cy="550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97EB407-7953-48DC-B910-9021425A06C8}"/>
                </a:ext>
              </a:extLst>
            </p:cNvPr>
            <p:cNvSpPr txBox="1"/>
            <p:nvPr/>
          </p:nvSpPr>
          <p:spPr>
            <a:xfrm>
              <a:off x="3223805" y="2679674"/>
              <a:ext cx="476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One block maybe contains multi-records</a:t>
              </a:r>
              <a:endParaRPr lang="zh-CN" altLang="en-US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4197EED-1C7D-4F2F-841A-7D6F2D27C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833" y="1713558"/>
              <a:ext cx="740005" cy="140368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EF02F44-D6E5-4F6B-8068-53F4B79179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2649" y="1713558"/>
              <a:ext cx="4026573" cy="14036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D114D65-28E1-4FB7-98DB-0C53DD03B33C}"/>
                </a:ext>
              </a:extLst>
            </p:cNvPr>
            <p:cNvGrpSpPr/>
            <p:nvPr/>
          </p:nvGrpSpPr>
          <p:grpSpPr>
            <a:xfrm>
              <a:off x="2883838" y="1163141"/>
              <a:ext cx="5961111" cy="551152"/>
              <a:chOff x="3030337" y="711935"/>
              <a:chExt cx="5961111" cy="55115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73D86D1-8834-4FF5-9A4E-56440B7FBE99}"/>
                  </a:ext>
                </a:extLst>
              </p:cNvPr>
              <p:cNvSpPr/>
              <p:nvPr/>
            </p:nvSpPr>
            <p:spPr>
              <a:xfrm>
                <a:off x="3030337" y="711936"/>
                <a:ext cx="1818811" cy="550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Block-0(32KB)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6D0F9E5-662A-4157-B77D-CD4F44A2388A}"/>
                  </a:ext>
                </a:extLst>
              </p:cNvPr>
              <p:cNvSpPr/>
              <p:nvPr/>
            </p:nvSpPr>
            <p:spPr>
              <a:xfrm>
                <a:off x="4849148" y="711935"/>
                <a:ext cx="1818811" cy="550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Block-1(32KB)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6B5A-940C-420D-BAAA-B4406BE98D3D}"/>
                  </a:ext>
                </a:extLst>
              </p:cNvPr>
              <p:cNvSpPr/>
              <p:nvPr/>
            </p:nvSpPr>
            <p:spPr>
              <a:xfrm>
                <a:off x="6656294" y="711935"/>
                <a:ext cx="516343" cy="550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C45E90-1DB3-47AF-9CE8-A46AB1AFA651}"/>
                  </a:ext>
                </a:extLst>
              </p:cNvPr>
              <p:cNvSpPr/>
              <p:nvPr/>
            </p:nvSpPr>
            <p:spPr>
              <a:xfrm>
                <a:off x="7172637" y="712670"/>
                <a:ext cx="1818811" cy="5504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Block-n(32KB)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9129BA-550D-48DA-9302-B0F0A4D79CA2}"/>
                </a:ext>
              </a:extLst>
            </p:cNvPr>
            <p:cNvSpPr/>
            <p:nvPr/>
          </p:nvSpPr>
          <p:spPr>
            <a:xfrm>
              <a:off x="4109144" y="4867639"/>
              <a:ext cx="1480008" cy="550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content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9230803-A0B7-4914-8CAB-C8840C7D1F95}"/>
                </a:ext>
              </a:extLst>
            </p:cNvPr>
            <p:cNvSpPr/>
            <p:nvPr/>
          </p:nvSpPr>
          <p:spPr>
            <a:xfrm>
              <a:off x="824998" y="4867641"/>
              <a:ext cx="3284146" cy="550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Record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Header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1B40A35-C82A-4B7D-96D2-6E9B1DFB9D64}"/>
                </a:ext>
              </a:extLst>
            </p:cNvPr>
            <p:cNvCxnSpPr/>
            <p:nvPr/>
          </p:nvCxnSpPr>
          <p:spPr>
            <a:xfrm>
              <a:off x="824998" y="5418056"/>
              <a:ext cx="0" cy="4518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9E27BC8-0669-4EFE-8A97-7A12A9D19766}"/>
                </a:ext>
              </a:extLst>
            </p:cNvPr>
            <p:cNvCxnSpPr/>
            <p:nvPr/>
          </p:nvCxnSpPr>
          <p:spPr>
            <a:xfrm>
              <a:off x="5589152" y="5418055"/>
              <a:ext cx="0" cy="4518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509E71D-6762-4929-9AC3-8EC0B17E8CA3}"/>
              </a:ext>
            </a:extLst>
          </p:cNvPr>
          <p:cNvSpPr txBox="1"/>
          <p:nvPr/>
        </p:nvSpPr>
        <p:spPr>
          <a:xfrm>
            <a:off x="3038181" y="539984"/>
            <a:ext cx="51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LevelDB</a:t>
            </a:r>
            <a:r>
              <a:rPr lang="zh-CN" altLang="en-US" dirty="0"/>
              <a:t>中</a:t>
            </a:r>
            <a:r>
              <a:rPr lang="en-US" altLang="zh-CN" dirty="0" err="1"/>
              <a:t>LogRecord</a:t>
            </a:r>
            <a:r>
              <a:rPr lang="zh-CN" altLang="en-US" dirty="0"/>
              <a:t>的组织形式</a:t>
            </a:r>
          </a:p>
        </p:txBody>
      </p:sp>
    </p:spTree>
    <p:extLst>
      <p:ext uri="{BB962C8B-B14F-4D97-AF65-F5344CB8AC3E}">
        <p14:creationId xmlns:p14="http://schemas.microsoft.com/office/powerpoint/2010/main" val="74083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164D2EF-2BF3-4DDC-9F7B-905983D02C42}"/>
              </a:ext>
            </a:extLst>
          </p:cNvPr>
          <p:cNvSpPr/>
          <p:nvPr/>
        </p:nvSpPr>
        <p:spPr>
          <a:xfrm>
            <a:off x="3894618" y="2441360"/>
            <a:ext cx="4764879" cy="1775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1FD81F-2695-4256-B5CE-E5A2C893ACCE}"/>
              </a:ext>
            </a:extLst>
          </p:cNvPr>
          <p:cNvSpPr/>
          <p:nvPr/>
        </p:nvSpPr>
        <p:spPr>
          <a:xfrm>
            <a:off x="1316167" y="3027286"/>
            <a:ext cx="1409277" cy="651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seqNum</a:t>
            </a:r>
            <a:r>
              <a:rPr lang="en-US" altLang="zh-CN" dirty="0">
                <a:solidFill>
                  <a:schemeClr val="tx1"/>
                </a:solidFill>
              </a:rPr>
              <a:t>(8B)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475370-BB75-4A79-9A8B-6E15B7C93B27}"/>
              </a:ext>
            </a:extLst>
          </p:cNvPr>
          <p:cNvSpPr txBox="1"/>
          <p:nvPr/>
        </p:nvSpPr>
        <p:spPr>
          <a:xfrm>
            <a:off x="1217080" y="1345820"/>
            <a:ext cx="85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 Record</a:t>
            </a:r>
            <a:r>
              <a:rPr lang="zh-CN" altLang="en-US" dirty="0"/>
              <a:t>的</a:t>
            </a:r>
            <a:r>
              <a:rPr lang="en-US" altLang="zh-CN" dirty="0"/>
              <a:t>Content</a:t>
            </a:r>
            <a:r>
              <a:rPr lang="zh-CN" altLang="en-US" dirty="0"/>
              <a:t>字段中内容的格式</a:t>
            </a:r>
            <a:r>
              <a:rPr lang="en-US" altLang="zh-CN" dirty="0"/>
              <a:t>(</a:t>
            </a:r>
            <a:r>
              <a:rPr lang="zh-CN" altLang="en-US" dirty="0"/>
              <a:t>一个</a:t>
            </a:r>
            <a:r>
              <a:rPr lang="en-US" altLang="zh-CN" dirty="0" err="1"/>
              <a:t>WriteBatch</a:t>
            </a:r>
            <a:r>
              <a:rPr lang="zh-CN" altLang="en-US" dirty="0"/>
              <a:t>中一般会包含多个写入操作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301F14-2484-47A6-B6F0-D3805996EC1D}"/>
              </a:ext>
            </a:extLst>
          </p:cNvPr>
          <p:cNvSpPr/>
          <p:nvPr/>
        </p:nvSpPr>
        <p:spPr>
          <a:xfrm>
            <a:off x="2725444" y="3027286"/>
            <a:ext cx="1169174" cy="651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Count(4B)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8D3668D-9757-4EE2-B4E3-A3777070DA86}"/>
              </a:ext>
            </a:extLst>
          </p:cNvPr>
          <p:cNvGrpSpPr/>
          <p:nvPr/>
        </p:nvGrpSpPr>
        <p:grpSpPr>
          <a:xfrm>
            <a:off x="3894618" y="3027286"/>
            <a:ext cx="4764879" cy="651624"/>
            <a:chOff x="4553824" y="3027286"/>
            <a:chExt cx="4764879" cy="6516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699AAE-AF41-4FBE-995F-AED7D52ABD95}"/>
                </a:ext>
              </a:extLst>
            </p:cNvPr>
            <p:cNvSpPr/>
            <p:nvPr/>
          </p:nvSpPr>
          <p:spPr>
            <a:xfrm>
              <a:off x="4553824" y="3027286"/>
              <a:ext cx="1169174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Type(1B)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0x0-Delete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0x1- k/v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F07FF1D-92AD-4B65-AA5D-C7631327A492}"/>
                </a:ext>
              </a:extLst>
            </p:cNvPr>
            <p:cNvSpPr/>
            <p:nvPr/>
          </p:nvSpPr>
          <p:spPr>
            <a:xfrm>
              <a:off x="5722998" y="3027286"/>
              <a:ext cx="926377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Key_len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725426-1B58-4CCC-8559-D5185C300994}"/>
                </a:ext>
              </a:extLst>
            </p:cNvPr>
            <p:cNvSpPr/>
            <p:nvPr/>
          </p:nvSpPr>
          <p:spPr>
            <a:xfrm>
              <a:off x="6649375" y="3027286"/>
              <a:ext cx="682241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D71EE1C-400B-4CE0-A149-00FD80E10146}"/>
                </a:ext>
              </a:extLst>
            </p:cNvPr>
            <p:cNvSpPr/>
            <p:nvPr/>
          </p:nvSpPr>
          <p:spPr>
            <a:xfrm>
              <a:off x="7330277" y="3027286"/>
              <a:ext cx="1192286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value_len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C1980B-B30A-442C-8B9D-941C6B29131B}"/>
                </a:ext>
              </a:extLst>
            </p:cNvPr>
            <p:cNvSpPr/>
            <p:nvPr/>
          </p:nvSpPr>
          <p:spPr>
            <a:xfrm>
              <a:off x="8522563" y="3027286"/>
              <a:ext cx="796140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value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A590D6F-A45B-414F-8794-D1964D4C5B14}"/>
              </a:ext>
            </a:extLst>
          </p:cNvPr>
          <p:cNvSpPr/>
          <p:nvPr/>
        </p:nvSpPr>
        <p:spPr>
          <a:xfrm>
            <a:off x="8659497" y="3027286"/>
            <a:ext cx="670934" cy="65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09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D46435-6709-4780-A1FC-75D2A52F50B0}"/>
              </a:ext>
            </a:extLst>
          </p:cNvPr>
          <p:cNvSpPr/>
          <p:nvPr/>
        </p:nvSpPr>
        <p:spPr>
          <a:xfrm>
            <a:off x="3684233" y="412812"/>
            <a:ext cx="4989251" cy="523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Manifest</a:t>
            </a:r>
            <a:r>
              <a:rPr lang="zh-CN" altLang="en-US" dirty="0">
                <a:solidFill>
                  <a:schemeClr val="tx1"/>
                </a:solidFill>
              </a:rPr>
              <a:t>相关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C417-1D85-46E3-A70D-4B3218CEB1C1}"/>
              </a:ext>
            </a:extLst>
          </p:cNvPr>
          <p:cNvSpPr/>
          <p:nvPr/>
        </p:nvSpPr>
        <p:spPr>
          <a:xfrm>
            <a:off x="1873188" y="2219417"/>
            <a:ext cx="1207363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versionN</a:t>
            </a:r>
            <a:endParaRPr lang="zh-CN" altLang="en-US" dirty="0"/>
          </a:p>
        </p:txBody>
      </p:sp>
      <p:sp>
        <p:nvSpPr>
          <p:cNvPr id="6" name="加号 5">
            <a:extLst>
              <a:ext uri="{FF2B5EF4-FFF2-40B4-BE49-F238E27FC236}">
                <a16:creationId xmlns:a16="http://schemas.microsoft.com/office/drawing/2014/main" id="{8CCE5FF0-1D14-40A3-90B5-3D892E42BDD6}"/>
              </a:ext>
            </a:extLst>
          </p:cNvPr>
          <p:cNvSpPr/>
          <p:nvPr/>
        </p:nvSpPr>
        <p:spPr>
          <a:xfrm>
            <a:off x="3333565" y="2219417"/>
            <a:ext cx="701336" cy="6480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E2B863-BCC8-443F-81DF-159938F15734}"/>
              </a:ext>
            </a:extLst>
          </p:cNvPr>
          <p:cNvSpPr/>
          <p:nvPr/>
        </p:nvSpPr>
        <p:spPr>
          <a:xfrm>
            <a:off x="4165107" y="2219417"/>
            <a:ext cx="133904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versionEdit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D21CFDB-9DCE-4198-806B-49A4C162AA83}"/>
              </a:ext>
            </a:extLst>
          </p:cNvPr>
          <p:cNvSpPr/>
          <p:nvPr/>
        </p:nvSpPr>
        <p:spPr>
          <a:xfrm>
            <a:off x="5770485" y="2317071"/>
            <a:ext cx="816745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3EC1DB-30D7-4C9E-B675-3D4CD3B5CEAF}"/>
              </a:ext>
            </a:extLst>
          </p:cNvPr>
          <p:cNvSpPr/>
          <p:nvPr/>
        </p:nvSpPr>
        <p:spPr>
          <a:xfrm>
            <a:off x="6949738" y="2219416"/>
            <a:ext cx="1404149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93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676FC2-DC39-41F5-BAEC-4A1E7543FA4C}"/>
              </a:ext>
            </a:extLst>
          </p:cNvPr>
          <p:cNvGrpSpPr/>
          <p:nvPr/>
        </p:nvGrpSpPr>
        <p:grpSpPr>
          <a:xfrm>
            <a:off x="2178377" y="820291"/>
            <a:ext cx="7335078" cy="5672872"/>
            <a:chOff x="2141432" y="303055"/>
            <a:chExt cx="7335078" cy="56728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17BCD9-EE55-4D1D-A931-9C972639D298}"/>
                </a:ext>
              </a:extLst>
            </p:cNvPr>
            <p:cNvSpPr/>
            <p:nvPr/>
          </p:nvSpPr>
          <p:spPr>
            <a:xfrm>
              <a:off x="2641600" y="5218545"/>
              <a:ext cx="5929744" cy="3786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type(1B)-</a:t>
              </a:r>
              <a:r>
                <a:rPr lang="zh-CN" altLang="en-US" dirty="0"/>
                <a:t>压缩类型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911344F-0410-4D04-A226-65B0204CF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51" b="1663"/>
            <a:stretch/>
          </p:blipFill>
          <p:spPr>
            <a:xfrm>
              <a:off x="2141432" y="303055"/>
              <a:ext cx="7335078" cy="491549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A1BB599-0511-4BF9-9287-F7510A606ECE}"/>
                </a:ext>
              </a:extLst>
            </p:cNvPr>
            <p:cNvSpPr/>
            <p:nvPr/>
          </p:nvSpPr>
          <p:spPr>
            <a:xfrm>
              <a:off x="2641600" y="5597236"/>
              <a:ext cx="5929744" cy="3786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crc</a:t>
              </a:r>
              <a:r>
                <a:rPr lang="en-US" altLang="zh-CN" dirty="0"/>
                <a:t>(4B)-CRC</a:t>
              </a:r>
              <a:r>
                <a:rPr lang="zh-CN" altLang="en-US" dirty="0"/>
                <a:t>校验字段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7FCFC3A-D968-4EE5-9555-FEF90D17AC75}"/>
              </a:ext>
            </a:extLst>
          </p:cNvPr>
          <p:cNvSpPr/>
          <p:nvPr/>
        </p:nvSpPr>
        <p:spPr>
          <a:xfrm>
            <a:off x="2678545" y="64655"/>
            <a:ext cx="5551055" cy="6788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SSTable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的格式</a:t>
            </a:r>
          </a:p>
        </p:txBody>
      </p:sp>
    </p:spTree>
    <p:extLst>
      <p:ext uri="{BB962C8B-B14F-4D97-AF65-F5344CB8AC3E}">
        <p14:creationId xmlns:p14="http://schemas.microsoft.com/office/powerpoint/2010/main" val="257951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0BC0E1-EE23-4DE1-85F3-239A340184A6}"/>
              </a:ext>
            </a:extLst>
          </p:cNvPr>
          <p:cNvSpPr/>
          <p:nvPr/>
        </p:nvSpPr>
        <p:spPr>
          <a:xfrm>
            <a:off x="3098307" y="1997476"/>
            <a:ext cx="5007006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SSTable</a:t>
            </a:r>
            <a:r>
              <a:rPr lang="zh-CN" altLang="en-US" dirty="0"/>
              <a:t>的</a:t>
            </a:r>
            <a:r>
              <a:rPr lang="en-US" altLang="zh-CN" dirty="0"/>
              <a:t>DataBlock</a:t>
            </a:r>
            <a:r>
              <a:rPr lang="zh-CN" altLang="en-US" dirty="0"/>
              <a:t>的</a:t>
            </a:r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格式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E0E0612-90D4-48CD-B8C3-3E65E47344C3}"/>
              </a:ext>
            </a:extLst>
          </p:cNvPr>
          <p:cNvGrpSpPr/>
          <p:nvPr/>
        </p:nvGrpSpPr>
        <p:grpSpPr>
          <a:xfrm>
            <a:off x="490322" y="3101190"/>
            <a:ext cx="10287171" cy="655620"/>
            <a:chOff x="4436833" y="3023290"/>
            <a:chExt cx="4881870" cy="6556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00E9FD-080E-4D44-97C6-96686B569CA3}"/>
                </a:ext>
              </a:extLst>
            </p:cNvPr>
            <p:cNvSpPr/>
            <p:nvPr/>
          </p:nvSpPr>
          <p:spPr>
            <a:xfrm>
              <a:off x="4436833" y="3027286"/>
              <a:ext cx="971164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Sharedbytes(var32)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804B56-B497-49E0-9D3D-D8C7F7421BF2}"/>
                </a:ext>
              </a:extLst>
            </p:cNvPr>
            <p:cNvSpPr/>
            <p:nvPr/>
          </p:nvSpPr>
          <p:spPr>
            <a:xfrm>
              <a:off x="5409058" y="3023290"/>
              <a:ext cx="1080701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Unsharedbytes(var32)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CCC25F6-9EF4-4F42-88E1-0AB3C0A347D8}"/>
                </a:ext>
              </a:extLst>
            </p:cNvPr>
            <p:cNvSpPr/>
            <p:nvPr/>
          </p:nvSpPr>
          <p:spPr>
            <a:xfrm>
              <a:off x="6489760" y="3027286"/>
              <a:ext cx="841856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Value_len(var32)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0E180F2-2E8F-47E3-944C-D791535DA970}"/>
                </a:ext>
              </a:extLst>
            </p:cNvPr>
            <p:cNvSpPr/>
            <p:nvPr/>
          </p:nvSpPr>
          <p:spPr>
            <a:xfrm>
              <a:off x="7330277" y="3027286"/>
              <a:ext cx="1192286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Key_delta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char[unsharedbytes]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79C7775-4545-4B51-823D-7E0DCA661178}"/>
                </a:ext>
              </a:extLst>
            </p:cNvPr>
            <p:cNvSpPr/>
            <p:nvPr/>
          </p:nvSpPr>
          <p:spPr>
            <a:xfrm>
              <a:off x="8522563" y="3027286"/>
              <a:ext cx="796140" cy="651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Value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char[value_len]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04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155</Words>
  <Application>Microsoft Office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YeLin</dc:creator>
  <cp:lastModifiedBy>Hua YeLin</cp:lastModifiedBy>
  <cp:revision>53</cp:revision>
  <dcterms:created xsi:type="dcterms:W3CDTF">2024-05-05T06:34:44Z</dcterms:created>
  <dcterms:modified xsi:type="dcterms:W3CDTF">2024-05-17T08:26:45Z</dcterms:modified>
</cp:coreProperties>
</file>