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2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/>
    <p:restoredTop sz="97465"/>
  </p:normalViewPr>
  <p:slideViewPr>
    <p:cSldViewPr snapToGrid="0" snapToObjects="1">
      <p:cViewPr varScale="1">
        <p:scale>
          <a:sx n="104" d="100"/>
          <a:sy n="104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075CA-E4BE-BA46-A08D-1D2A53775B0A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F73E5-6195-3240-A710-6E6AEEA4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37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6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7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s://www.learnerprivacy.org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9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0" y="5961728"/>
            <a:ext cx="2308459" cy="6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1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8" y="1208768"/>
            <a:ext cx="5304069" cy="4243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DD31862-E10B-274C-9571-3BE694A21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t="9040" r="14778" b="17170"/>
          <a:stretch/>
        </p:blipFill>
        <p:spPr>
          <a:xfrm>
            <a:off x="6824133" y="-1"/>
            <a:ext cx="536786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Getting Lost on the way to the Cloud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34220" cy="3598099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endParaRPr lang="en-US" dirty="0" smtClean="0"/>
          </a:p>
          <a:p>
            <a:pPr>
              <a:buClr>
                <a:srgbClr val="FF0000"/>
              </a:buClr>
            </a:pPr>
            <a:endParaRPr lang="en-US" dirty="0"/>
          </a:p>
          <a:p>
            <a:pPr>
              <a:buClr>
                <a:srgbClr val="FF0000"/>
              </a:buClr>
            </a:pPr>
            <a:r>
              <a:rPr lang="en-US" smtClean="0"/>
              <a:t>Yada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8" y="1208768"/>
            <a:ext cx="5304069" cy="4243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DD31862-E10B-274C-9571-3BE694A21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t="9040" r="14778" b="17170"/>
          <a:stretch/>
        </p:blipFill>
        <p:spPr>
          <a:xfrm>
            <a:off x="6824133" y="-1"/>
            <a:ext cx="536786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9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Getting Lost on the way to the Cloud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75</cp:revision>
  <dcterms:created xsi:type="dcterms:W3CDTF">2020-04-23T17:50:28Z</dcterms:created>
  <dcterms:modified xsi:type="dcterms:W3CDTF">2020-06-11T12:54:37Z</dcterms:modified>
</cp:coreProperties>
</file>