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2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9" r:id="rId15"/>
    <p:sldId id="308" r:id="rId16"/>
    <p:sldId id="307" r:id="rId17"/>
    <p:sldId id="31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5"/>
    <p:restoredTop sz="97465"/>
  </p:normalViewPr>
  <p:slideViewPr>
    <p:cSldViewPr snapToGrid="0" snapToObjects="1">
      <p:cViewPr>
        <p:scale>
          <a:sx n="110" d="100"/>
          <a:sy n="110" d="100"/>
        </p:scale>
        <p:origin x="18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005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story....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Law enforcement parks the van near the path of the protestors</a:t>
            </a:r>
          </a:p>
          <a:p>
            <a:r>
              <a:rPr lang="en-US" dirty="0" smtClean="0"/>
              <a:t>They passively gather cell phone serial numbers of everyone who walks by</a:t>
            </a:r>
          </a:p>
          <a:p>
            <a:endParaRPr lang="en-US" dirty="0"/>
          </a:p>
          <a:p>
            <a:r>
              <a:rPr lang="en-US" dirty="0" smtClean="0"/>
              <a:t>The protest does not turn violent </a:t>
            </a:r>
            <a:r>
              <a:rPr lang="mr-IN" dirty="0" smtClean="0"/>
              <a:t>–</a:t>
            </a:r>
            <a:r>
              <a:rPr lang="en-US" dirty="0" smtClean="0"/>
              <a:t> everyone makes their point and no one breaks the law or gets harmed on that day.</a:t>
            </a:r>
          </a:p>
          <a:p>
            <a:r>
              <a:rPr lang="en-US" dirty="0" smtClean="0"/>
              <a:t>Excellent outcome </a:t>
            </a:r>
            <a:r>
              <a:rPr lang="mr-IN" dirty="0" smtClean="0"/>
              <a:t>–</a:t>
            </a:r>
            <a:r>
              <a:rPr lang="en-US" dirty="0" smtClean="0"/>
              <a:t> law enforcement was very well prepared but they were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0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Days Pass...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protests continue </a:t>
            </a:r>
            <a:r>
              <a:rPr lang="mr-IN" dirty="0" smtClean="0"/>
              <a:t>–</a:t>
            </a:r>
            <a:r>
              <a:rPr lang="en-US" dirty="0" smtClean="0"/>
              <a:t> a few places experience pretty significant unrest and some lawless behavior</a:t>
            </a:r>
          </a:p>
          <a:p>
            <a:endParaRPr lang="en-US" dirty="0"/>
          </a:p>
          <a:p>
            <a:r>
              <a:rPr lang="en-US" dirty="0" smtClean="0"/>
              <a:t>There are some rumblings that the young people are planning another protest in our town</a:t>
            </a:r>
          </a:p>
          <a:p>
            <a:endParaRPr lang="en-US" dirty="0"/>
          </a:p>
          <a:p>
            <a:r>
              <a:rPr lang="en-US" dirty="0" smtClean="0"/>
              <a:t>Law enforcement (to protect the citizens) should get some information on the people behind the emerging plans </a:t>
            </a:r>
            <a:r>
              <a:rPr lang="mr-IN" dirty="0" smtClean="0"/>
              <a:t>–</a:t>
            </a:r>
            <a:r>
              <a:rPr lang="en-US" dirty="0" smtClean="0"/>
              <a:t> just to 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scan those cell phone serial numbers...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those cell phones belonged to current and former community college students</a:t>
            </a:r>
          </a:p>
          <a:p>
            <a:r>
              <a:rPr lang="en-US" dirty="0" smtClean="0"/>
              <a:t>They provided their phone number on their Pell Grant applications</a:t>
            </a:r>
          </a:p>
          <a:p>
            <a:r>
              <a:rPr lang="en-US" dirty="0" smtClean="0"/>
              <a:t>Several of the students turn out to be leaders of the local branch of the national movement</a:t>
            </a:r>
          </a:p>
          <a:p>
            <a:r>
              <a:rPr lang="en-US" dirty="0"/>
              <a:t>T</a:t>
            </a:r>
            <a:r>
              <a:rPr lang="en-US" dirty="0" smtClean="0"/>
              <a:t>hey also took a great English class and they know how to passionately communicate an idea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wonders...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this turn into a threat?  We need to be careful to protect our citizens from mayhem.</a:t>
            </a:r>
          </a:p>
          <a:p>
            <a:r>
              <a:rPr lang="en-US" dirty="0" smtClean="0"/>
              <a:t>They pursue a subpoena to see several student's data from the community college to look for suspicious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4716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rules in FERPA that the school is supposed to notify the student before releasing the data to a subpoena </a:t>
            </a:r>
          </a:p>
          <a:p>
            <a:r>
              <a:rPr lang="en-US" dirty="0" smtClean="0"/>
              <a:t>Since there is some concern that this might be domestic terrorism </a:t>
            </a:r>
            <a:r>
              <a:rPr lang="mr-IN" dirty="0" smtClean="0"/>
              <a:t>–</a:t>
            </a:r>
            <a:r>
              <a:rPr lang="en-US" dirty="0" smtClean="0"/>
              <a:t> we can use the Patriot Act so this might be one of those </a:t>
            </a:r>
            <a:r>
              <a:rPr lang="mr-IN" dirty="0" smtClean="0"/>
              <a:t>–</a:t>
            </a:r>
            <a:r>
              <a:rPr lang="en-US" dirty="0" smtClean="0"/>
              <a:t> "no-reveal subpoenas"</a:t>
            </a:r>
          </a:p>
          <a:p>
            <a:r>
              <a:rPr lang="en-US" dirty="0" smtClean="0"/>
              <a:t>The </a:t>
            </a:r>
            <a:r>
              <a:rPr lang="en-US" dirty="0"/>
              <a:t>IT department might not even be aware that this is happening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law enforcement might bypass the school and contact the LMS vendor directly with the subpoena</a:t>
            </a:r>
          </a:p>
        </p:txBody>
      </p:sp>
    </p:spTree>
    <p:extLst>
      <p:ext uri="{BB962C8B-B14F-4D97-AF65-F5344CB8AC3E}">
        <p14:creationId xmlns:p14="http://schemas.microsoft.com/office/powerpoint/2010/main" val="7427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gets their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student's </a:t>
            </a:r>
            <a:r>
              <a:rPr lang="en-US" smtClean="0"/>
              <a:t>essays </a:t>
            </a:r>
            <a:r>
              <a:rPr lang="en-US" smtClean="0"/>
              <a:t>from </a:t>
            </a:r>
            <a:r>
              <a:rPr lang="en-US" dirty="0" smtClean="0"/>
              <a:t>English class </a:t>
            </a:r>
            <a:r>
              <a:rPr lang="mr-IN" dirty="0" smtClean="0"/>
              <a:t>–</a:t>
            </a:r>
            <a:r>
              <a:rPr lang="en-US" dirty="0" smtClean="0"/>
              <a:t> including all the rough drafts</a:t>
            </a:r>
          </a:p>
          <a:p>
            <a:r>
              <a:rPr lang="en-US" dirty="0" smtClean="0"/>
              <a:t>All of the teacher annotations of those rough drafts</a:t>
            </a:r>
          </a:p>
          <a:p>
            <a:r>
              <a:rPr lang="en-US" dirty="0" smtClean="0"/>
              <a:t>The actual assignment text that the teacher assigned</a:t>
            </a:r>
          </a:p>
          <a:p>
            <a:endParaRPr lang="en-US" dirty="0"/>
          </a:p>
          <a:p>
            <a:r>
              <a:rPr lang="en-US" dirty="0" smtClean="0"/>
              <a:t>And they investigate....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Looks Innocent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there is passion in the student's writing and the teacher also shows passion </a:t>
            </a:r>
            <a:r>
              <a:rPr lang="mr-IN" dirty="0" smtClean="0"/>
              <a:t>–</a:t>
            </a:r>
            <a:r>
              <a:rPr lang="en-US" dirty="0" smtClean="0"/>
              <a:t> it does not actually seem like radicalization was happening</a:t>
            </a:r>
          </a:p>
          <a:p>
            <a:endParaRPr lang="en-US" dirty="0"/>
          </a:p>
          <a:p>
            <a:r>
              <a:rPr lang="en-US" dirty="0" smtClean="0"/>
              <a:t>Law enforcement investigators decide that no action is warranted</a:t>
            </a:r>
          </a:p>
          <a:p>
            <a:r>
              <a:rPr lang="en-US" dirty="0" smtClean="0"/>
              <a:t>After a few days, things on a national level settle down and the protests continue but are only peaceful</a:t>
            </a:r>
          </a:p>
          <a:p>
            <a:r>
              <a:rPr lang="en-US" dirty="0" smtClean="0"/>
              <a:t>Law enforcement just files away the materials on one teacher and two students into a file that they will probably never look at...  </a:t>
            </a:r>
          </a:p>
          <a:p>
            <a:r>
              <a:rPr lang="en-US" dirty="0" smtClean="0"/>
              <a:t>Like at the end of Raiders of the Lost 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FICTION - IT IS A STORY</a:t>
            </a:r>
          </a:p>
          <a:p>
            <a:r>
              <a:rPr lang="en-US" dirty="0" smtClean="0"/>
              <a:t>The biggest "stretch" in this the story is getting the "No Notice subpoena" and bypassing the school and going to the LMS vendor directly</a:t>
            </a:r>
          </a:p>
          <a:p>
            <a:endParaRPr lang="en-US" dirty="0"/>
          </a:p>
          <a:p>
            <a:r>
              <a:rPr lang="en-US" dirty="0" smtClean="0"/>
              <a:t>But if the school ran Moodle on </a:t>
            </a:r>
            <a:r>
              <a:rPr lang="en-US" dirty="0" err="1" smtClean="0"/>
              <a:t>DigitalOcean</a:t>
            </a:r>
            <a:r>
              <a:rPr lang="en-US" smtClean="0"/>
              <a:t> </a:t>
            </a:r>
            <a:r>
              <a:rPr lang="mr-IN" smtClean="0"/>
              <a:t>–</a:t>
            </a:r>
            <a:r>
              <a:rPr lang="en-US" dirty="0" smtClean="0"/>
              <a:t> the path to the student's data must at least run through the Campus IT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4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Episode 003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Scary Campfire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This is fiction but takes inspiration from real people and events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5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English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Community College in the </a:t>
            </a:r>
            <a:r>
              <a:rPr lang="en-US" dirty="0" err="1" smtClean="0"/>
              <a:t>midwest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community and college have a large underserved population</a:t>
            </a:r>
          </a:p>
          <a:p>
            <a:r>
              <a:rPr lang="en-US" dirty="0" smtClean="0"/>
              <a:t>Research interest in how technology does not always have the same benefit for underserved people </a:t>
            </a:r>
          </a:p>
          <a:p>
            <a:r>
              <a:rPr lang="en-US" dirty="0" smtClean="0"/>
              <a:t>Inspirational teacher very passionate </a:t>
            </a:r>
            <a:r>
              <a:rPr lang="mr-IN" dirty="0" smtClean="0"/>
              <a:t>–</a:t>
            </a:r>
            <a:r>
              <a:rPr lang="en-US" dirty="0" smtClean="0"/>
              <a:t> great at inspiring everyone around them</a:t>
            </a:r>
          </a:p>
          <a:p>
            <a:r>
              <a:rPr lang="en-US" dirty="0" smtClean="0"/>
              <a:t>Has been teaching for 10+ years</a:t>
            </a:r>
          </a:p>
          <a:p>
            <a:r>
              <a:rPr lang="en-US" dirty="0" smtClean="0"/>
              <a:t>Quite beloved and seen as a leader in many areas</a:t>
            </a:r>
          </a:p>
        </p:txBody>
      </p:sp>
    </p:spTree>
    <p:extLst>
      <p:ext uri="{BB962C8B-B14F-4D97-AF65-F5344CB8AC3E}">
        <p14:creationId xmlns:p14="http://schemas.microsoft.com/office/powerpoint/2010/main" val="6303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Students...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Young and bright </a:t>
            </a:r>
            <a:r>
              <a:rPr lang="mr-IN" dirty="0" smtClean="0"/>
              <a:t>–</a:t>
            </a:r>
            <a:r>
              <a:rPr lang="en-US" dirty="0" smtClean="0"/>
              <a:t> very diverse</a:t>
            </a:r>
          </a:p>
          <a:p>
            <a:r>
              <a:rPr lang="en-US" dirty="0" smtClean="0"/>
              <a:t>Community college is opening their minds to a world of possibility around their future place in society</a:t>
            </a:r>
          </a:p>
          <a:p>
            <a:r>
              <a:rPr lang="en-US" dirty="0" smtClean="0"/>
              <a:t>Adore their English teacher</a:t>
            </a:r>
          </a:p>
          <a:p>
            <a:r>
              <a:rPr lang="en-US" dirty="0" smtClean="0"/>
              <a:t>Come back from time to time to tell their teacher how much the teacher prepared them well for a complex and evolving world</a:t>
            </a:r>
          </a:p>
          <a:p>
            <a:r>
              <a:rPr lang="en-US" dirty="0" smtClean="0"/>
              <a:t>The might even come to class and inspire the next generation of students taking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cloud-hosted fully outsourced US-based </a:t>
            </a:r>
            <a:r>
              <a:rPr lang="en-US" smtClean="0"/>
              <a:t>LMS vendor</a:t>
            </a:r>
            <a:endParaRPr lang="en-US" dirty="0" smtClean="0"/>
          </a:p>
          <a:p>
            <a:r>
              <a:rPr lang="en-US" dirty="0" smtClean="0"/>
              <a:t>Very easy for the small community college IT organization to support</a:t>
            </a:r>
          </a:p>
          <a:p>
            <a:r>
              <a:rPr lang="en-US" dirty="0" smtClean="0"/>
              <a:t>Teachers and students liked it well enough</a:t>
            </a:r>
          </a:p>
          <a:p>
            <a:r>
              <a:rPr lang="en-US" dirty="0" smtClean="0"/>
              <a:t>Great for writing, submitting and re-writing essays for English classes</a:t>
            </a:r>
          </a:p>
          <a:p>
            <a:r>
              <a:rPr lang="en-US" dirty="0" smtClean="0"/>
              <a:t>Great support for annotation of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Day.. Started like another day....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saw disturbing images on the television</a:t>
            </a:r>
          </a:p>
          <a:p>
            <a:r>
              <a:rPr lang="en-US" dirty="0" smtClean="0"/>
              <a:t>A person died at the hands of police</a:t>
            </a:r>
          </a:p>
          <a:p>
            <a:r>
              <a:rPr lang="en-US" dirty="0" smtClean="0"/>
              <a:t>There was lots of bystander video from lots of different angles</a:t>
            </a:r>
          </a:p>
          <a:p>
            <a:r>
              <a:rPr lang="en-US" dirty="0" smtClean="0"/>
              <a:t>It was simply wrong </a:t>
            </a:r>
            <a:r>
              <a:rPr lang="mr-IN" dirty="0" smtClean="0"/>
              <a:t>–</a:t>
            </a:r>
            <a:r>
              <a:rPr lang="en-US" dirty="0" smtClean="0"/>
              <a:t> there was no justification </a:t>
            </a:r>
            <a:r>
              <a:rPr lang="mr-IN" dirty="0" smtClean="0"/>
              <a:t>–</a:t>
            </a:r>
            <a:r>
              <a:rPr lang="en-US" dirty="0" smtClean="0"/>
              <a:t> no grey area</a:t>
            </a:r>
          </a:p>
          <a:p>
            <a:endParaRPr lang="en-US" dirty="0"/>
          </a:p>
          <a:p>
            <a:r>
              <a:rPr lang="en-US" dirty="0" smtClean="0"/>
              <a:t>While it was sadly familiar </a:t>
            </a:r>
            <a:r>
              <a:rPr lang="mr-IN" dirty="0" smtClean="0"/>
              <a:t>–</a:t>
            </a:r>
            <a:r>
              <a:rPr lang="en-US" dirty="0" smtClean="0"/>
              <a:t> somehow this incident was so obvious and blatant, that something needed to be done </a:t>
            </a:r>
            <a:r>
              <a:rPr lang="mr-IN" dirty="0" smtClean="0"/>
              <a:t>–</a:t>
            </a:r>
            <a:r>
              <a:rPr lang="en-US" dirty="0" smtClean="0"/>
              <a:t> a march </a:t>
            </a:r>
            <a:r>
              <a:rPr lang="mr-IN" dirty="0" smtClean="0"/>
              <a:t>–</a:t>
            </a:r>
            <a:r>
              <a:rPr lang="en-US" dirty="0" smtClean="0"/>
              <a:t> a protest </a:t>
            </a:r>
            <a:r>
              <a:rPr lang="mr-IN" dirty="0" smtClean="0"/>
              <a:t>–</a:t>
            </a:r>
            <a:r>
              <a:rPr lang="en-US" dirty="0" smtClean="0"/>
              <a:t> something </a:t>
            </a:r>
            <a:r>
              <a:rPr lang="mr-IN" dirty="0" smtClean="0"/>
              <a:t>–</a:t>
            </a:r>
            <a:r>
              <a:rPr lang="en-US" dirty="0" smtClean="0"/>
              <a:t> it was time to take a public stand on this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and Other Young People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on Facebook an scheduled a time for a protest</a:t>
            </a:r>
          </a:p>
          <a:p>
            <a:endParaRPr lang="en-US" dirty="0"/>
          </a:p>
          <a:p>
            <a:r>
              <a:rPr lang="en-US" dirty="0" smtClean="0"/>
              <a:t>Protests were happening all over the country and things were pretty tense in a </a:t>
            </a:r>
            <a:r>
              <a:rPr lang="en-US" dirty="0" err="1" smtClean="0"/>
              <a:t>fewof</a:t>
            </a:r>
            <a:r>
              <a:rPr lang="en-US" dirty="0" smtClean="0"/>
              <a:t> the protests - it was not clear how far things would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abundance of caution, they wanted to be able to know later who was at the protests </a:t>
            </a:r>
            <a:r>
              <a:rPr lang="mr-IN" dirty="0" smtClean="0"/>
              <a:t>–</a:t>
            </a:r>
            <a:r>
              <a:rPr lang="en-US" dirty="0" smtClean="0"/>
              <a:t> in case something very bad happened</a:t>
            </a:r>
          </a:p>
          <a:p>
            <a:r>
              <a:rPr lang="en-US" dirty="0" smtClean="0"/>
              <a:t>Hopefully everything would stay peaceful </a:t>
            </a:r>
            <a:r>
              <a:rPr lang="mr-IN" dirty="0" smtClean="0"/>
              <a:t>–</a:t>
            </a:r>
            <a:r>
              <a:rPr lang="en-US" dirty="0" smtClean="0"/>
              <a:t> but it is good to approach an unknown threat with an abundance of caution</a:t>
            </a:r>
          </a:p>
          <a:p>
            <a:endParaRPr lang="en-US" dirty="0"/>
          </a:p>
          <a:p>
            <a:r>
              <a:rPr lang="en-US" dirty="0" smtClean="0"/>
              <a:t>Luckily they had a Stingray cell phone tracking device in a van available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Stingray tracking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called an "IMSI Catcher" </a:t>
            </a:r>
          </a:p>
          <a:p>
            <a:pPr lvl="1"/>
            <a:r>
              <a:rPr lang="en-US" dirty="0" smtClean="0"/>
              <a:t>It pretends to a cell phone tower</a:t>
            </a:r>
          </a:p>
          <a:p>
            <a:pPr lvl="1"/>
            <a:r>
              <a:rPr lang="en-US" dirty="0" smtClean="0"/>
              <a:t>Nearby phones try to find the nearest tower and send their "serial number" to the tower</a:t>
            </a:r>
          </a:p>
          <a:p>
            <a:pPr lvl="1"/>
            <a:r>
              <a:rPr lang="en-US" dirty="0" smtClean="0"/>
              <a:t>The Stingray records the serial number and then lets the phone talk to the real tower</a:t>
            </a:r>
          </a:p>
          <a:p>
            <a:r>
              <a:rPr lang="en-US" dirty="0" smtClean="0"/>
              <a:t>You can look at an ACLU site to see which authorities have stingrays available to them about ½ the states have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965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Office Theme</vt:lpstr>
      <vt:lpstr>PowerPoint Presentation</vt:lpstr>
      <vt:lpstr>Scary Campfire Story</vt:lpstr>
      <vt:lpstr>An English Teacher</vt:lpstr>
      <vt:lpstr>The Students...</vt:lpstr>
      <vt:lpstr>The Learning Management System </vt:lpstr>
      <vt:lpstr>One Day.. Started like another day....</vt:lpstr>
      <vt:lpstr>Students and Other Young People  </vt:lpstr>
      <vt:lpstr>Law Enforcement Authorities</vt:lpstr>
      <vt:lpstr>Stingray tracking device</vt:lpstr>
      <vt:lpstr>Back to our story....</vt:lpstr>
      <vt:lpstr>A Few Days Pass...</vt:lpstr>
      <vt:lpstr>They scan those cell phone serial numbers...</vt:lpstr>
      <vt:lpstr>Law enforcement wonders...</vt:lpstr>
      <vt:lpstr>Notification...</vt:lpstr>
      <vt:lpstr>Law enforcement gets their hands on</vt:lpstr>
      <vt:lpstr>It Looks Innocent Enough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141</cp:revision>
  <dcterms:created xsi:type="dcterms:W3CDTF">2020-04-23T17:50:28Z</dcterms:created>
  <dcterms:modified xsi:type="dcterms:W3CDTF">2020-07-18T12:22:04Z</dcterms:modified>
</cp:coreProperties>
</file>