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2" r:id="rId2"/>
    <p:sldId id="297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16"/>
    <p:restoredTop sz="97465"/>
  </p:normalViewPr>
  <p:slideViewPr>
    <p:cSldViewPr snapToGrid="0" snapToObjects="1">
      <p:cViewPr varScale="1">
        <p:scale>
          <a:sx n="124" d="100"/>
          <a:sy n="1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075CA-E4BE-BA46-A08D-1D2A53775B0A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F73E5-6195-3240-A710-6E6AEEA4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7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6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learnerprivacy.org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9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0" y="5961728"/>
            <a:ext cx="2308459" cy="6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1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6545" y="5695099"/>
            <a:ext cx="3469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Episode 007 - Zoom</a:t>
            </a:r>
          </a:p>
        </p:txBody>
      </p:sp>
    </p:spTree>
    <p:extLst>
      <p:ext uri="{BB962C8B-B14F-4D97-AF65-F5344CB8AC3E}">
        <p14:creationId xmlns:p14="http://schemas.microsoft.com/office/powerpoint/2010/main" val="71678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</a:t>
            </a:r>
            <a:r>
              <a:rPr lang="en-US"/>
              <a:t>A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Organizations are more interested in legal / regulatory compliance </a:t>
            </a:r>
          </a:p>
          <a:p>
            <a:r>
              <a:rPr lang="en-US" dirty="0"/>
              <a:t>We as individuals (particularly teachers) need to do the right thing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6944" y="5763403"/>
            <a:ext cx="3469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Episode 007 - Zoom</a:t>
            </a:r>
          </a:p>
        </p:txBody>
      </p:sp>
    </p:spTree>
    <p:extLst>
      <p:ext uri="{BB962C8B-B14F-4D97-AF65-F5344CB8AC3E}">
        <p14:creationId xmlns:p14="http://schemas.microsoft.com/office/powerpoint/2010/main" val="119458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33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Making A Decision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Microsoft Office User</cp:lastModifiedBy>
  <cp:revision>164</cp:revision>
  <dcterms:created xsi:type="dcterms:W3CDTF">2020-04-23T17:50:28Z</dcterms:created>
  <dcterms:modified xsi:type="dcterms:W3CDTF">2021-12-15T20:44:51Z</dcterms:modified>
</cp:coreProperties>
</file>