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2F0230-7743-8D10-6170-15FD19C623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2B7BAFF-EC64-907A-9BAF-657EA5EC5E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95F75E-12FB-4AFC-9009-0E0A0AFC7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490EB-DE0A-4655-82EB-3694282D5344}" type="datetimeFigureOut">
              <a:rPr lang="zh-CN" altLang="en-US" smtClean="0"/>
              <a:t>2024/8/30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8BF649-B170-9E0A-1F2F-5E06E61BB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5AC3A7-6D72-E9FC-C60A-3DAE8DCE7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D8D15-3400-440C-B5B8-E8FEE6FD04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8073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C8C685-9BDC-E1EF-EF31-2644C8C8B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709A0AB-08F0-0929-282B-8A01157E94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D7CB6F-ECC8-8C63-478B-2DED944FD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490EB-DE0A-4655-82EB-3694282D5344}" type="datetimeFigureOut">
              <a:rPr lang="zh-CN" altLang="en-US" smtClean="0"/>
              <a:t>2024/8/30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EA53A3-8484-47E9-409F-E69C2AF5C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048795-988F-1497-444E-38ABE583E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D8D15-3400-440C-B5B8-E8FEE6FD04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1255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0FED560-F4D2-764B-48C6-58EA96B126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F8F0722-1210-0A6D-90E3-40CC1F1C3A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D559EB-B7D3-7F91-D8E6-E1F90A97E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490EB-DE0A-4655-82EB-3694282D5344}" type="datetimeFigureOut">
              <a:rPr lang="zh-CN" altLang="en-US" smtClean="0"/>
              <a:t>2024/8/30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2F277B-480A-A223-8A1B-FF89D64C1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C93C52-2887-6028-7960-54002501F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D8D15-3400-440C-B5B8-E8FEE6FD04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6688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F0D527-06BB-8DCE-8491-FAD0AA14A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BEE014-113F-7B63-4DCA-5B83905FEE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063FA9-47DD-9171-9B30-1D6304101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490EB-DE0A-4655-82EB-3694282D5344}" type="datetimeFigureOut">
              <a:rPr lang="zh-CN" altLang="en-US" smtClean="0"/>
              <a:t>2024/8/30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E70AA7-F7A5-E3E5-AFF5-C5311AEEC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768874-4C05-0C14-C4BC-AE26594C0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D8D15-3400-440C-B5B8-E8FEE6FD04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9857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0752FC-83F7-F4E0-D7FC-E0E3EBEC8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9785ED6-EB62-256A-316E-28B8ED11F5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0584A4-21D4-7F65-20A2-CB82AF963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490EB-DE0A-4655-82EB-3694282D5344}" type="datetimeFigureOut">
              <a:rPr lang="zh-CN" altLang="en-US" smtClean="0"/>
              <a:t>2024/8/30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1E2DAC-BFA3-17F6-9369-50A584911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88FCA7-1A69-CB41-0CE9-B6DF0F216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D8D15-3400-440C-B5B8-E8FEE6FD04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0983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5D86AC-638A-0888-59FE-52420998D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ECAFD1-2321-16D9-3FB2-7E542FF203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433379C-D3B2-C9E1-FBE8-2566BC9E80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CF573E0-62EF-B36C-BDFF-8EFD08CA9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490EB-DE0A-4655-82EB-3694282D5344}" type="datetimeFigureOut">
              <a:rPr lang="zh-CN" altLang="en-US" smtClean="0"/>
              <a:t>2024/8/30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07AF149-6185-6F4F-073C-0FCEE4665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8E0C7FD-9869-05A7-5C97-75EF71679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D8D15-3400-440C-B5B8-E8FEE6FD04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7415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AAEBB4-3EB7-7480-2935-78B8D9F6E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987996C-9BD0-6DD0-8FD3-A9F3B7BF5B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6B767FA-DE4B-5C80-FD89-034079C79A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AD2EB3C-7A37-AE4D-8A47-1B37071E9F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9A20D0B-EDD9-13F0-F66B-FD3132DF15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C376971-606B-787D-B2C3-758A0901B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490EB-DE0A-4655-82EB-3694282D5344}" type="datetimeFigureOut">
              <a:rPr lang="zh-CN" altLang="en-US" smtClean="0"/>
              <a:t>2024/8/30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A775F73-4CB7-7F4E-9C7C-F07B84F47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8F363B0-71E4-B884-98F4-E17B71EC7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D8D15-3400-440C-B5B8-E8FEE6FD04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0353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3BC2C6-0B6C-40B8-7381-70257A9D8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850E191-27C8-AA26-F6CB-F730E5790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490EB-DE0A-4655-82EB-3694282D5344}" type="datetimeFigureOut">
              <a:rPr lang="zh-CN" altLang="en-US" smtClean="0"/>
              <a:t>2024/8/30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8C54883-B15F-C027-6631-B61765058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A6D29B5-0C57-2237-33C9-EB0854BB5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D8D15-3400-440C-B5B8-E8FEE6FD04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7333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E99678D-C18F-72BE-B821-750DD98D5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490EB-DE0A-4655-82EB-3694282D5344}" type="datetimeFigureOut">
              <a:rPr lang="zh-CN" altLang="en-US" smtClean="0"/>
              <a:t>2024/8/30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F722F53-6E6E-CB53-D1F6-A78C1A39D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D7E4401-FD85-56DC-86F6-397470723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D8D15-3400-440C-B5B8-E8FEE6FD04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1761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60E5F7-0954-EE66-D529-A3E5B9C90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96C98D-EDB7-28E3-861A-2E0374BE4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E1890FB-B74C-06E3-A7DC-0682CA6E5F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4BB4CB4-BB4B-73AF-5E85-B25AEB3A4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490EB-DE0A-4655-82EB-3694282D5344}" type="datetimeFigureOut">
              <a:rPr lang="zh-CN" altLang="en-US" smtClean="0"/>
              <a:t>2024/8/30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73C36E8-E851-3998-B069-9E7B60D8B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830161D-7AEA-F477-A241-504DABEC8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D8D15-3400-440C-B5B8-E8FEE6FD04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6623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48168D-CA2C-5062-ACB1-98152C08F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178C341-BF6F-365F-6F62-F1F40E4833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CE80A63-2B10-7F4D-B9AA-9118E8087C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C7D9605-C6B4-527D-046D-9D6C46366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490EB-DE0A-4655-82EB-3694282D5344}" type="datetimeFigureOut">
              <a:rPr lang="zh-CN" altLang="en-US" smtClean="0"/>
              <a:t>2024/8/30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8722138-FA40-4754-C0A6-069FCA336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10F0686-D5BB-F09A-2622-CC3BA2449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D8D15-3400-440C-B5B8-E8FEE6FD04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8017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C91ADE3-8070-7845-7A42-66C3F49AB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3D2E912-94F1-7E26-9D6C-C17F398EE5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EE70BB-8083-26D2-F9C0-8106CE28F7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7490EB-DE0A-4655-82EB-3694282D5344}" type="datetimeFigureOut">
              <a:rPr lang="zh-CN" altLang="en-US" smtClean="0"/>
              <a:t>2024/8/30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BE719F-B4F2-AAD6-D80E-818522ACF6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46373C-65AE-42B2-FF43-FE068758B3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ED8D15-3400-440C-B5B8-E8FEE6FD04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8720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>
            <a:extLst>
              <a:ext uri="{FF2B5EF4-FFF2-40B4-BE49-F238E27FC236}">
                <a16:creationId xmlns:a16="http://schemas.microsoft.com/office/drawing/2014/main" id="{8620FB7E-E3A1-1F15-21C8-3D14DC59FBD9}"/>
              </a:ext>
            </a:extLst>
          </p:cNvPr>
          <p:cNvGrpSpPr/>
          <p:nvPr/>
        </p:nvGrpSpPr>
        <p:grpSpPr>
          <a:xfrm>
            <a:off x="3005729" y="1563289"/>
            <a:ext cx="5054296" cy="2935449"/>
            <a:chOff x="3005729" y="1563289"/>
            <a:chExt cx="5054296" cy="2935449"/>
          </a:xfrm>
        </p:grpSpPr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88B82717-4383-7EC8-BEE8-91C1F8C239BD}"/>
                </a:ext>
              </a:extLst>
            </p:cNvPr>
            <p:cNvSpPr txBox="1"/>
            <p:nvPr/>
          </p:nvSpPr>
          <p:spPr>
            <a:xfrm>
              <a:off x="3990327" y="4129406"/>
              <a:ext cx="29738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>
                  <a:latin typeface="宋体" panose="02010600030101010101" pitchFamily="2" charset="-122"/>
                  <a:ea typeface="宋体" panose="02010600030101010101" pitchFamily="2" charset="-122"/>
                </a:rPr>
                <a:t>三立柱柱墩计算参数示意图</a:t>
              </a:r>
            </a:p>
          </p:txBody>
        </p:sp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F34134A1-7683-A33A-C6EC-CB2FFF75D2BA}"/>
                </a:ext>
              </a:extLst>
            </p:cNvPr>
            <p:cNvGrpSpPr/>
            <p:nvPr/>
          </p:nvGrpSpPr>
          <p:grpSpPr>
            <a:xfrm>
              <a:off x="3005729" y="1563289"/>
              <a:ext cx="5054296" cy="2493361"/>
              <a:chOff x="3005729" y="1563289"/>
              <a:chExt cx="5054296" cy="2493361"/>
            </a:xfrm>
          </p:grpSpPr>
          <p:pic>
            <p:nvPicPr>
              <p:cNvPr id="3" name="图片 2">
                <a:extLst>
                  <a:ext uri="{FF2B5EF4-FFF2-40B4-BE49-F238E27FC236}">
                    <a16:creationId xmlns:a16="http://schemas.microsoft.com/office/drawing/2014/main" id="{4CAA1C50-02C8-432A-1C9D-A8E6321DBBF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77672" y="1563289"/>
                <a:ext cx="4282353" cy="1997650"/>
              </a:xfrm>
              <a:prstGeom prst="rect">
                <a:avLst/>
              </a:prstGeom>
            </p:spPr>
          </p:pic>
          <p:grpSp>
            <p:nvGrpSpPr>
              <p:cNvPr id="8" name="组合 7">
                <a:extLst>
                  <a:ext uri="{FF2B5EF4-FFF2-40B4-BE49-F238E27FC236}">
                    <a16:creationId xmlns:a16="http://schemas.microsoft.com/office/drawing/2014/main" id="{6E061B92-6BBF-66B8-D26B-D609DCE24E4E}"/>
                  </a:ext>
                </a:extLst>
              </p:cNvPr>
              <p:cNvGrpSpPr/>
              <p:nvPr/>
            </p:nvGrpSpPr>
            <p:grpSpPr>
              <a:xfrm rot="4998888">
                <a:off x="5286341" y="2302079"/>
                <a:ext cx="233834" cy="1976878"/>
                <a:chOff x="3776337" y="848410"/>
                <a:chExt cx="300338" cy="1023950"/>
              </a:xfrm>
            </p:grpSpPr>
            <p:cxnSp>
              <p:nvCxnSpPr>
                <p:cNvPr id="18" name="直接箭头连接符 17">
                  <a:extLst>
                    <a:ext uri="{FF2B5EF4-FFF2-40B4-BE49-F238E27FC236}">
                      <a16:creationId xmlns:a16="http://schemas.microsoft.com/office/drawing/2014/main" id="{ADC5367D-5B9E-32B7-DC9B-790DBBF050B7}"/>
                    </a:ext>
                  </a:extLst>
                </p:cNvPr>
                <p:cNvCxnSpPr/>
                <p:nvPr/>
              </p:nvCxnSpPr>
              <p:spPr>
                <a:xfrm>
                  <a:off x="3926506" y="848703"/>
                  <a:ext cx="0" cy="1022199"/>
                </a:xfrm>
                <a:prstGeom prst="straightConnector1">
                  <a:avLst/>
                </a:prstGeom>
                <a:ln w="12700">
                  <a:solidFill>
                    <a:srgbClr val="FF0000"/>
                  </a:solidFill>
                  <a:headEnd type="triangl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直接连接符 18">
                  <a:extLst>
                    <a:ext uri="{FF2B5EF4-FFF2-40B4-BE49-F238E27FC236}">
                      <a16:creationId xmlns:a16="http://schemas.microsoft.com/office/drawing/2014/main" id="{8BD3B8FF-B3E1-2A33-9CF6-A987B28CD0B7}"/>
                    </a:ext>
                  </a:extLst>
                </p:cNvPr>
                <p:cNvCxnSpPr/>
                <p:nvPr/>
              </p:nvCxnSpPr>
              <p:spPr>
                <a:xfrm>
                  <a:off x="3776337" y="848410"/>
                  <a:ext cx="300338" cy="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直接连接符 19">
                  <a:extLst>
                    <a:ext uri="{FF2B5EF4-FFF2-40B4-BE49-F238E27FC236}">
                      <a16:creationId xmlns:a16="http://schemas.microsoft.com/office/drawing/2014/main" id="{43DA7E90-6589-681B-70F7-5211BCA73DFA}"/>
                    </a:ext>
                  </a:extLst>
                </p:cNvPr>
                <p:cNvCxnSpPr/>
                <p:nvPr/>
              </p:nvCxnSpPr>
              <p:spPr>
                <a:xfrm>
                  <a:off x="3776337" y="1872360"/>
                  <a:ext cx="300338" cy="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078FF8B5-886B-E728-1579-A1029B92497B}"/>
                  </a:ext>
                </a:extLst>
              </p:cNvPr>
              <p:cNvSpPr txBox="1"/>
              <p:nvPr/>
            </p:nvSpPr>
            <p:spPr>
              <a:xfrm>
                <a:off x="3005729" y="3687318"/>
                <a:ext cx="17602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立柱间距</a:t>
                </a:r>
              </a:p>
            </p:txBody>
          </p:sp>
          <p:cxnSp>
            <p:nvCxnSpPr>
              <p:cNvPr id="10" name="直接箭头连接符 9">
                <a:extLst>
                  <a:ext uri="{FF2B5EF4-FFF2-40B4-BE49-F238E27FC236}">
                    <a16:creationId xmlns:a16="http://schemas.microsoft.com/office/drawing/2014/main" id="{165F6747-BE0D-C3C0-D42E-5D2E1FD1812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713917" y="3269164"/>
                <a:ext cx="204931" cy="308304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headEnd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1" name="组合 10">
                <a:extLst>
                  <a:ext uri="{FF2B5EF4-FFF2-40B4-BE49-F238E27FC236}">
                    <a16:creationId xmlns:a16="http://schemas.microsoft.com/office/drawing/2014/main" id="{2E101ED6-5962-C4D1-68A8-EEC1E3D5F3ED}"/>
                  </a:ext>
                </a:extLst>
              </p:cNvPr>
              <p:cNvGrpSpPr/>
              <p:nvPr/>
            </p:nvGrpSpPr>
            <p:grpSpPr>
              <a:xfrm rot="9386867">
                <a:off x="4048129" y="2802905"/>
                <a:ext cx="136773" cy="486656"/>
                <a:chOff x="3776337" y="848410"/>
                <a:chExt cx="300338" cy="1023950"/>
              </a:xfrm>
            </p:grpSpPr>
            <p:cxnSp>
              <p:nvCxnSpPr>
                <p:cNvPr id="15" name="直接箭头连接符 14">
                  <a:extLst>
                    <a:ext uri="{FF2B5EF4-FFF2-40B4-BE49-F238E27FC236}">
                      <a16:creationId xmlns:a16="http://schemas.microsoft.com/office/drawing/2014/main" id="{EE45F914-1A97-7DBC-D6E7-9DA7479F0CFB}"/>
                    </a:ext>
                  </a:extLst>
                </p:cNvPr>
                <p:cNvCxnSpPr/>
                <p:nvPr/>
              </p:nvCxnSpPr>
              <p:spPr>
                <a:xfrm>
                  <a:off x="3926506" y="848703"/>
                  <a:ext cx="0" cy="1022199"/>
                </a:xfrm>
                <a:prstGeom prst="straightConnector1">
                  <a:avLst/>
                </a:prstGeom>
                <a:ln w="12700">
                  <a:solidFill>
                    <a:srgbClr val="FF0000"/>
                  </a:solidFill>
                  <a:headEnd type="triangl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直接连接符 15">
                  <a:extLst>
                    <a:ext uri="{FF2B5EF4-FFF2-40B4-BE49-F238E27FC236}">
                      <a16:creationId xmlns:a16="http://schemas.microsoft.com/office/drawing/2014/main" id="{12CF15E4-2B66-064D-B9C2-D71039D113F7}"/>
                    </a:ext>
                  </a:extLst>
                </p:cNvPr>
                <p:cNvCxnSpPr/>
                <p:nvPr/>
              </p:nvCxnSpPr>
              <p:spPr>
                <a:xfrm>
                  <a:off x="3776337" y="848410"/>
                  <a:ext cx="300338" cy="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直接连接符 16">
                  <a:extLst>
                    <a:ext uri="{FF2B5EF4-FFF2-40B4-BE49-F238E27FC236}">
                      <a16:creationId xmlns:a16="http://schemas.microsoft.com/office/drawing/2014/main" id="{277A210C-F28E-FA0E-0621-15A04B50F39D}"/>
                    </a:ext>
                  </a:extLst>
                </p:cNvPr>
                <p:cNvCxnSpPr/>
                <p:nvPr/>
              </p:nvCxnSpPr>
              <p:spPr>
                <a:xfrm>
                  <a:off x="3776337" y="1872360"/>
                  <a:ext cx="300338" cy="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638FE97D-482E-174E-EA4A-58C26772E6A3}"/>
                  </a:ext>
                </a:extLst>
              </p:cNvPr>
              <p:cNvSpPr txBox="1"/>
              <p:nvPr/>
            </p:nvSpPr>
            <p:spPr>
              <a:xfrm>
                <a:off x="4897457" y="3550781"/>
                <a:ext cx="15871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支架纵向间距</a:t>
                </a:r>
              </a:p>
            </p:txBody>
          </p:sp>
          <p:cxnSp>
            <p:nvCxnSpPr>
              <p:cNvPr id="13" name="直接箭头连接符 12">
                <a:extLst>
                  <a:ext uri="{FF2B5EF4-FFF2-40B4-BE49-F238E27FC236}">
                    <a16:creationId xmlns:a16="http://schemas.microsoft.com/office/drawing/2014/main" id="{55B3AD1A-0656-2C54-5185-611331D4FDE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712722" y="3241964"/>
                <a:ext cx="243873" cy="436675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headEnd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箭头连接符 23">
                <a:extLst>
                  <a:ext uri="{FF2B5EF4-FFF2-40B4-BE49-F238E27FC236}">
                    <a16:creationId xmlns:a16="http://schemas.microsoft.com/office/drawing/2014/main" id="{7E9B5BB0-82F3-0601-79AD-44441D0EEDF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437284" y="3026859"/>
                <a:ext cx="526934" cy="370840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B3ED73BD-9113-395B-B01E-6CCDE725C566}"/>
                  </a:ext>
                </a:extLst>
              </p:cNvPr>
              <p:cNvSpPr txBox="1"/>
              <p:nvPr/>
            </p:nvSpPr>
            <p:spPr>
              <a:xfrm>
                <a:off x="6549542" y="3376273"/>
                <a:ext cx="11193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条基外伸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88224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>
            <a:extLst>
              <a:ext uri="{FF2B5EF4-FFF2-40B4-BE49-F238E27FC236}">
                <a16:creationId xmlns:a16="http://schemas.microsoft.com/office/drawing/2014/main" id="{EF106753-FBFD-A02A-E124-DEB7C6EA47BB}"/>
              </a:ext>
            </a:extLst>
          </p:cNvPr>
          <p:cNvGrpSpPr/>
          <p:nvPr/>
        </p:nvGrpSpPr>
        <p:grpSpPr>
          <a:xfrm>
            <a:off x="3531803" y="1108364"/>
            <a:ext cx="5510597" cy="2585999"/>
            <a:chOff x="2888053" y="2733964"/>
            <a:chExt cx="5510597" cy="2585999"/>
          </a:xfrm>
        </p:grpSpPr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287AAE1B-B1C1-074D-272D-5BFA502BCDF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653" t="26481" r="9678" b="29120"/>
            <a:stretch/>
          </p:blipFill>
          <p:spPr>
            <a:xfrm>
              <a:off x="2888053" y="2733964"/>
              <a:ext cx="4760426" cy="1714069"/>
            </a:xfrm>
            <a:prstGeom prst="rect">
              <a:avLst/>
            </a:prstGeom>
          </p:spPr>
        </p:pic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1D6BA34C-9888-FD28-585F-9E7DA385D180}"/>
                </a:ext>
              </a:extLst>
            </p:cNvPr>
            <p:cNvGrpSpPr/>
            <p:nvPr/>
          </p:nvGrpSpPr>
          <p:grpSpPr>
            <a:xfrm rot="3194057">
              <a:off x="6814343" y="3875611"/>
              <a:ext cx="165291" cy="716333"/>
              <a:chOff x="3776337" y="848410"/>
              <a:chExt cx="300338" cy="1023950"/>
            </a:xfrm>
          </p:grpSpPr>
          <p:cxnSp>
            <p:nvCxnSpPr>
              <p:cNvPr id="9" name="直接箭头连接符 8">
                <a:extLst>
                  <a:ext uri="{FF2B5EF4-FFF2-40B4-BE49-F238E27FC236}">
                    <a16:creationId xmlns:a16="http://schemas.microsoft.com/office/drawing/2014/main" id="{9DCBD022-DF59-1441-7D50-DA23155CC2FC}"/>
                  </a:ext>
                </a:extLst>
              </p:cNvPr>
              <p:cNvCxnSpPr/>
              <p:nvPr/>
            </p:nvCxnSpPr>
            <p:spPr>
              <a:xfrm>
                <a:off x="3926506" y="848703"/>
                <a:ext cx="0" cy="1022199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接连接符 9">
                <a:extLst>
                  <a:ext uri="{FF2B5EF4-FFF2-40B4-BE49-F238E27FC236}">
                    <a16:creationId xmlns:a16="http://schemas.microsoft.com/office/drawing/2014/main" id="{1CC1E11F-201F-7E7C-D624-B3D699C57165}"/>
                  </a:ext>
                </a:extLst>
              </p:cNvPr>
              <p:cNvCxnSpPr/>
              <p:nvPr/>
            </p:nvCxnSpPr>
            <p:spPr>
              <a:xfrm>
                <a:off x="3776337" y="848410"/>
                <a:ext cx="300338" cy="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>
                <a:extLst>
                  <a:ext uri="{FF2B5EF4-FFF2-40B4-BE49-F238E27FC236}">
                    <a16:creationId xmlns:a16="http://schemas.microsoft.com/office/drawing/2014/main" id="{0F15FEEB-AD2C-96BC-1EA1-DA009FB633E5}"/>
                  </a:ext>
                </a:extLst>
              </p:cNvPr>
              <p:cNvCxnSpPr/>
              <p:nvPr/>
            </p:nvCxnSpPr>
            <p:spPr>
              <a:xfrm>
                <a:off x="3776337" y="1872360"/>
                <a:ext cx="300338" cy="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73C68535-1219-7793-C34C-0241A3208321}"/>
                </a:ext>
              </a:extLst>
            </p:cNvPr>
            <p:cNvSpPr txBox="1"/>
            <p:nvPr/>
          </p:nvSpPr>
          <p:spPr>
            <a:xfrm>
              <a:off x="6638415" y="4514363"/>
              <a:ext cx="17602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前后立柱间距</a:t>
              </a:r>
            </a:p>
          </p:txBody>
        </p:sp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071A7B94-80F4-939E-E737-5ACE98B1E6A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056624" y="4279900"/>
              <a:ext cx="204931" cy="308304"/>
            </a:xfrm>
            <a:prstGeom prst="straightConnector1">
              <a:avLst/>
            </a:prstGeom>
            <a:ln>
              <a:solidFill>
                <a:srgbClr val="FF0000"/>
              </a:solidFill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FE887B3F-CB7A-2413-586F-853B566CDD92}"/>
                </a:ext>
              </a:extLst>
            </p:cNvPr>
            <p:cNvGrpSpPr/>
            <p:nvPr/>
          </p:nvGrpSpPr>
          <p:grpSpPr>
            <a:xfrm rot="5982251">
              <a:off x="5605416" y="3603590"/>
              <a:ext cx="254111" cy="1470828"/>
              <a:chOff x="3776337" y="848410"/>
              <a:chExt cx="300338" cy="1023950"/>
            </a:xfrm>
          </p:grpSpPr>
          <p:cxnSp>
            <p:nvCxnSpPr>
              <p:cNvPr id="18" name="直接箭头连接符 17">
                <a:extLst>
                  <a:ext uri="{FF2B5EF4-FFF2-40B4-BE49-F238E27FC236}">
                    <a16:creationId xmlns:a16="http://schemas.microsoft.com/office/drawing/2014/main" id="{FF16A569-0278-A116-43BC-8EE0478A51A9}"/>
                  </a:ext>
                </a:extLst>
              </p:cNvPr>
              <p:cNvCxnSpPr/>
              <p:nvPr/>
            </p:nvCxnSpPr>
            <p:spPr>
              <a:xfrm>
                <a:off x="3926506" y="848703"/>
                <a:ext cx="0" cy="1022199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连接符 18">
                <a:extLst>
                  <a:ext uri="{FF2B5EF4-FFF2-40B4-BE49-F238E27FC236}">
                    <a16:creationId xmlns:a16="http://schemas.microsoft.com/office/drawing/2014/main" id="{3B59FBFD-3E5C-3C26-B0D7-7C34382ADE0E}"/>
                  </a:ext>
                </a:extLst>
              </p:cNvPr>
              <p:cNvCxnSpPr/>
              <p:nvPr/>
            </p:nvCxnSpPr>
            <p:spPr>
              <a:xfrm>
                <a:off x="3776337" y="848410"/>
                <a:ext cx="300338" cy="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连接符 19">
                <a:extLst>
                  <a:ext uri="{FF2B5EF4-FFF2-40B4-BE49-F238E27FC236}">
                    <a16:creationId xmlns:a16="http://schemas.microsoft.com/office/drawing/2014/main" id="{A57821B7-17B2-DFB7-EF7B-9401C540B625}"/>
                  </a:ext>
                </a:extLst>
              </p:cNvPr>
              <p:cNvCxnSpPr/>
              <p:nvPr/>
            </p:nvCxnSpPr>
            <p:spPr>
              <a:xfrm>
                <a:off x="3776337" y="1872360"/>
                <a:ext cx="300338" cy="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E751FFAD-EDFF-2A13-66DD-2BD08E610F6B}"/>
                </a:ext>
              </a:extLst>
            </p:cNvPr>
            <p:cNvSpPr txBox="1"/>
            <p:nvPr/>
          </p:nvSpPr>
          <p:spPr>
            <a:xfrm>
              <a:off x="4848809" y="4498819"/>
              <a:ext cx="15871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支架纵向间距</a:t>
              </a:r>
            </a:p>
          </p:txBody>
        </p:sp>
        <p:cxnSp>
          <p:nvCxnSpPr>
            <p:cNvPr id="24" name="直接箭头连接符 23">
              <a:extLst>
                <a:ext uri="{FF2B5EF4-FFF2-40B4-BE49-F238E27FC236}">
                  <a16:creationId xmlns:a16="http://schemas.microsoft.com/office/drawing/2014/main" id="{27EA3DDE-6DB9-96B1-5D38-D4A9562DE5B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74740" y="4323998"/>
              <a:ext cx="129900" cy="220107"/>
            </a:xfrm>
            <a:prstGeom prst="straightConnector1">
              <a:avLst/>
            </a:prstGeom>
            <a:ln>
              <a:solidFill>
                <a:srgbClr val="FF0000"/>
              </a:solidFill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21E7FFC9-15B3-164D-DF50-5FAEA1D0D00F}"/>
                </a:ext>
              </a:extLst>
            </p:cNvPr>
            <p:cNvSpPr txBox="1"/>
            <p:nvPr/>
          </p:nvSpPr>
          <p:spPr>
            <a:xfrm>
              <a:off x="3664524" y="4950631"/>
              <a:ext cx="29738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>
                  <a:latin typeface="宋体" panose="02010600030101010101" pitchFamily="2" charset="-122"/>
                  <a:ea typeface="宋体" panose="02010600030101010101" pitchFamily="2" charset="-122"/>
                </a:rPr>
                <a:t>单立柱柱墩计算参数示意图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48776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>
            <a:extLst>
              <a:ext uri="{FF2B5EF4-FFF2-40B4-BE49-F238E27FC236}">
                <a16:creationId xmlns:a16="http://schemas.microsoft.com/office/drawing/2014/main" id="{04B24508-F5A3-8970-08CC-EECDC06899E6}"/>
              </a:ext>
            </a:extLst>
          </p:cNvPr>
          <p:cNvGrpSpPr/>
          <p:nvPr/>
        </p:nvGrpSpPr>
        <p:grpSpPr>
          <a:xfrm>
            <a:off x="3234748" y="2005443"/>
            <a:ext cx="4659142" cy="3082616"/>
            <a:chOff x="3234748" y="2005443"/>
            <a:chExt cx="4659142" cy="3082616"/>
          </a:xfrm>
        </p:grpSpPr>
        <p:grpSp>
          <p:nvGrpSpPr>
            <p:cNvPr id="31" name="组合 30">
              <a:extLst>
                <a:ext uri="{FF2B5EF4-FFF2-40B4-BE49-F238E27FC236}">
                  <a16:creationId xmlns:a16="http://schemas.microsoft.com/office/drawing/2014/main" id="{1A3FFD5B-CC94-2F78-D618-DBD7CE581DBE}"/>
                </a:ext>
              </a:extLst>
            </p:cNvPr>
            <p:cNvGrpSpPr/>
            <p:nvPr/>
          </p:nvGrpSpPr>
          <p:grpSpPr>
            <a:xfrm>
              <a:off x="3234748" y="2005443"/>
              <a:ext cx="4659142" cy="2881890"/>
              <a:chOff x="3234748" y="2005443"/>
              <a:chExt cx="4659142" cy="2881890"/>
            </a:xfrm>
          </p:grpSpPr>
          <p:pic>
            <p:nvPicPr>
              <p:cNvPr id="3" name="图片 2">
                <a:extLst>
                  <a:ext uri="{FF2B5EF4-FFF2-40B4-BE49-F238E27FC236}">
                    <a16:creationId xmlns:a16="http://schemas.microsoft.com/office/drawing/2014/main" id="{8D9E4749-23FF-3479-3306-8B60B16FF0D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80828" y="2005443"/>
                <a:ext cx="3833646" cy="2881890"/>
              </a:xfrm>
              <a:prstGeom prst="rect">
                <a:avLst/>
              </a:prstGeom>
            </p:spPr>
          </p:pic>
          <p:grpSp>
            <p:nvGrpSpPr>
              <p:cNvPr id="11" name="组合 10">
                <a:extLst>
                  <a:ext uri="{FF2B5EF4-FFF2-40B4-BE49-F238E27FC236}">
                    <a16:creationId xmlns:a16="http://schemas.microsoft.com/office/drawing/2014/main" id="{4437302F-B61E-AF9A-E3E9-361955A583EE}"/>
                  </a:ext>
                </a:extLst>
              </p:cNvPr>
              <p:cNvGrpSpPr/>
              <p:nvPr/>
            </p:nvGrpSpPr>
            <p:grpSpPr>
              <a:xfrm rot="18071018">
                <a:off x="6040547" y="3003124"/>
                <a:ext cx="159829" cy="657928"/>
                <a:chOff x="5021771" y="2519841"/>
                <a:chExt cx="184796" cy="1654488"/>
              </a:xfrm>
            </p:grpSpPr>
            <p:cxnSp>
              <p:nvCxnSpPr>
                <p:cNvPr id="8" name="直接箭头连接符 7">
                  <a:extLst>
                    <a:ext uri="{FF2B5EF4-FFF2-40B4-BE49-F238E27FC236}">
                      <a16:creationId xmlns:a16="http://schemas.microsoft.com/office/drawing/2014/main" id="{1FF0560B-98EF-9EB1-D31D-930132E41281}"/>
                    </a:ext>
                  </a:extLst>
                </p:cNvPr>
                <p:cNvCxnSpPr/>
                <p:nvPr/>
              </p:nvCxnSpPr>
              <p:spPr>
                <a:xfrm>
                  <a:off x="5114169" y="2519841"/>
                  <a:ext cx="0" cy="1654488"/>
                </a:xfrm>
                <a:prstGeom prst="straightConnector1">
                  <a:avLst/>
                </a:prstGeom>
                <a:ln w="12700">
                  <a:solidFill>
                    <a:srgbClr val="FF0000"/>
                  </a:solidFill>
                  <a:headEnd type="triangl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直接连接符 8">
                  <a:extLst>
                    <a:ext uri="{FF2B5EF4-FFF2-40B4-BE49-F238E27FC236}">
                      <a16:creationId xmlns:a16="http://schemas.microsoft.com/office/drawing/2014/main" id="{3ED82A16-DE0D-E4C9-0EEE-28A67926F16E}"/>
                    </a:ext>
                  </a:extLst>
                </p:cNvPr>
                <p:cNvCxnSpPr/>
                <p:nvPr/>
              </p:nvCxnSpPr>
              <p:spPr>
                <a:xfrm>
                  <a:off x="5021771" y="4174329"/>
                  <a:ext cx="184796" cy="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直接连接符 9">
                  <a:extLst>
                    <a:ext uri="{FF2B5EF4-FFF2-40B4-BE49-F238E27FC236}">
                      <a16:creationId xmlns:a16="http://schemas.microsoft.com/office/drawing/2014/main" id="{6AFE6801-F381-054A-7C1F-42E76AFCF700}"/>
                    </a:ext>
                  </a:extLst>
                </p:cNvPr>
                <p:cNvCxnSpPr/>
                <p:nvPr/>
              </p:nvCxnSpPr>
              <p:spPr>
                <a:xfrm>
                  <a:off x="5021771" y="2524700"/>
                  <a:ext cx="184796" cy="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044F4E20-23F1-2EB0-3DCA-FAD812C9C2E1}"/>
                  </a:ext>
                </a:extLst>
              </p:cNvPr>
              <p:cNvSpPr txBox="1"/>
              <p:nvPr/>
            </p:nvSpPr>
            <p:spPr>
              <a:xfrm>
                <a:off x="6719140" y="3865145"/>
                <a:ext cx="11747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横梁跨度</a:t>
                </a:r>
              </a:p>
            </p:txBody>
          </p:sp>
          <p:cxnSp>
            <p:nvCxnSpPr>
              <p:cNvPr id="13" name="直接箭头连接符 12">
                <a:extLst>
                  <a:ext uri="{FF2B5EF4-FFF2-40B4-BE49-F238E27FC236}">
                    <a16:creationId xmlns:a16="http://schemas.microsoft.com/office/drawing/2014/main" id="{90E0D6D7-92C4-1B77-956C-2B230283DD2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433592" y="3502420"/>
                <a:ext cx="489790" cy="362725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headEnd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6" name="组合 15">
                <a:extLst>
                  <a:ext uri="{FF2B5EF4-FFF2-40B4-BE49-F238E27FC236}">
                    <a16:creationId xmlns:a16="http://schemas.microsoft.com/office/drawing/2014/main" id="{BDA1D974-3171-BA2E-0BD4-7FBF2EE9D9C5}"/>
                  </a:ext>
                </a:extLst>
              </p:cNvPr>
              <p:cNvGrpSpPr/>
              <p:nvPr/>
            </p:nvGrpSpPr>
            <p:grpSpPr>
              <a:xfrm rot="18275281">
                <a:off x="4380564" y="3023024"/>
                <a:ext cx="159829" cy="811951"/>
                <a:chOff x="5021771" y="2519841"/>
                <a:chExt cx="184796" cy="1654488"/>
              </a:xfrm>
            </p:grpSpPr>
            <p:cxnSp>
              <p:nvCxnSpPr>
                <p:cNvPr id="17" name="直接箭头连接符 16">
                  <a:extLst>
                    <a:ext uri="{FF2B5EF4-FFF2-40B4-BE49-F238E27FC236}">
                      <a16:creationId xmlns:a16="http://schemas.microsoft.com/office/drawing/2014/main" id="{49989225-6DD6-C5DD-26DC-AD8CCEBFAC81}"/>
                    </a:ext>
                  </a:extLst>
                </p:cNvPr>
                <p:cNvCxnSpPr/>
                <p:nvPr/>
              </p:nvCxnSpPr>
              <p:spPr>
                <a:xfrm>
                  <a:off x="5114169" y="2519841"/>
                  <a:ext cx="0" cy="1654488"/>
                </a:xfrm>
                <a:prstGeom prst="straightConnector1">
                  <a:avLst/>
                </a:prstGeom>
                <a:ln w="12700">
                  <a:solidFill>
                    <a:srgbClr val="FF0000"/>
                  </a:solidFill>
                  <a:headEnd type="triangl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直接连接符 17">
                  <a:extLst>
                    <a:ext uri="{FF2B5EF4-FFF2-40B4-BE49-F238E27FC236}">
                      <a16:creationId xmlns:a16="http://schemas.microsoft.com/office/drawing/2014/main" id="{D2ADF1A5-BD1B-68F5-F13B-E8042C67D845}"/>
                    </a:ext>
                  </a:extLst>
                </p:cNvPr>
                <p:cNvCxnSpPr/>
                <p:nvPr/>
              </p:nvCxnSpPr>
              <p:spPr>
                <a:xfrm>
                  <a:off x="5021771" y="4174329"/>
                  <a:ext cx="184796" cy="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直接连接符 18">
                  <a:extLst>
                    <a:ext uri="{FF2B5EF4-FFF2-40B4-BE49-F238E27FC236}">
                      <a16:creationId xmlns:a16="http://schemas.microsoft.com/office/drawing/2014/main" id="{0106FE6C-1AA0-2030-ACFC-AD2AF43E348F}"/>
                    </a:ext>
                  </a:extLst>
                </p:cNvPr>
                <p:cNvCxnSpPr/>
                <p:nvPr/>
              </p:nvCxnSpPr>
              <p:spPr>
                <a:xfrm>
                  <a:off x="5021771" y="2524700"/>
                  <a:ext cx="184796" cy="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34976579-26D1-34CC-CBB5-B6B8CFC9843B}"/>
                  </a:ext>
                </a:extLst>
              </p:cNvPr>
              <p:cNvSpPr txBox="1"/>
              <p:nvPr/>
            </p:nvSpPr>
            <p:spPr>
              <a:xfrm>
                <a:off x="3701412" y="3757370"/>
                <a:ext cx="16166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平行横梁长度</a:t>
                </a:r>
              </a:p>
            </p:txBody>
          </p:sp>
          <p:cxnSp>
            <p:nvCxnSpPr>
              <p:cNvPr id="21" name="直接箭头连接符 20">
                <a:extLst>
                  <a:ext uri="{FF2B5EF4-FFF2-40B4-BE49-F238E27FC236}">
                    <a16:creationId xmlns:a16="http://schemas.microsoft.com/office/drawing/2014/main" id="{DD8CB9BD-CF9D-4886-36A6-0FD97661711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48437" y="3510994"/>
                <a:ext cx="212041" cy="298119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headEnd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3" name="组合 22">
                <a:extLst>
                  <a:ext uri="{FF2B5EF4-FFF2-40B4-BE49-F238E27FC236}">
                    <a16:creationId xmlns:a16="http://schemas.microsoft.com/office/drawing/2014/main" id="{47A08CD1-1CA3-6919-86C1-F4A27C3C8356}"/>
                  </a:ext>
                </a:extLst>
              </p:cNvPr>
              <p:cNvGrpSpPr/>
              <p:nvPr/>
            </p:nvGrpSpPr>
            <p:grpSpPr>
              <a:xfrm rot="3290090">
                <a:off x="4666791" y="1810764"/>
                <a:ext cx="177692" cy="1520772"/>
                <a:chOff x="5021771" y="2519841"/>
                <a:chExt cx="184796" cy="1654488"/>
              </a:xfrm>
            </p:grpSpPr>
            <p:cxnSp>
              <p:nvCxnSpPr>
                <p:cNvPr id="24" name="直接箭头连接符 23">
                  <a:extLst>
                    <a:ext uri="{FF2B5EF4-FFF2-40B4-BE49-F238E27FC236}">
                      <a16:creationId xmlns:a16="http://schemas.microsoft.com/office/drawing/2014/main" id="{855EAC52-73A5-AAB2-B669-358D6C0006F8}"/>
                    </a:ext>
                  </a:extLst>
                </p:cNvPr>
                <p:cNvCxnSpPr/>
                <p:nvPr/>
              </p:nvCxnSpPr>
              <p:spPr>
                <a:xfrm>
                  <a:off x="5114169" y="2519841"/>
                  <a:ext cx="0" cy="1654488"/>
                </a:xfrm>
                <a:prstGeom prst="straightConnector1">
                  <a:avLst/>
                </a:prstGeom>
                <a:ln w="12700">
                  <a:solidFill>
                    <a:srgbClr val="FF0000"/>
                  </a:solidFill>
                  <a:headEnd type="triangl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直接连接符 24">
                  <a:extLst>
                    <a:ext uri="{FF2B5EF4-FFF2-40B4-BE49-F238E27FC236}">
                      <a16:creationId xmlns:a16="http://schemas.microsoft.com/office/drawing/2014/main" id="{51CFC7D5-55DF-6C6F-C4F4-EC21B5C3FF2F}"/>
                    </a:ext>
                  </a:extLst>
                </p:cNvPr>
                <p:cNvCxnSpPr/>
                <p:nvPr/>
              </p:nvCxnSpPr>
              <p:spPr>
                <a:xfrm>
                  <a:off x="5021771" y="4174329"/>
                  <a:ext cx="184796" cy="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直接连接符 25">
                  <a:extLst>
                    <a:ext uri="{FF2B5EF4-FFF2-40B4-BE49-F238E27FC236}">
                      <a16:creationId xmlns:a16="http://schemas.microsoft.com/office/drawing/2014/main" id="{6C1D51FD-BA9A-3CAC-2A39-868AF741906A}"/>
                    </a:ext>
                  </a:extLst>
                </p:cNvPr>
                <p:cNvCxnSpPr/>
                <p:nvPr/>
              </p:nvCxnSpPr>
              <p:spPr>
                <a:xfrm>
                  <a:off x="5021771" y="2524700"/>
                  <a:ext cx="184796" cy="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42CA08FD-AD51-BBC7-E02C-F1AEF4F87265}"/>
                  </a:ext>
                </a:extLst>
              </p:cNvPr>
              <p:cNvSpPr txBox="1"/>
              <p:nvPr/>
            </p:nvSpPr>
            <p:spPr>
              <a:xfrm>
                <a:off x="3234748" y="2296088"/>
                <a:ext cx="16166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垂直横梁长度</a:t>
                </a:r>
              </a:p>
            </p:txBody>
          </p:sp>
          <p:cxnSp>
            <p:nvCxnSpPr>
              <p:cNvPr id="28" name="直接箭头连接符 27">
                <a:extLst>
                  <a:ext uri="{FF2B5EF4-FFF2-40B4-BE49-F238E27FC236}">
                    <a16:creationId xmlns:a16="http://schemas.microsoft.com/office/drawing/2014/main" id="{DBB6C42C-5273-7E21-A240-03944180004F}"/>
                  </a:ext>
                </a:extLst>
              </p:cNvPr>
              <p:cNvCxnSpPr>
                <a:cxnSpLocks/>
                <a:stCxn id="27" idx="2"/>
              </p:cNvCxnSpPr>
              <p:nvPr/>
            </p:nvCxnSpPr>
            <p:spPr>
              <a:xfrm>
                <a:off x="4043060" y="2665420"/>
                <a:ext cx="417418" cy="105912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headEnd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B3FCB087-2524-3CD2-4919-3B941D01B467}"/>
                </a:ext>
              </a:extLst>
            </p:cNvPr>
            <p:cNvSpPr txBox="1"/>
            <p:nvPr/>
          </p:nvSpPr>
          <p:spPr>
            <a:xfrm>
              <a:off x="3810841" y="4718727"/>
              <a:ext cx="39036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>
                  <a:latin typeface="宋体" panose="02010600030101010101" pitchFamily="2" charset="-122"/>
                  <a:ea typeface="宋体" panose="02010600030101010101" pitchFamily="2" charset="-122"/>
                </a:rPr>
                <a:t>彩钢瓦屋面光伏支架计算参数示意图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90098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" name="组合 110">
            <a:extLst>
              <a:ext uri="{FF2B5EF4-FFF2-40B4-BE49-F238E27FC236}">
                <a16:creationId xmlns:a16="http://schemas.microsoft.com/office/drawing/2014/main" id="{995D7D64-412D-3D0D-2A16-93FEAB339D7A}"/>
              </a:ext>
            </a:extLst>
          </p:cNvPr>
          <p:cNvGrpSpPr/>
          <p:nvPr/>
        </p:nvGrpSpPr>
        <p:grpSpPr>
          <a:xfrm>
            <a:off x="3009900" y="694521"/>
            <a:ext cx="3706864" cy="4112215"/>
            <a:chOff x="3009900" y="694521"/>
            <a:chExt cx="3706864" cy="4112215"/>
          </a:xfrm>
        </p:grpSpPr>
        <p:sp>
          <p:nvSpPr>
            <p:cNvPr id="98" name="矩形 97">
              <a:extLst>
                <a:ext uri="{FF2B5EF4-FFF2-40B4-BE49-F238E27FC236}">
                  <a16:creationId xmlns:a16="http://schemas.microsoft.com/office/drawing/2014/main" id="{CEE61DBD-F79A-D8BF-1150-26F944D5BF4F}"/>
                </a:ext>
              </a:extLst>
            </p:cNvPr>
            <p:cNvSpPr/>
            <p:nvPr/>
          </p:nvSpPr>
          <p:spPr>
            <a:xfrm>
              <a:off x="3009900" y="3459458"/>
              <a:ext cx="3686175" cy="98718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矩形 96">
              <a:extLst>
                <a:ext uri="{FF2B5EF4-FFF2-40B4-BE49-F238E27FC236}">
                  <a16:creationId xmlns:a16="http://schemas.microsoft.com/office/drawing/2014/main" id="{4B0C5CA4-0E62-9A91-F72F-B47288EB1778}"/>
                </a:ext>
              </a:extLst>
            </p:cNvPr>
            <p:cNvSpPr/>
            <p:nvPr/>
          </p:nvSpPr>
          <p:spPr>
            <a:xfrm>
              <a:off x="3009900" y="2667899"/>
              <a:ext cx="3686175" cy="79382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矩形 90">
              <a:extLst>
                <a:ext uri="{FF2B5EF4-FFF2-40B4-BE49-F238E27FC236}">
                  <a16:creationId xmlns:a16="http://schemas.microsoft.com/office/drawing/2014/main" id="{013F1E79-4B6B-58AF-BD85-2EC3E42C6CD1}"/>
                </a:ext>
              </a:extLst>
            </p:cNvPr>
            <p:cNvSpPr/>
            <p:nvPr/>
          </p:nvSpPr>
          <p:spPr>
            <a:xfrm>
              <a:off x="3009900" y="1874954"/>
              <a:ext cx="3686175" cy="79382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" name="直接连接符 3">
              <a:extLst>
                <a:ext uri="{FF2B5EF4-FFF2-40B4-BE49-F238E27FC236}">
                  <a16:creationId xmlns:a16="http://schemas.microsoft.com/office/drawing/2014/main" id="{4BD2CC37-DCDD-F144-E4AA-5DB2935CF703}"/>
                </a:ext>
              </a:extLst>
            </p:cNvPr>
            <p:cNvCxnSpPr>
              <a:cxnSpLocks/>
            </p:cNvCxnSpPr>
            <p:nvPr/>
          </p:nvCxnSpPr>
          <p:spPr>
            <a:xfrm>
              <a:off x="3009900" y="1876711"/>
              <a:ext cx="3686175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5338E3B2-1C15-68AB-10FC-E63A4AC0A18E}"/>
                </a:ext>
              </a:extLst>
            </p:cNvPr>
            <p:cNvSpPr/>
            <p:nvPr/>
          </p:nvSpPr>
          <p:spPr>
            <a:xfrm>
              <a:off x="4810957" y="848410"/>
              <a:ext cx="275208" cy="345341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FBAF2C4D-59F2-C824-F929-15F0A2B07DBE}"/>
                </a:ext>
              </a:extLst>
            </p:cNvPr>
            <p:cNvGrpSpPr/>
            <p:nvPr/>
          </p:nvGrpSpPr>
          <p:grpSpPr>
            <a:xfrm>
              <a:off x="3131690" y="1876711"/>
              <a:ext cx="275208" cy="195929"/>
              <a:chOff x="2342318" y="1907191"/>
              <a:chExt cx="426060" cy="252254"/>
            </a:xfrm>
          </p:grpSpPr>
          <p:cxnSp>
            <p:nvCxnSpPr>
              <p:cNvPr id="29" name="直接连接符 28">
                <a:extLst>
                  <a:ext uri="{FF2B5EF4-FFF2-40B4-BE49-F238E27FC236}">
                    <a16:creationId xmlns:a16="http://schemas.microsoft.com/office/drawing/2014/main" id="{151C58AB-1FB5-F0B1-B9EF-49A0329781E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42318" y="1909454"/>
                <a:ext cx="249991" cy="249991"/>
              </a:xfrm>
              <a:prstGeom prst="line">
                <a:avLst/>
              </a:prstGeom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 29">
                <a:extLst>
                  <a:ext uri="{FF2B5EF4-FFF2-40B4-BE49-F238E27FC236}">
                    <a16:creationId xmlns:a16="http://schemas.microsoft.com/office/drawing/2014/main" id="{43772075-C11D-4592-D0E0-BE5C30009A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29429" y="1909453"/>
                <a:ext cx="228046" cy="228046"/>
              </a:xfrm>
              <a:prstGeom prst="line">
                <a:avLst/>
              </a:prstGeom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 30">
                <a:extLst>
                  <a:ext uri="{FF2B5EF4-FFF2-40B4-BE49-F238E27FC236}">
                    <a16:creationId xmlns:a16="http://schemas.microsoft.com/office/drawing/2014/main" id="{698E11AC-8C45-426A-7392-348FCDE106B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09451" y="1908699"/>
                <a:ext cx="68002" cy="75696"/>
              </a:xfrm>
              <a:prstGeom prst="line">
                <a:avLst/>
              </a:prstGeom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 31">
                <a:extLst>
                  <a:ext uri="{FF2B5EF4-FFF2-40B4-BE49-F238E27FC236}">
                    <a16:creationId xmlns:a16="http://schemas.microsoft.com/office/drawing/2014/main" id="{98803346-02EF-7C1E-5730-D3A3A71A2C6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56699" y="1907945"/>
                <a:ext cx="115632" cy="126127"/>
              </a:xfrm>
              <a:prstGeom prst="line">
                <a:avLst/>
              </a:prstGeom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 32">
                <a:extLst>
                  <a:ext uri="{FF2B5EF4-FFF2-40B4-BE49-F238E27FC236}">
                    <a16:creationId xmlns:a16="http://schemas.microsoft.com/office/drawing/2014/main" id="{3A275AA2-5EB6-7B8C-BAD4-1D71F444C10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607937" y="1907191"/>
                <a:ext cx="160441" cy="178595"/>
              </a:xfrm>
              <a:prstGeom prst="line">
                <a:avLst/>
              </a:prstGeom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F9400AAD-4804-FD50-E79D-7628B1C16296}"/>
                </a:ext>
              </a:extLst>
            </p:cNvPr>
            <p:cNvGrpSpPr/>
            <p:nvPr/>
          </p:nvGrpSpPr>
          <p:grpSpPr>
            <a:xfrm>
              <a:off x="3567493" y="1876711"/>
              <a:ext cx="275208" cy="195929"/>
              <a:chOff x="2342318" y="1907191"/>
              <a:chExt cx="426060" cy="252254"/>
            </a:xfrm>
          </p:grpSpPr>
          <p:cxnSp>
            <p:nvCxnSpPr>
              <p:cNvPr id="35" name="直接连接符 34">
                <a:extLst>
                  <a:ext uri="{FF2B5EF4-FFF2-40B4-BE49-F238E27FC236}">
                    <a16:creationId xmlns:a16="http://schemas.microsoft.com/office/drawing/2014/main" id="{D1005EB3-2F9B-634C-77BB-F7B46DFB007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42318" y="1909454"/>
                <a:ext cx="249991" cy="249991"/>
              </a:xfrm>
              <a:prstGeom prst="line">
                <a:avLst/>
              </a:prstGeom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 35">
                <a:extLst>
                  <a:ext uri="{FF2B5EF4-FFF2-40B4-BE49-F238E27FC236}">
                    <a16:creationId xmlns:a16="http://schemas.microsoft.com/office/drawing/2014/main" id="{1B114DAD-5257-38D6-EC2E-D24FA1CB58D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29429" y="1909453"/>
                <a:ext cx="228046" cy="228046"/>
              </a:xfrm>
              <a:prstGeom prst="line">
                <a:avLst/>
              </a:prstGeom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 36">
                <a:extLst>
                  <a:ext uri="{FF2B5EF4-FFF2-40B4-BE49-F238E27FC236}">
                    <a16:creationId xmlns:a16="http://schemas.microsoft.com/office/drawing/2014/main" id="{A44E8B1F-0F88-26DE-6558-61F8C92071B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09451" y="1908699"/>
                <a:ext cx="68002" cy="75696"/>
              </a:xfrm>
              <a:prstGeom prst="line">
                <a:avLst/>
              </a:prstGeom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>
                <a:extLst>
                  <a:ext uri="{FF2B5EF4-FFF2-40B4-BE49-F238E27FC236}">
                    <a16:creationId xmlns:a16="http://schemas.microsoft.com/office/drawing/2014/main" id="{07EE147C-5AA0-2328-341A-5BB9770F2D9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56699" y="1907945"/>
                <a:ext cx="115632" cy="126127"/>
              </a:xfrm>
              <a:prstGeom prst="line">
                <a:avLst/>
              </a:prstGeom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接连接符 38">
                <a:extLst>
                  <a:ext uri="{FF2B5EF4-FFF2-40B4-BE49-F238E27FC236}">
                    <a16:creationId xmlns:a16="http://schemas.microsoft.com/office/drawing/2014/main" id="{32107E17-FCA7-F4C0-408C-F4E5AC38C99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607937" y="1907191"/>
                <a:ext cx="160441" cy="178595"/>
              </a:xfrm>
              <a:prstGeom prst="line">
                <a:avLst/>
              </a:prstGeom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组合 39">
              <a:extLst>
                <a:ext uri="{FF2B5EF4-FFF2-40B4-BE49-F238E27FC236}">
                  <a16:creationId xmlns:a16="http://schemas.microsoft.com/office/drawing/2014/main" id="{00282FEB-46D9-7A57-4B8F-172FE7476D83}"/>
                </a:ext>
              </a:extLst>
            </p:cNvPr>
            <p:cNvGrpSpPr/>
            <p:nvPr/>
          </p:nvGrpSpPr>
          <p:grpSpPr>
            <a:xfrm>
              <a:off x="3969733" y="1876711"/>
              <a:ext cx="275208" cy="195929"/>
              <a:chOff x="2342318" y="1907191"/>
              <a:chExt cx="426060" cy="252254"/>
            </a:xfrm>
          </p:grpSpPr>
          <p:cxnSp>
            <p:nvCxnSpPr>
              <p:cNvPr id="41" name="直接连接符 40">
                <a:extLst>
                  <a:ext uri="{FF2B5EF4-FFF2-40B4-BE49-F238E27FC236}">
                    <a16:creationId xmlns:a16="http://schemas.microsoft.com/office/drawing/2014/main" id="{C55EFAEC-764B-74F9-626B-CF9461F894B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42318" y="1909454"/>
                <a:ext cx="249991" cy="249991"/>
              </a:xfrm>
              <a:prstGeom prst="line">
                <a:avLst/>
              </a:prstGeom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接连接符 41">
                <a:extLst>
                  <a:ext uri="{FF2B5EF4-FFF2-40B4-BE49-F238E27FC236}">
                    <a16:creationId xmlns:a16="http://schemas.microsoft.com/office/drawing/2014/main" id="{DD102715-5A9A-D100-3311-BE013772C2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29429" y="1909453"/>
                <a:ext cx="228046" cy="228046"/>
              </a:xfrm>
              <a:prstGeom prst="line">
                <a:avLst/>
              </a:prstGeom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连接符 42">
                <a:extLst>
                  <a:ext uri="{FF2B5EF4-FFF2-40B4-BE49-F238E27FC236}">
                    <a16:creationId xmlns:a16="http://schemas.microsoft.com/office/drawing/2014/main" id="{A5371028-ECFF-BEF7-E36C-F35B25989DF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09451" y="1908699"/>
                <a:ext cx="68002" cy="75696"/>
              </a:xfrm>
              <a:prstGeom prst="line">
                <a:avLst/>
              </a:prstGeom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 43">
                <a:extLst>
                  <a:ext uri="{FF2B5EF4-FFF2-40B4-BE49-F238E27FC236}">
                    <a16:creationId xmlns:a16="http://schemas.microsoft.com/office/drawing/2014/main" id="{1BB0A8F5-B6D6-C73C-442D-292C9EECA19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56699" y="1907945"/>
                <a:ext cx="115632" cy="126127"/>
              </a:xfrm>
              <a:prstGeom prst="line">
                <a:avLst/>
              </a:prstGeom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 44">
                <a:extLst>
                  <a:ext uri="{FF2B5EF4-FFF2-40B4-BE49-F238E27FC236}">
                    <a16:creationId xmlns:a16="http://schemas.microsoft.com/office/drawing/2014/main" id="{C230E649-6E23-0867-7D39-5FE815B5B13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607937" y="1907191"/>
                <a:ext cx="160441" cy="178595"/>
              </a:xfrm>
              <a:prstGeom prst="line">
                <a:avLst/>
              </a:prstGeom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组合 45">
              <a:extLst>
                <a:ext uri="{FF2B5EF4-FFF2-40B4-BE49-F238E27FC236}">
                  <a16:creationId xmlns:a16="http://schemas.microsoft.com/office/drawing/2014/main" id="{DC66B6BD-DE0F-04D8-2D28-0997D2755378}"/>
                </a:ext>
              </a:extLst>
            </p:cNvPr>
            <p:cNvGrpSpPr/>
            <p:nvPr/>
          </p:nvGrpSpPr>
          <p:grpSpPr>
            <a:xfrm>
              <a:off x="4360492" y="1876711"/>
              <a:ext cx="275208" cy="195929"/>
              <a:chOff x="2342318" y="1907191"/>
              <a:chExt cx="426060" cy="252254"/>
            </a:xfrm>
          </p:grpSpPr>
          <p:cxnSp>
            <p:nvCxnSpPr>
              <p:cNvPr id="47" name="直接连接符 46">
                <a:extLst>
                  <a:ext uri="{FF2B5EF4-FFF2-40B4-BE49-F238E27FC236}">
                    <a16:creationId xmlns:a16="http://schemas.microsoft.com/office/drawing/2014/main" id="{9DAAF466-BFDA-9A94-D384-952F0692E8D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42318" y="1909454"/>
                <a:ext cx="249991" cy="249991"/>
              </a:xfrm>
              <a:prstGeom prst="line">
                <a:avLst/>
              </a:prstGeom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连接符 47">
                <a:extLst>
                  <a:ext uri="{FF2B5EF4-FFF2-40B4-BE49-F238E27FC236}">
                    <a16:creationId xmlns:a16="http://schemas.microsoft.com/office/drawing/2014/main" id="{0FD80BB8-3617-4AD6-6549-9294E7E12B5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29429" y="1909453"/>
                <a:ext cx="228046" cy="228046"/>
              </a:xfrm>
              <a:prstGeom prst="line">
                <a:avLst/>
              </a:prstGeom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连接符 48">
                <a:extLst>
                  <a:ext uri="{FF2B5EF4-FFF2-40B4-BE49-F238E27FC236}">
                    <a16:creationId xmlns:a16="http://schemas.microsoft.com/office/drawing/2014/main" id="{654CA395-8A52-FB26-984F-E0C850FFD2C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09451" y="1908699"/>
                <a:ext cx="68002" cy="75696"/>
              </a:xfrm>
              <a:prstGeom prst="line">
                <a:avLst/>
              </a:prstGeom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连接符 49">
                <a:extLst>
                  <a:ext uri="{FF2B5EF4-FFF2-40B4-BE49-F238E27FC236}">
                    <a16:creationId xmlns:a16="http://schemas.microsoft.com/office/drawing/2014/main" id="{ACF0D0EC-E2AC-C42A-54D1-20754F8D75F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56699" y="1907945"/>
                <a:ext cx="115632" cy="126127"/>
              </a:xfrm>
              <a:prstGeom prst="line">
                <a:avLst/>
              </a:prstGeom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 50">
                <a:extLst>
                  <a:ext uri="{FF2B5EF4-FFF2-40B4-BE49-F238E27FC236}">
                    <a16:creationId xmlns:a16="http://schemas.microsoft.com/office/drawing/2014/main" id="{6850CAC0-608A-1E68-5A36-4794114CE89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607937" y="1907191"/>
                <a:ext cx="160441" cy="178595"/>
              </a:xfrm>
              <a:prstGeom prst="line">
                <a:avLst/>
              </a:prstGeom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2" name="组合 51">
              <a:extLst>
                <a:ext uri="{FF2B5EF4-FFF2-40B4-BE49-F238E27FC236}">
                  <a16:creationId xmlns:a16="http://schemas.microsoft.com/office/drawing/2014/main" id="{EB84A41F-E884-0848-BF7C-B59F5C6838E9}"/>
                </a:ext>
              </a:extLst>
            </p:cNvPr>
            <p:cNvGrpSpPr/>
            <p:nvPr/>
          </p:nvGrpSpPr>
          <p:grpSpPr>
            <a:xfrm>
              <a:off x="5186201" y="1876711"/>
              <a:ext cx="275208" cy="195929"/>
              <a:chOff x="2342318" y="1907191"/>
              <a:chExt cx="426060" cy="252254"/>
            </a:xfrm>
          </p:grpSpPr>
          <p:cxnSp>
            <p:nvCxnSpPr>
              <p:cNvPr id="53" name="直接连接符 52">
                <a:extLst>
                  <a:ext uri="{FF2B5EF4-FFF2-40B4-BE49-F238E27FC236}">
                    <a16:creationId xmlns:a16="http://schemas.microsoft.com/office/drawing/2014/main" id="{6CBC6C1D-ECEB-5000-F36A-BC27788E75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42318" y="1909454"/>
                <a:ext cx="249991" cy="249991"/>
              </a:xfrm>
              <a:prstGeom prst="line">
                <a:avLst/>
              </a:prstGeom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接连接符 53">
                <a:extLst>
                  <a:ext uri="{FF2B5EF4-FFF2-40B4-BE49-F238E27FC236}">
                    <a16:creationId xmlns:a16="http://schemas.microsoft.com/office/drawing/2014/main" id="{4D3CB7B0-71CB-B8FE-9CB3-AD258B06144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29429" y="1909453"/>
                <a:ext cx="228046" cy="228046"/>
              </a:xfrm>
              <a:prstGeom prst="line">
                <a:avLst/>
              </a:prstGeom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接连接符 54">
                <a:extLst>
                  <a:ext uri="{FF2B5EF4-FFF2-40B4-BE49-F238E27FC236}">
                    <a16:creationId xmlns:a16="http://schemas.microsoft.com/office/drawing/2014/main" id="{984C2C98-9296-B04D-7E19-0E08A1D13C5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09451" y="1908699"/>
                <a:ext cx="68002" cy="75696"/>
              </a:xfrm>
              <a:prstGeom prst="line">
                <a:avLst/>
              </a:prstGeom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直接连接符 55">
                <a:extLst>
                  <a:ext uri="{FF2B5EF4-FFF2-40B4-BE49-F238E27FC236}">
                    <a16:creationId xmlns:a16="http://schemas.microsoft.com/office/drawing/2014/main" id="{E5C21179-3FB1-34C9-1C70-60691C736DC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56699" y="1907945"/>
                <a:ext cx="115632" cy="126127"/>
              </a:xfrm>
              <a:prstGeom prst="line">
                <a:avLst/>
              </a:prstGeom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接连接符 56">
                <a:extLst>
                  <a:ext uri="{FF2B5EF4-FFF2-40B4-BE49-F238E27FC236}">
                    <a16:creationId xmlns:a16="http://schemas.microsoft.com/office/drawing/2014/main" id="{1F580DD4-DCC7-186B-3DD7-01F58355CC7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607937" y="1907191"/>
                <a:ext cx="160441" cy="178595"/>
              </a:xfrm>
              <a:prstGeom prst="line">
                <a:avLst/>
              </a:prstGeom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" name="组合 57">
              <a:extLst>
                <a:ext uri="{FF2B5EF4-FFF2-40B4-BE49-F238E27FC236}">
                  <a16:creationId xmlns:a16="http://schemas.microsoft.com/office/drawing/2014/main" id="{82758192-BA99-4BD8-48DA-B54AA3A1669C}"/>
                </a:ext>
              </a:extLst>
            </p:cNvPr>
            <p:cNvGrpSpPr/>
            <p:nvPr/>
          </p:nvGrpSpPr>
          <p:grpSpPr>
            <a:xfrm>
              <a:off x="5559621" y="1876711"/>
              <a:ext cx="275208" cy="195929"/>
              <a:chOff x="2342318" y="1907191"/>
              <a:chExt cx="426060" cy="252254"/>
            </a:xfrm>
          </p:grpSpPr>
          <p:cxnSp>
            <p:nvCxnSpPr>
              <p:cNvPr id="59" name="直接连接符 58">
                <a:extLst>
                  <a:ext uri="{FF2B5EF4-FFF2-40B4-BE49-F238E27FC236}">
                    <a16:creationId xmlns:a16="http://schemas.microsoft.com/office/drawing/2014/main" id="{58EDC155-9AEC-3064-18E2-9EA8D77D1C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42318" y="1909454"/>
                <a:ext cx="249991" cy="249991"/>
              </a:xfrm>
              <a:prstGeom prst="line">
                <a:avLst/>
              </a:prstGeom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直接连接符 59">
                <a:extLst>
                  <a:ext uri="{FF2B5EF4-FFF2-40B4-BE49-F238E27FC236}">
                    <a16:creationId xmlns:a16="http://schemas.microsoft.com/office/drawing/2014/main" id="{262510DC-F08B-7AE2-2A09-1434ECE6516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29429" y="1909453"/>
                <a:ext cx="228046" cy="228046"/>
              </a:xfrm>
              <a:prstGeom prst="line">
                <a:avLst/>
              </a:prstGeom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直接连接符 60">
                <a:extLst>
                  <a:ext uri="{FF2B5EF4-FFF2-40B4-BE49-F238E27FC236}">
                    <a16:creationId xmlns:a16="http://schemas.microsoft.com/office/drawing/2014/main" id="{4C67BF09-F95E-C238-E69A-A88429989B0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09451" y="1908699"/>
                <a:ext cx="68002" cy="75696"/>
              </a:xfrm>
              <a:prstGeom prst="line">
                <a:avLst/>
              </a:prstGeom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直接连接符 61">
                <a:extLst>
                  <a:ext uri="{FF2B5EF4-FFF2-40B4-BE49-F238E27FC236}">
                    <a16:creationId xmlns:a16="http://schemas.microsoft.com/office/drawing/2014/main" id="{5B89995F-50CD-EC60-7DA3-7AAA7F5CABC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56699" y="1907945"/>
                <a:ext cx="115632" cy="126127"/>
              </a:xfrm>
              <a:prstGeom prst="line">
                <a:avLst/>
              </a:prstGeom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直接连接符 62">
                <a:extLst>
                  <a:ext uri="{FF2B5EF4-FFF2-40B4-BE49-F238E27FC236}">
                    <a16:creationId xmlns:a16="http://schemas.microsoft.com/office/drawing/2014/main" id="{56F498B8-46CF-8846-F501-EB44E1E61F4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607937" y="1907191"/>
                <a:ext cx="160441" cy="178595"/>
              </a:xfrm>
              <a:prstGeom prst="line">
                <a:avLst/>
              </a:prstGeom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4" name="组合 63">
              <a:extLst>
                <a:ext uri="{FF2B5EF4-FFF2-40B4-BE49-F238E27FC236}">
                  <a16:creationId xmlns:a16="http://schemas.microsoft.com/office/drawing/2014/main" id="{61233EA5-180C-3507-7E17-1186EE7A3BA2}"/>
                </a:ext>
              </a:extLst>
            </p:cNvPr>
            <p:cNvGrpSpPr/>
            <p:nvPr/>
          </p:nvGrpSpPr>
          <p:grpSpPr>
            <a:xfrm>
              <a:off x="5923874" y="1876711"/>
              <a:ext cx="275208" cy="195929"/>
              <a:chOff x="2342318" y="1907191"/>
              <a:chExt cx="426060" cy="252254"/>
            </a:xfrm>
          </p:grpSpPr>
          <p:cxnSp>
            <p:nvCxnSpPr>
              <p:cNvPr id="65" name="直接连接符 64">
                <a:extLst>
                  <a:ext uri="{FF2B5EF4-FFF2-40B4-BE49-F238E27FC236}">
                    <a16:creationId xmlns:a16="http://schemas.microsoft.com/office/drawing/2014/main" id="{5472D2FB-6BDF-A9ED-78F5-870305ABC78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42318" y="1909454"/>
                <a:ext cx="249991" cy="249991"/>
              </a:xfrm>
              <a:prstGeom prst="line">
                <a:avLst/>
              </a:prstGeom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直接连接符 65">
                <a:extLst>
                  <a:ext uri="{FF2B5EF4-FFF2-40B4-BE49-F238E27FC236}">
                    <a16:creationId xmlns:a16="http://schemas.microsoft.com/office/drawing/2014/main" id="{D9CD05CD-E4E0-055F-A1BD-2AB3C1654E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29429" y="1909453"/>
                <a:ext cx="228046" cy="228046"/>
              </a:xfrm>
              <a:prstGeom prst="line">
                <a:avLst/>
              </a:prstGeom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直接连接符 66">
                <a:extLst>
                  <a:ext uri="{FF2B5EF4-FFF2-40B4-BE49-F238E27FC236}">
                    <a16:creationId xmlns:a16="http://schemas.microsoft.com/office/drawing/2014/main" id="{714BBA5E-75B1-5864-932C-CE1B9ED00B5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09451" y="1908699"/>
                <a:ext cx="68002" cy="75696"/>
              </a:xfrm>
              <a:prstGeom prst="line">
                <a:avLst/>
              </a:prstGeom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直接连接符 67">
                <a:extLst>
                  <a:ext uri="{FF2B5EF4-FFF2-40B4-BE49-F238E27FC236}">
                    <a16:creationId xmlns:a16="http://schemas.microsoft.com/office/drawing/2014/main" id="{8DD7ABC2-D65A-8D44-8C91-B39E30D535D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56699" y="1907945"/>
                <a:ext cx="115632" cy="126127"/>
              </a:xfrm>
              <a:prstGeom prst="line">
                <a:avLst/>
              </a:prstGeom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直接连接符 68">
                <a:extLst>
                  <a:ext uri="{FF2B5EF4-FFF2-40B4-BE49-F238E27FC236}">
                    <a16:creationId xmlns:a16="http://schemas.microsoft.com/office/drawing/2014/main" id="{C52461E9-FBE4-A56B-26BF-5631E0DED28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607937" y="1907191"/>
                <a:ext cx="160441" cy="178595"/>
              </a:xfrm>
              <a:prstGeom prst="line">
                <a:avLst/>
              </a:prstGeom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0" name="组合 69">
              <a:extLst>
                <a:ext uri="{FF2B5EF4-FFF2-40B4-BE49-F238E27FC236}">
                  <a16:creationId xmlns:a16="http://schemas.microsoft.com/office/drawing/2014/main" id="{A87A5EC2-C1D2-A8BD-5091-23D291DB2AB2}"/>
                </a:ext>
              </a:extLst>
            </p:cNvPr>
            <p:cNvGrpSpPr/>
            <p:nvPr/>
          </p:nvGrpSpPr>
          <p:grpSpPr>
            <a:xfrm>
              <a:off x="6300930" y="1876711"/>
              <a:ext cx="275208" cy="195929"/>
              <a:chOff x="2342318" y="1907191"/>
              <a:chExt cx="426060" cy="252254"/>
            </a:xfrm>
          </p:grpSpPr>
          <p:cxnSp>
            <p:nvCxnSpPr>
              <p:cNvPr id="71" name="直接连接符 70">
                <a:extLst>
                  <a:ext uri="{FF2B5EF4-FFF2-40B4-BE49-F238E27FC236}">
                    <a16:creationId xmlns:a16="http://schemas.microsoft.com/office/drawing/2014/main" id="{D8BA15F5-90A8-E0CD-B5CC-165601EF26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42318" y="1909454"/>
                <a:ext cx="249991" cy="249991"/>
              </a:xfrm>
              <a:prstGeom prst="line">
                <a:avLst/>
              </a:prstGeom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直接连接符 71">
                <a:extLst>
                  <a:ext uri="{FF2B5EF4-FFF2-40B4-BE49-F238E27FC236}">
                    <a16:creationId xmlns:a16="http://schemas.microsoft.com/office/drawing/2014/main" id="{8ED56E2D-E55D-9D6F-7687-F9B51D4416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29429" y="1909453"/>
                <a:ext cx="228046" cy="228046"/>
              </a:xfrm>
              <a:prstGeom prst="line">
                <a:avLst/>
              </a:prstGeom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直接连接符 72">
                <a:extLst>
                  <a:ext uri="{FF2B5EF4-FFF2-40B4-BE49-F238E27FC236}">
                    <a16:creationId xmlns:a16="http://schemas.microsoft.com/office/drawing/2014/main" id="{B7E5037F-5E4A-4BE2-9507-72398CF61A2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09451" y="1908699"/>
                <a:ext cx="68002" cy="75696"/>
              </a:xfrm>
              <a:prstGeom prst="line">
                <a:avLst/>
              </a:prstGeom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直接连接符 73">
                <a:extLst>
                  <a:ext uri="{FF2B5EF4-FFF2-40B4-BE49-F238E27FC236}">
                    <a16:creationId xmlns:a16="http://schemas.microsoft.com/office/drawing/2014/main" id="{70990089-8DFD-474A-3E6D-688C61612CB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56699" y="1907945"/>
                <a:ext cx="115632" cy="126127"/>
              </a:xfrm>
              <a:prstGeom prst="line">
                <a:avLst/>
              </a:prstGeom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直接连接符 74">
                <a:extLst>
                  <a:ext uri="{FF2B5EF4-FFF2-40B4-BE49-F238E27FC236}">
                    <a16:creationId xmlns:a16="http://schemas.microsoft.com/office/drawing/2014/main" id="{CBE94453-47FD-DE3C-F2C1-8786BB33A15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607937" y="1907191"/>
                <a:ext cx="160441" cy="178595"/>
              </a:xfrm>
              <a:prstGeom prst="line">
                <a:avLst/>
              </a:prstGeom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6" name="文本框 85">
              <a:extLst>
                <a:ext uri="{FF2B5EF4-FFF2-40B4-BE49-F238E27FC236}">
                  <a16:creationId xmlns:a16="http://schemas.microsoft.com/office/drawing/2014/main" id="{42911BE8-2C6F-3667-8437-992F6DEE7BD8}"/>
                </a:ext>
              </a:extLst>
            </p:cNvPr>
            <p:cNvSpPr txBox="1"/>
            <p:nvPr/>
          </p:nvSpPr>
          <p:spPr>
            <a:xfrm>
              <a:off x="4020140" y="2724155"/>
              <a:ext cx="53711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桩埋深</a:t>
              </a:r>
            </a:p>
          </p:txBody>
        </p:sp>
        <p:grpSp>
          <p:nvGrpSpPr>
            <p:cNvPr id="90" name="组合 89">
              <a:extLst>
                <a:ext uri="{FF2B5EF4-FFF2-40B4-BE49-F238E27FC236}">
                  <a16:creationId xmlns:a16="http://schemas.microsoft.com/office/drawing/2014/main" id="{CB76C59F-9E77-B873-13CF-034B8364FFDB}"/>
                </a:ext>
              </a:extLst>
            </p:cNvPr>
            <p:cNvGrpSpPr/>
            <p:nvPr/>
          </p:nvGrpSpPr>
          <p:grpSpPr>
            <a:xfrm>
              <a:off x="3775042" y="1874953"/>
              <a:ext cx="300338" cy="2426865"/>
              <a:chOff x="6003751" y="727071"/>
              <a:chExt cx="300338" cy="2065094"/>
            </a:xfrm>
          </p:grpSpPr>
          <p:cxnSp>
            <p:nvCxnSpPr>
              <p:cNvPr id="87" name="直接箭头连接符 86">
                <a:extLst>
                  <a:ext uri="{FF2B5EF4-FFF2-40B4-BE49-F238E27FC236}">
                    <a16:creationId xmlns:a16="http://schemas.microsoft.com/office/drawing/2014/main" id="{EB6569C3-D609-2D4D-8DC5-A0D6C8D6D86F}"/>
                  </a:ext>
                </a:extLst>
              </p:cNvPr>
              <p:cNvCxnSpPr/>
              <p:nvPr/>
            </p:nvCxnSpPr>
            <p:spPr>
              <a:xfrm>
                <a:off x="6153920" y="727662"/>
                <a:ext cx="0" cy="2061563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直接连接符 87">
                <a:extLst>
                  <a:ext uri="{FF2B5EF4-FFF2-40B4-BE49-F238E27FC236}">
                    <a16:creationId xmlns:a16="http://schemas.microsoft.com/office/drawing/2014/main" id="{136693F1-FA36-B36F-35BA-FE42ACE0567B}"/>
                  </a:ext>
                </a:extLst>
              </p:cNvPr>
              <p:cNvCxnSpPr/>
              <p:nvPr/>
            </p:nvCxnSpPr>
            <p:spPr>
              <a:xfrm>
                <a:off x="6003751" y="727071"/>
                <a:ext cx="300338" cy="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直接连接符 88">
                <a:extLst>
                  <a:ext uri="{FF2B5EF4-FFF2-40B4-BE49-F238E27FC236}">
                    <a16:creationId xmlns:a16="http://schemas.microsoft.com/office/drawing/2014/main" id="{F7956746-BE02-3A2D-ACAE-52AFE9F85974}"/>
                  </a:ext>
                </a:extLst>
              </p:cNvPr>
              <p:cNvCxnSpPr/>
              <p:nvPr/>
            </p:nvCxnSpPr>
            <p:spPr>
              <a:xfrm>
                <a:off x="6003751" y="2792165"/>
                <a:ext cx="300338" cy="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2" name="文本框 91">
              <a:extLst>
                <a:ext uri="{FF2B5EF4-FFF2-40B4-BE49-F238E27FC236}">
                  <a16:creationId xmlns:a16="http://schemas.microsoft.com/office/drawing/2014/main" id="{1884CFA0-B35E-FF9D-7FFA-31854BF4CD5C}"/>
                </a:ext>
              </a:extLst>
            </p:cNvPr>
            <p:cNvSpPr txBox="1"/>
            <p:nvPr/>
          </p:nvSpPr>
          <p:spPr>
            <a:xfrm>
              <a:off x="4049767" y="756728"/>
              <a:ext cx="537115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桩伸出地面</a:t>
              </a:r>
            </a:p>
          </p:txBody>
        </p:sp>
        <p:grpSp>
          <p:nvGrpSpPr>
            <p:cNvPr id="93" name="组合 92">
              <a:extLst>
                <a:ext uri="{FF2B5EF4-FFF2-40B4-BE49-F238E27FC236}">
                  <a16:creationId xmlns:a16="http://schemas.microsoft.com/office/drawing/2014/main" id="{DE19001C-0010-AF55-1A8D-4F2BF9C051F9}"/>
                </a:ext>
              </a:extLst>
            </p:cNvPr>
            <p:cNvGrpSpPr/>
            <p:nvPr/>
          </p:nvGrpSpPr>
          <p:grpSpPr>
            <a:xfrm>
              <a:off x="3776337" y="848410"/>
              <a:ext cx="300338" cy="1023950"/>
              <a:chOff x="6003751" y="727071"/>
              <a:chExt cx="300338" cy="2065094"/>
            </a:xfrm>
          </p:grpSpPr>
          <p:cxnSp>
            <p:nvCxnSpPr>
              <p:cNvPr id="94" name="直接箭头连接符 93">
                <a:extLst>
                  <a:ext uri="{FF2B5EF4-FFF2-40B4-BE49-F238E27FC236}">
                    <a16:creationId xmlns:a16="http://schemas.microsoft.com/office/drawing/2014/main" id="{3DA76D69-8961-9DE0-2238-8B5821CF9185}"/>
                  </a:ext>
                </a:extLst>
              </p:cNvPr>
              <p:cNvCxnSpPr/>
              <p:nvPr/>
            </p:nvCxnSpPr>
            <p:spPr>
              <a:xfrm>
                <a:off x="6153920" y="727662"/>
                <a:ext cx="0" cy="2061563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直接连接符 94">
                <a:extLst>
                  <a:ext uri="{FF2B5EF4-FFF2-40B4-BE49-F238E27FC236}">
                    <a16:creationId xmlns:a16="http://schemas.microsoft.com/office/drawing/2014/main" id="{BAFF1449-B3D0-A729-4243-8CE5B88A73FD}"/>
                  </a:ext>
                </a:extLst>
              </p:cNvPr>
              <p:cNvCxnSpPr/>
              <p:nvPr/>
            </p:nvCxnSpPr>
            <p:spPr>
              <a:xfrm>
                <a:off x="6003751" y="727071"/>
                <a:ext cx="300338" cy="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直接连接符 95">
                <a:extLst>
                  <a:ext uri="{FF2B5EF4-FFF2-40B4-BE49-F238E27FC236}">
                    <a16:creationId xmlns:a16="http://schemas.microsoft.com/office/drawing/2014/main" id="{DF570DD2-2984-5D73-358D-F2E993BDD77C}"/>
                  </a:ext>
                </a:extLst>
              </p:cNvPr>
              <p:cNvCxnSpPr/>
              <p:nvPr/>
            </p:nvCxnSpPr>
            <p:spPr>
              <a:xfrm>
                <a:off x="6003751" y="2792165"/>
                <a:ext cx="300338" cy="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9" name="文本框 98">
              <a:extLst>
                <a:ext uri="{FF2B5EF4-FFF2-40B4-BE49-F238E27FC236}">
                  <a16:creationId xmlns:a16="http://schemas.microsoft.com/office/drawing/2014/main" id="{692CF673-7BCE-90A9-695B-FB0B33769E16}"/>
                </a:ext>
              </a:extLst>
            </p:cNvPr>
            <p:cNvSpPr txBox="1"/>
            <p:nvPr/>
          </p:nvSpPr>
          <p:spPr>
            <a:xfrm>
              <a:off x="5404900" y="2172386"/>
              <a:ext cx="131186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800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土层</a:t>
              </a:r>
              <a:r>
                <a:rPr lang="en-US" altLang="zh-CN" sz="800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1   </a:t>
              </a:r>
              <a:r>
                <a:rPr lang="zh-CN" altLang="en-US" sz="800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内摩擦角</a:t>
              </a:r>
              <a:r>
                <a:rPr lang="en-US" altLang="zh-CN" sz="800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1</a:t>
              </a:r>
            </a:p>
            <a:p>
              <a:r>
                <a:rPr lang="zh-CN" altLang="en-US" sz="800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重度</a:t>
              </a:r>
              <a:r>
                <a:rPr lang="en-US" altLang="zh-CN" sz="800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1   </a:t>
              </a:r>
              <a:r>
                <a:rPr lang="zh-CN" altLang="en-US" sz="800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侧压力系数</a:t>
              </a:r>
              <a:r>
                <a:rPr lang="en-US" altLang="zh-CN" sz="800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1</a:t>
              </a:r>
            </a:p>
          </p:txBody>
        </p:sp>
        <p:cxnSp>
          <p:nvCxnSpPr>
            <p:cNvPr id="103" name="直接箭头连接符 102">
              <a:extLst>
                <a:ext uri="{FF2B5EF4-FFF2-40B4-BE49-F238E27FC236}">
                  <a16:creationId xmlns:a16="http://schemas.microsoft.com/office/drawing/2014/main" id="{E646A64B-4559-2D29-2299-D3D42E5D7C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59298" y="848410"/>
              <a:ext cx="40541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w="lg" len="lg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文本框 104">
              <a:extLst>
                <a:ext uri="{FF2B5EF4-FFF2-40B4-BE49-F238E27FC236}">
                  <a16:creationId xmlns:a16="http://schemas.microsoft.com/office/drawing/2014/main" id="{83170B2D-D9F0-819D-B7B3-762DE34EDFAF}"/>
                </a:ext>
              </a:extLst>
            </p:cNvPr>
            <p:cNvSpPr txBox="1"/>
            <p:nvPr/>
          </p:nvSpPr>
          <p:spPr>
            <a:xfrm>
              <a:off x="5525682" y="694521"/>
              <a:ext cx="3357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F</a:t>
              </a:r>
              <a:endParaRPr lang="zh-CN" altLang="en-US" sz="1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6" name="文本框 105">
              <a:extLst>
                <a:ext uri="{FF2B5EF4-FFF2-40B4-BE49-F238E27FC236}">
                  <a16:creationId xmlns:a16="http://schemas.microsoft.com/office/drawing/2014/main" id="{8EEA1DE3-C094-D69B-3D24-15ACDA3B59E2}"/>
                </a:ext>
              </a:extLst>
            </p:cNvPr>
            <p:cNvSpPr txBox="1"/>
            <p:nvPr/>
          </p:nvSpPr>
          <p:spPr>
            <a:xfrm>
              <a:off x="5404900" y="2899214"/>
              <a:ext cx="131186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800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土层</a:t>
              </a:r>
              <a:r>
                <a:rPr lang="en-US" altLang="zh-CN" sz="800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2   </a:t>
              </a:r>
              <a:r>
                <a:rPr lang="zh-CN" altLang="en-US" sz="800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内摩擦角</a:t>
              </a:r>
              <a:r>
                <a:rPr lang="en-US" altLang="zh-CN" sz="800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2</a:t>
              </a:r>
            </a:p>
            <a:p>
              <a:r>
                <a:rPr lang="zh-CN" altLang="en-US" sz="800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重度</a:t>
              </a:r>
              <a:r>
                <a:rPr lang="en-US" altLang="zh-CN" sz="800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2   </a:t>
              </a:r>
              <a:r>
                <a:rPr lang="zh-CN" altLang="en-US" sz="800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侧压力系数</a:t>
              </a:r>
              <a:r>
                <a:rPr lang="en-US" altLang="zh-CN" sz="800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107" name="文本框 106">
              <a:extLst>
                <a:ext uri="{FF2B5EF4-FFF2-40B4-BE49-F238E27FC236}">
                  <a16:creationId xmlns:a16="http://schemas.microsoft.com/office/drawing/2014/main" id="{BB578661-8923-F34C-256B-DAF165C7C269}"/>
                </a:ext>
              </a:extLst>
            </p:cNvPr>
            <p:cNvSpPr txBox="1"/>
            <p:nvPr/>
          </p:nvSpPr>
          <p:spPr>
            <a:xfrm>
              <a:off x="5404900" y="3803794"/>
              <a:ext cx="131186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800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土层</a:t>
              </a:r>
              <a:r>
                <a:rPr lang="en-US" altLang="zh-CN" sz="800" dirty="0" err="1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i</a:t>
              </a:r>
              <a:r>
                <a:rPr lang="en-US" altLang="zh-CN" sz="800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  </a:t>
              </a:r>
              <a:r>
                <a:rPr lang="zh-CN" altLang="en-US" sz="800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内摩擦角</a:t>
              </a:r>
              <a:r>
                <a:rPr lang="en-US" altLang="zh-CN" sz="800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i</a:t>
              </a:r>
            </a:p>
            <a:p>
              <a:r>
                <a:rPr lang="zh-CN" altLang="en-US" sz="800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重度</a:t>
              </a:r>
              <a:r>
                <a:rPr lang="en-US" altLang="zh-CN" sz="800" dirty="0" err="1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i</a:t>
              </a:r>
              <a:r>
                <a:rPr lang="en-US" altLang="zh-CN" sz="800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  </a:t>
              </a:r>
              <a:r>
                <a:rPr lang="zh-CN" altLang="en-US" sz="800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侧压力系数</a:t>
              </a:r>
              <a:r>
                <a:rPr lang="en-US" altLang="zh-CN" sz="800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i</a:t>
              </a:r>
            </a:p>
          </p:txBody>
        </p:sp>
        <p:sp>
          <p:nvSpPr>
            <p:cNvPr id="108" name="文本框 107">
              <a:extLst>
                <a:ext uri="{FF2B5EF4-FFF2-40B4-BE49-F238E27FC236}">
                  <a16:creationId xmlns:a16="http://schemas.microsoft.com/office/drawing/2014/main" id="{9F5D23A7-A769-E4F3-F8DC-FF92276C9726}"/>
                </a:ext>
              </a:extLst>
            </p:cNvPr>
            <p:cNvSpPr txBox="1"/>
            <p:nvPr/>
          </p:nvSpPr>
          <p:spPr>
            <a:xfrm>
              <a:off x="4766120" y="2385085"/>
              <a:ext cx="38029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桩身</a:t>
              </a:r>
            </a:p>
          </p:txBody>
        </p:sp>
        <p:sp>
          <p:nvSpPr>
            <p:cNvPr id="110" name="文本框 109">
              <a:extLst>
                <a:ext uri="{FF2B5EF4-FFF2-40B4-BE49-F238E27FC236}">
                  <a16:creationId xmlns:a16="http://schemas.microsoft.com/office/drawing/2014/main" id="{6BB91069-3E48-7659-3B6F-909695D03E1A}"/>
                </a:ext>
              </a:extLst>
            </p:cNvPr>
            <p:cNvSpPr txBox="1"/>
            <p:nvPr/>
          </p:nvSpPr>
          <p:spPr>
            <a:xfrm>
              <a:off x="3385739" y="4437404"/>
              <a:ext cx="29738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>
                  <a:latin typeface="宋体" panose="02010600030101010101" pitchFamily="2" charset="-122"/>
                  <a:ea typeface="宋体" panose="02010600030101010101" pitchFamily="2" charset="-122"/>
                </a:rPr>
                <a:t>桩基抗倾覆计算参数示意图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65484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组合 45">
            <a:extLst>
              <a:ext uri="{FF2B5EF4-FFF2-40B4-BE49-F238E27FC236}">
                <a16:creationId xmlns:a16="http://schemas.microsoft.com/office/drawing/2014/main" id="{990F70AB-CF5B-F121-61F9-6BED462ED273}"/>
              </a:ext>
            </a:extLst>
          </p:cNvPr>
          <p:cNvGrpSpPr/>
          <p:nvPr/>
        </p:nvGrpSpPr>
        <p:grpSpPr>
          <a:xfrm>
            <a:off x="3028949" y="727071"/>
            <a:ext cx="3666922" cy="4587305"/>
            <a:chOff x="3028949" y="727071"/>
            <a:chExt cx="3666922" cy="4587305"/>
          </a:xfrm>
        </p:grpSpPr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699EBE53-0A53-5F59-437A-8E264B5390CF}"/>
                </a:ext>
              </a:extLst>
            </p:cNvPr>
            <p:cNvSpPr/>
            <p:nvPr/>
          </p:nvSpPr>
          <p:spPr>
            <a:xfrm>
              <a:off x="3028949" y="2792166"/>
              <a:ext cx="3267060" cy="2066924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54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B5C22BEA-E1CB-4650-2F34-906A66C192FD}"/>
                </a:ext>
              </a:extLst>
            </p:cNvPr>
            <p:cNvSpPr/>
            <p:nvPr/>
          </p:nvSpPr>
          <p:spPr>
            <a:xfrm>
              <a:off x="3028949" y="727072"/>
              <a:ext cx="3267060" cy="2066924"/>
            </a:xfrm>
            <a:prstGeom prst="rect">
              <a:avLst/>
            </a:prstGeom>
            <a:solidFill>
              <a:schemeClr val="bg1">
                <a:lumMod val="85000"/>
                <a:alpha val="54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8" name="组合 37">
              <a:extLst>
                <a:ext uri="{FF2B5EF4-FFF2-40B4-BE49-F238E27FC236}">
                  <a16:creationId xmlns:a16="http://schemas.microsoft.com/office/drawing/2014/main" id="{B49A51C1-C159-D007-C38D-DE0C0C3CBF4A}"/>
                </a:ext>
              </a:extLst>
            </p:cNvPr>
            <p:cNvGrpSpPr/>
            <p:nvPr/>
          </p:nvGrpSpPr>
          <p:grpSpPr>
            <a:xfrm>
              <a:off x="3150870" y="852223"/>
              <a:ext cx="3545001" cy="4462153"/>
              <a:chOff x="3150870" y="852223"/>
              <a:chExt cx="3545001" cy="4462153"/>
            </a:xfrm>
          </p:grpSpPr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7C540F27-BB2C-57FF-BF64-4B85DF9BBD2A}"/>
                  </a:ext>
                </a:extLst>
              </p:cNvPr>
              <p:cNvSpPr/>
              <p:nvPr/>
            </p:nvSpPr>
            <p:spPr>
              <a:xfrm>
                <a:off x="4429957" y="878890"/>
                <a:ext cx="275208" cy="345341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" name="等腰三角形 2">
                <a:extLst>
                  <a:ext uri="{FF2B5EF4-FFF2-40B4-BE49-F238E27FC236}">
                    <a16:creationId xmlns:a16="http://schemas.microsoft.com/office/drawing/2014/main" id="{EC574D1F-DA98-59AF-978E-9BA2346E5569}"/>
                  </a:ext>
                </a:extLst>
              </p:cNvPr>
              <p:cNvSpPr/>
              <p:nvPr/>
            </p:nvSpPr>
            <p:spPr>
              <a:xfrm flipV="1">
                <a:off x="4437100" y="4319583"/>
                <a:ext cx="262961" cy="423866"/>
              </a:xfrm>
              <a:prstGeom prst="triangl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" name="任意多边形: 形状 3">
                <a:extLst>
                  <a:ext uri="{FF2B5EF4-FFF2-40B4-BE49-F238E27FC236}">
                    <a16:creationId xmlns:a16="http://schemas.microsoft.com/office/drawing/2014/main" id="{DD82625E-A928-9D00-9E87-173DE607AE6B}"/>
                  </a:ext>
                </a:extLst>
              </p:cNvPr>
              <p:cNvSpPr/>
              <p:nvPr/>
            </p:nvSpPr>
            <p:spPr>
              <a:xfrm>
                <a:off x="4224338" y="4029075"/>
                <a:ext cx="709612" cy="290508"/>
              </a:xfrm>
              <a:custGeom>
                <a:avLst/>
                <a:gdLst>
                  <a:gd name="connsiteX0" fmla="*/ 278614 w 851686"/>
                  <a:gd name="connsiteY0" fmla="*/ 482600 h 499870"/>
                  <a:gd name="connsiteX1" fmla="*/ 173839 w 851686"/>
                  <a:gd name="connsiteY1" fmla="*/ 488950 h 499870"/>
                  <a:gd name="connsiteX2" fmla="*/ 30964 w 851686"/>
                  <a:gd name="connsiteY2" fmla="*/ 355600 h 499870"/>
                  <a:gd name="connsiteX3" fmla="*/ 827889 w 851686"/>
                  <a:gd name="connsiteY3" fmla="*/ 149225 h 499870"/>
                  <a:gd name="connsiteX4" fmla="*/ 564364 w 851686"/>
                  <a:gd name="connsiteY4" fmla="*/ 0 h 499870"/>
                  <a:gd name="connsiteX0" fmla="*/ 277817 w 850889"/>
                  <a:gd name="connsiteY0" fmla="*/ 482600 h 495389"/>
                  <a:gd name="connsiteX1" fmla="*/ 177804 w 850889"/>
                  <a:gd name="connsiteY1" fmla="*/ 481806 h 495389"/>
                  <a:gd name="connsiteX2" fmla="*/ 30167 w 850889"/>
                  <a:gd name="connsiteY2" fmla="*/ 355600 h 495389"/>
                  <a:gd name="connsiteX3" fmla="*/ 827092 w 850889"/>
                  <a:gd name="connsiteY3" fmla="*/ 149225 h 495389"/>
                  <a:gd name="connsiteX4" fmla="*/ 563567 w 850889"/>
                  <a:gd name="connsiteY4" fmla="*/ 0 h 495389"/>
                  <a:gd name="connsiteX0" fmla="*/ 278270 w 851342"/>
                  <a:gd name="connsiteY0" fmla="*/ 482600 h 487998"/>
                  <a:gd name="connsiteX1" fmla="*/ 178257 w 851342"/>
                  <a:gd name="connsiteY1" fmla="*/ 481806 h 487998"/>
                  <a:gd name="connsiteX2" fmla="*/ 30620 w 851342"/>
                  <a:gd name="connsiteY2" fmla="*/ 355600 h 487998"/>
                  <a:gd name="connsiteX3" fmla="*/ 827545 w 851342"/>
                  <a:gd name="connsiteY3" fmla="*/ 149225 h 487998"/>
                  <a:gd name="connsiteX4" fmla="*/ 564020 w 851342"/>
                  <a:gd name="connsiteY4" fmla="*/ 0 h 487998"/>
                  <a:gd name="connsiteX0" fmla="*/ 278270 w 851342"/>
                  <a:gd name="connsiteY0" fmla="*/ 482600 h 492626"/>
                  <a:gd name="connsiteX1" fmla="*/ 178257 w 851342"/>
                  <a:gd name="connsiteY1" fmla="*/ 481806 h 492626"/>
                  <a:gd name="connsiteX2" fmla="*/ 30620 w 851342"/>
                  <a:gd name="connsiteY2" fmla="*/ 355600 h 492626"/>
                  <a:gd name="connsiteX3" fmla="*/ 827545 w 851342"/>
                  <a:gd name="connsiteY3" fmla="*/ 149225 h 492626"/>
                  <a:gd name="connsiteX4" fmla="*/ 564020 w 851342"/>
                  <a:gd name="connsiteY4" fmla="*/ 0 h 492626"/>
                  <a:gd name="connsiteX0" fmla="*/ 278501 w 851573"/>
                  <a:gd name="connsiteY0" fmla="*/ 482600 h 490246"/>
                  <a:gd name="connsiteX1" fmla="*/ 178488 w 851573"/>
                  <a:gd name="connsiteY1" fmla="*/ 481806 h 490246"/>
                  <a:gd name="connsiteX2" fmla="*/ 30851 w 851573"/>
                  <a:gd name="connsiteY2" fmla="*/ 355600 h 490246"/>
                  <a:gd name="connsiteX3" fmla="*/ 827776 w 851573"/>
                  <a:gd name="connsiteY3" fmla="*/ 149225 h 490246"/>
                  <a:gd name="connsiteX4" fmla="*/ 564251 w 851573"/>
                  <a:gd name="connsiteY4" fmla="*/ 0 h 4902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1573" h="490246">
                    <a:moveTo>
                      <a:pt x="278501" y="482600"/>
                    </a:moveTo>
                    <a:cubicBezTo>
                      <a:pt x="246751" y="496358"/>
                      <a:pt x="226907" y="488685"/>
                      <a:pt x="178488" y="481806"/>
                    </a:cubicBezTo>
                    <a:cubicBezTo>
                      <a:pt x="130069" y="474927"/>
                      <a:pt x="-77364" y="411030"/>
                      <a:pt x="30851" y="355600"/>
                    </a:cubicBezTo>
                    <a:cubicBezTo>
                      <a:pt x="139066" y="300170"/>
                      <a:pt x="738876" y="208492"/>
                      <a:pt x="827776" y="149225"/>
                    </a:cubicBezTo>
                    <a:cubicBezTo>
                      <a:pt x="916676" y="89958"/>
                      <a:pt x="740463" y="44979"/>
                      <a:pt x="564251" y="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任意多边形: 形状 4">
                <a:extLst>
                  <a:ext uri="{FF2B5EF4-FFF2-40B4-BE49-F238E27FC236}">
                    <a16:creationId xmlns:a16="http://schemas.microsoft.com/office/drawing/2014/main" id="{DE02B8B7-CC01-B5BB-5E28-7B3B1AA8988C}"/>
                  </a:ext>
                </a:extLst>
              </p:cNvPr>
              <p:cNvSpPr/>
              <p:nvPr/>
            </p:nvSpPr>
            <p:spPr>
              <a:xfrm>
                <a:off x="4191000" y="2409825"/>
                <a:ext cx="755650" cy="290508"/>
              </a:xfrm>
              <a:custGeom>
                <a:avLst/>
                <a:gdLst>
                  <a:gd name="connsiteX0" fmla="*/ 278614 w 851686"/>
                  <a:gd name="connsiteY0" fmla="*/ 482600 h 499870"/>
                  <a:gd name="connsiteX1" fmla="*/ 173839 w 851686"/>
                  <a:gd name="connsiteY1" fmla="*/ 488950 h 499870"/>
                  <a:gd name="connsiteX2" fmla="*/ 30964 w 851686"/>
                  <a:gd name="connsiteY2" fmla="*/ 355600 h 499870"/>
                  <a:gd name="connsiteX3" fmla="*/ 827889 w 851686"/>
                  <a:gd name="connsiteY3" fmla="*/ 149225 h 499870"/>
                  <a:gd name="connsiteX4" fmla="*/ 564364 w 851686"/>
                  <a:gd name="connsiteY4" fmla="*/ 0 h 499870"/>
                  <a:gd name="connsiteX0" fmla="*/ 277817 w 850889"/>
                  <a:gd name="connsiteY0" fmla="*/ 482600 h 495389"/>
                  <a:gd name="connsiteX1" fmla="*/ 177804 w 850889"/>
                  <a:gd name="connsiteY1" fmla="*/ 481806 h 495389"/>
                  <a:gd name="connsiteX2" fmla="*/ 30167 w 850889"/>
                  <a:gd name="connsiteY2" fmla="*/ 355600 h 495389"/>
                  <a:gd name="connsiteX3" fmla="*/ 827092 w 850889"/>
                  <a:gd name="connsiteY3" fmla="*/ 149225 h 495389"/>
                  <a:gd name="connsiteX4" fmla="*/ 563567 w 850889"/>
                  <a:gd name="connsiteY4" fmla="*/ 0 h 495389"/>
                  <a:gd name="connsiteX0" fmla="*/ 278270 w 851342"/>
                  <a:gd name="connsiteY0" fmla="*/ 482600 h 487998"/>
                  <a:gd name="connsiteX1" fmla="*/ 178257 w 851342"/>
                  <a:gd name="connsiteY1" fmla="*/ 481806 h 487998"/>
                  <a:gd name="connsiteX2" fmla="*/ 30620 w 851342"/>
                  <a:gd name="connsiteY2" fmla="*/ 355600 h 487998"/>
                  <a:gd name="connsiteX3" fmla="*/ 827545 w 851342"/>
                  <a:gd name="connsiteY3" fmla="*/ 149225 h 487998"/>
                  <a:gd name="connsiteX4" fmla="*/ 564020 w 851342"/>
                  <a:gd name="connsiteY4" fmla="*/ 0 h 487998"/>
                  <a:gd name="connsiteX0" fmla="*/ 278270 w 851342"/>
                  <a:gd name="connsiteY0" fmla="*/ 482600 h 492626"/>
                  <a:gd name="connsiteX1" fmla="*/ 178257 w 851342"/>
                  <a:gd name="connsiteY1" fmla="*/ 481806 h 492626"/>
                  <a:gd name="connsiteX2" fmla="*/ 30620 w 851342"/>
                  <a:gd name="connsiteY2" fmla="*/ 355600 h 492626"/>
                  <a:gd name="connsiteX3" fmla="*/ 827545 w 851342"/>
                  <a:gd name="connsiteY3" fmla="*/ 149225 h 492626"/>
                  <a:gd name="connsiteX4" fmla="*/ 564020 w 851342"/>
                  <a:gd name="connsiteY4" fmla="*/ 0 h 492626"/>
                  <a:gd name="connsiteX0" fmla="*/ 278501 w 851573"/>
                  <a:gd name="connsiteY0" fmla="*/ 482600 h 490246"/>
                  <a:gd name="connsiteX1" fmla="*/ 178488 w 851573"/>
                  <a:gd name="connsiteY1" fmla="*/ 481806 h 490246"/>
                  <a:gd name="connsiteX2" fmla="*/ 30851 w 851573"/>
                  <a:gd name="connsiteY2" fmla="*/ 355600 h 490246"/>
                  <a:gd name="connsiteX3" fmla="*/ 827776 w 851573"/>
                  <a:gd name="connsiteY3" fmla="*/ 149225 h 490246"/>
                  <a:gd name="connsiteX4" fmla="*/ 564251 w 851573"/>
                  <a:gd name="connsiteY4" fmla="*/ 0 h 4902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1573" h="490246">
                    <a:moveTo>
                      <a:pt x="278501" y="482600"/>
                    </a:moveTo>
                    <a:cubicBezTo>
                      <a:pt x="246751" y="496358"/>
                      <a:pt x="226907" y="488685"/>
                      <a:pt x="178488" y="481806"/>
                    </a:cubicBezTo>
                    <a:cubicBezTo>
                      <a:pt x="130069" y="474927"/>
                      <a:pt x="-77364" y="411030"/>
                      <a:pt x="30851" y="355600"/>
                    </a:cubicBezTo>
                    <a:cubicBezTo>
                      <a:pt x="139066" y="300170"/>
                      <a:pt x="738876" y="208492"/>
                      <a:pt x="827776" y="149225"/>
                    </a:cubicBezTo>
                    <a:cubicBezTo>
                      <a:pt x="916676" y="89958"/>
                      <a:pt x="740463" y="44979"/>
                      <a:pt x="564251" y="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CFE64B46-B863-29DB-C52D-8A014EA31705}"/>
                  </a:ext>
                </a:extLst>
              </p:cNvPr>
              <p:cNvSpPr/>
              <p:nvPr/>
            </p:nvSpPr>
            <p:spPr>
              <a:xfrm>
                <a:off x="4265936" y="852223"/>
                <a:ext cx="603250" cy="45719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23" name="组合 22">
                <a:extLst>
                  <a:ext uri="{FF2B5EF4-FFF2-40B4-BE49-F238E27FC236}">
                    <a16:creationId xmlns:a16="http://schemas.microsoft.com/office/drawing/2014/main" id="{CB62D418-EE8C-8BD7-EA1C-46366962E841}"/>
                  </a:ext>
                </a:extLst>
              </p:cNvPr>
              <p:cNvGrpSpPr/>
              <p:nvPr/>
            </p:nvGrpSpPr>
            <p:grpSpPr>
              <a:xfrm>
                <a:off x="3150870" y="852223"/>
                <a:ext cx="251460" cy="3891226"/>
                <a:chOff x="3150870" y="852223"/>
                <a:chExt cx="251460" cy="3891226"/>
              </a:xfrm>
            </p:grpSpPr>
            <p:cxnSp>
              <p:nvCxnSpPr>
                <p:cNvPr id="8" name="直接箭头连接符 7">
                  <a:extLst>
                    <a:ext uri="{FF2B5EF4-FFF2-40B4-BE49-F238E27FC236}">
                      <a16:creationId xmlns:a16="http://schemas.microsoft.com/office/drawing/2014/main" id="{5C33D652-2098-9F66-1A9F-0207E989EDE2}"/>
                    </a:ext>
                  </a:extLst>
                </p:cNvPr>
                <p:cNvCxnSpPr/>
                <p:nvPr/>
              </p:nvCxnSpPr>
              <p:spPr>
                <a:xfrm>
                  <a:off x="3276600" y="852223"/>
                  <a:ext cx="0" cy="3891226"/>
                </a:xfrm>
                <a:prstGeom prst="straightConnector1">
                  <a:avLst/>
                </a:prstGeom>
                <a:ln w="12700">
                  <a:solidFill>
                    <a:srgbClr val="FF0000"/>
                  </a:solidFill>
                  <a:headEnd type="triangl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直接连接符 9">
                  <a:extLst>
                    <a:ext uri="{FF2B5EF4-FFF2-40B4-BE49-F238E27FC236}">
                      <a16:creationId xmlns:a16="http://schemas.microsoft.com/office/drawing/2014/main" id="{36DA4812-D0D3-9BF8-36B7-746D8558BF8F}"/>
                    </a:ext>
                  </a:extLst>
                </p:cNvPr>
                <p:cNvCxnSpPr/>
                <p:nvPr/>
              </p:nvCxnSpPr>
              <p:spPr>
                <a:xfrm>
                  <a:off x="3150870" y="4743449"/>
                  <a:ext cx="251460" cy="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直接连接符 10">
                  <a:extLst>
                    <a:ext uri="{FF2B5EF4-FFF2-40B4-BE49-F238E27FC236}">
                      <a16:creationId xmlns:a16="http://schemas.microsoft.com/office/drawing/2014/main" id="{A41AEA58-245E-F4D8-EF10-D377C4FF18FD}"/>
                    </a:ext>
                  </a:extLst>
                </p:cNvPr>
                <p:cNvCxnSpPr/>
                <p:nvPr/>
              </p:nvCxnSpPr>
              <p:spPr>
                <a:xfrm>
                  <a:off x="3150870" y="863652"/>
                  <a:ext cx="251460" cy="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" name="直接箭头连接符 11">
                <a:extLst>
                  <a:ext uri="{FF2B5EF4-FFF2-40B4-BE49-F238E27FC236}">
                    <a16:creationId xmlns:a16="http://schemas.microsoft.com/office/drawing/2014/main" id="{BCCB5836-87BE-1FE7-BC63-128CFDE2C8F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437100" y="1604009"/>
                <a:ext cx="262961" cy="0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任意多边形: 形状 14">
                <a:extLst>
                  <a:ext uri="{FF2B5EF4-FFF2-40B4-BE49-F238E27FC236}">
                    <a16:creationId xmlns:a16="http://schemas.microsoft.com/office/drawing/2014/main" id="{8248ABF7-036E-1F5A-9011-CA77F2FDB667}"/>
                  </a:ext>
                </a:extLst>
              </p:cNvPr>
              <p:cNvSpPr/>
              <p:nvPr/>
            </p:nvSpPr>
            <p:spPr>
              <a:xfrm>
                <a:off x="4578350" y="1406525"/>
                <a:ext cx="406400" cy="184150"/>
              </a:xfrm>
              <a:custGeom>
                <a:avLst/>
                <a:gdLst>
                  <a:gd name="connsiteX0" fmla="*/ 0 w 406400"/>
                  <a:gd name="connsiteY0" fmla="*/ 184150 h 184150"/>
                  <a:gd name="connsiteX1" fmla="*/ 203200 w 406400"/>
                  <a:gd name="connsiteY1" fmla="*/ 0 h 184150"/>
                  <a:gd name="connsiteX2" fmla="*/ 406400 w 406400"/>
                  <a:gd name="connsiteY2" fmla="*/ 0 h 184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06400" h="184150">
                    <a:moveTo>
                      <a:pt x="0" y="184150"/>
                    </a:moveTo>
                    <a:lnTo>
                      <a:pt x="203200" y="0"/>
                    </a:lnTo>
                    <a:lnTo>
                      <a:pt x="406400" y="0"/>
                    </a:lnTo>
                  </a:path>
                </a:pathLst>
              </a:cu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6" name="直接箭头连接符 15">
                <a:extLst>
                  <a:ext uri="{FF2B5EF4-FFF2-40B4-BE49-F238E27FC236}">
                    <a16:creationId xmlns:a16="http://schemas.microsoft.com/office/drawing/2014/main" id="{F6EB20E8-FDAF-1D01-46E7-EDA75D52A3F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174331" y="2227896"/>
                <a:ext cx="772319" cy="0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连接符 18">
                <a:extLst>
                  <a:ext uri="{FF2B5EF4-FFF2-40B4-BE49-F238E27FC236}">
                    <a16:creationId xmlns:a16="http://schemas.microsoft.com/office/drawing/2014/main" id="{FE2D0653-9C78-80F2-8D13-1882F45274D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74331" y="2146114"/>
                <a:ext cx="0" cy="163564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连接符 20">
                <a:extLst>
                  <a:ext uri="{FF2B5EF4-FFF2-40B4-BE49-F238E27FC236}">
                    <a16:creationId xmlns:a16="http://schemas.microsoft.com/office/drawing/2014/main" id="{C71A4133-485A-C3F7-5A39-80277D87CC1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946650" y="2146114"/>
                <a:ext cx="0" cy="163564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任意多边形: 形状 21">
                <a:extLst>
                  <a:ext uri="{FF2B5EF4-FFF2-40B4-BE49-F238E27FC236}">
                    <a16:creationId xmlns:a16="http://schemas.microsoft.com/office/drawing/2014/main" id="{882DFCEC-877C-6702-857A-BAC95D60F27C}"/>
                  </a:ext>
                </a:extLst>
              </p:cNvPr>
              <p:cNvSpPr/>
              <p:nvPr/>
            </p:nvSpPr>
            <p:spPr>
              <a:xfrm>
                <a:off x="4782196" y="2024695"/>
                <a:ext cx="406400" cy="184150"/>
              </a:xfrm>
              <a:custGeom>
                <a:avLst/>
                <a:gdLst>
                  <a:gd name="connsiteX0" fmla="*/ 0 w 406400"/>
                  <a:gd name="connsiteY0" fmla="*/ 184150 h 184150"/>
                  <a:gd name="connsiteX1" fmla="*/ 203200 w 406400"/>
                  <a:gd name="connsiteY1" fmla="*/ 0 h 184150"/>
                  <a:gd name="connsiteX2" fmla="*/ 406400 w 406400"/>
                  <a:gd name="connsiteY2" fmla="*/ 0 h 184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06400" h="184150">
                    <a:moveTo>
                      <a:pt x="0" y="184150"/>
                    </a:moveTo>
                    <a:lnTo>
                      <a:pt x="203200" y="0"/>
                    </a:lnTo>
                    <a:lnTo>
                      <a:pt x="406400" y="0"/>
                    </a:lnTo>
                  </a:path>
                </a:pathLst>
              </a:cu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24" name="组合 23">
                <a:extLst>
                  <a:ext uri="{FF2B5EF4-FFF2-40B4-BE49-F238E27FC236}">
                    <a16:creationId xmlns:a16="http://schemas.microsoft.com/office/drawing/2014/main" id="{D0CCCA9D-D10F-CADC-BD86-EC84FCB129F0}"/>
                  </a:ext>
                </a:extLst>
              </p:cNvPr>
              <p:cNvGrpSpPr/>
              <p:nvPr/>
            </p:nvGrpSpPr>
            <p:grpSpPr>
              <a:xfrm>
                <a:off x="5021771" y="2519841"/>
                <a:ext cx="184796" cy="1654488"/>
                <a:chOff x="3150870" y="852223"/>
                <a:chExt cx="251460" cy="3891226"/>
              </a:xfrm>
            </p:grpSpPr>
            <p:cxnSp>
              <p:nvCxnSpPr>
                <p:cNvPr id="25" name="直接箭头连接符 24">
                  <a:extLst>
                    <a:ext uri="{FF2B5EF4-FFF2-40B4-BE49-F238E27FC236}">
                      <a16:creationId xmlns:a16="http://schemas.microsoft.com/office/drawing/2014/main" id="{BA7F7102-9F21-B1E7-C77A-03A887016476}"/>
                    </a:ext>
                  </a:extLst>
                </p:cNvPr>
                <p:cNvCxnSpPr/>
                <p:nvPr/>
              </p:nvCxnSpPr>
              <p:spPr>
                <a:xfrm>
                  <a:off x="3276600" y="852223"/>
                  <a:ext cx="0" cy="3891226"/>
                </a:xfrm>
                <a:prstGeom prst="straightConnector1">
                  <a:avLst/>
                </a:prstGeom>
                <a:ln w="12700">
                  <a:solidFill>
                    <a:srgbClr val="FF0000"/>
                  </a:solidFill>
                  <a:headEnd type="triangl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直接连接符 25">
                  <a:extLst>
                    <a:ext uri="{FF2B5EF4-FFF2-40B4-BE49-F238E27FC236}">
                      <a16:creationId xmlns:a16="http://schemas.microsoft.com/office/drawing/2014/main" id="{D6010085-6077-FE7B-26E2-1040065B56D6}"/>
                    </a:ext>
                  </a:extLst>
                </p:cNvPr>
                <p:cNvCxnSpPr/>
                <p:nvPr/>
              </p:nvCxnSpPr>
              <p:spPr>
                <a:xfrm>
                  <a:off x="3150870" y="4743449"/>
                  <a:ext cx="251460" cy="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直接连接符 26">
                  <a:extLst>
                    <a:ext uri="{FF2B5EF4-FFF2-40B4-BE49-F238E27FC236}">
                      <a16:creationId xmlns:a16="http://schemas.microsoft.com/office/drawing/2014/main" id="{CAB92B88-B2AA-C353-82BD-22E41F4BDEFF}"/>
                    </a:ext>
                  </a:extLst>
                </p:cNvPr>
                <p:cNvCxnSpPr/>
                <p:nvPr/>
              </p:nvCxnSpPr>
              <p:spPr>
                <a:xfrm>
                  <a:off x="3150870" y="863652"/>
                  <a:ext cx="251460" cy="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" name="组合 27">
                <a:extLst>
                  <a:ext uri="{FF2B5EF4-FFF2-40B4-BE49-F238E27FC236}">
                    <a16:creationId xmlns:a16="http://schemas.microsoft.com/office/drawing/2014/main" id="{96E44C4B-3573-C203-9642-19FB6D0C724F}"/>
                  </a:ext>
                </a:extLst>
              </p:cNvPr>
              <p:cNvGrpSpPr/>
              <p:nvPr/>
            </p:nvGrpSpPr>
            <p:grpSpPr>
              <a:xfrm>
                <a:off x="3645668" y="2519841"/>
                <a:ext cx="251460" cy="2223607"/>
                <a:chOff x="3150870" y="852223"/>
                <a:chExt cx="251460" cy="3891226"/>
              </a:xfrm>
            </p:grpSpPr>
            <p:cxnSp>
              <p:nvCxnSpPr>
                <p:cNvPr id="29" name="直接箭头连接符 28">
                  <a:extLst>
                    <a:ext uri="{FF2B5EF4-FFF2-40B4-BE49-F238E27FC236}">
                      <a16:creationId xmlns:a16="http://schemas.microsoft.com/office/drawing/2014/main" id="{09A26C45-C4B1-7BC1-C1E3-5FFF2A6821D7}"/>
                    </a:ext>
                  </a:extLst>
                </p:cNvPr>
                <p:cNvCxnSpPr/>
                <p:nvPr/>
              </p:nvCxnSpPr>
              <p:spPr>
                <a:xfrm>
                  <a:off x="3276600" y="852223"/>
                  <a:ext cx="0" cy="3891226"/>
                </a:xfrm>
                <a:prstGeom prst="straightConnector1">
                  <a:avLst/>
                </a:prstGeom>
                <a:ln w="12700">
                  <a:solidFill>
                    <a:srgbClr val="FF0000"/>
                  </a:solidFill>
                  <a:headEnd type="triangl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直接连接符 29">
                  <a:extLst>
                    <a:ext uri="{FF2B5EF4-FFF2-40B4-BE49-F238E27FC236}">
                      <a16:creationId xmlns:a16="http://schemas.microsoft.com/office/drawing/2014/main" id="{E0D066C4-C54A-7279-6B39-264D2B8139CB}"/>
                    </a:ext>
                  </a:extLst>
                </p:cNvPr>
                <p:cNvCxnSpPr/>
                <p:nvPr/>
              </p:nvCxnSpPr>
              <p:spPr>
                <a:xfrm>
                  <a:off x="3150870" y="4743449"/>
                  <a:ext cx="251460" cy="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直接连接符 30">
                  <a:extLst>
                    <a:ext uri="{FF2B5EF4-FFF2-40B4-BE49-F238E27FC236}">
                      <a16:creationId xmlns:a16="http://schemas.microsoft.com/office/drawing/2014/main" id="{F62853DD-7509-B30D-A122-CC316CF87A6E}"/>
                    </a:ext>
                  </a:extLst>
                </p:cNvPr>
                <p:cNvCxnSpPr/>
                <p:nvPr/>
              </p:nvCxnSpPr>
              <p:spPr>
                <a:xfrm>
                  <a:off x="3150870" y="863652"/>
                  <a:ext cx="251460" cy="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59688F0C-6B6E-64C5-049A-245E63FF43D5}"/>
                  </a:ext>
                </a:extLst>
              </p:cNvPr>
              <p:cNvSpPr txBox="1"/>
              <p:nvPr/>
            </p:nvSpPr>
            <p:spPr>
              <a:xfrm>
                <a:off x="5114169" y="3162419"/>
                <a:ext cx="8771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b="1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叶片距</a:t>
                </a:r>
              </a:p>
            </p:txBody>
          </p:sp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31965E6D-4554-2D2A-611C-952B4343501E}"/>
                  </a:ext>
                </a:extLst>
              </p:cNvPr>
              <p:cNvSpPr txBox="1"/>
              <p:nvPr/>
            </p:nvSpPr>
            <p:spPr>
              <a:xfrm>
                <a:off x="3795568" y="2793997"/>
                <a:ext cx="467286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1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上叶片距桩尖</a:t>
                </a:r>
              </a:p>
            </p:txBody>
          </p:sp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E3138905-1400-F2CF-448E-83BCC23D5BD2}"/>
                  </a:ext>
                </a:extLst>
              </p:cNvPr>
              <p:cNvSpPr txBox="1"/>
              <p:nvPr/>
            </p:nvSpPr>
            <p:spPr>
              <a:xfrm>
                <a:off x="3220353" y="2470831"/>
                <a:ext cx="46728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1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桩长</a:t>
                </a:r>
              </a:p>
            </p:txBody>
          </p:sp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066E1871-D2FB-A1AF-A84D-98F888DFD7E4}"/>
                  </a:ext>
                </a:extLst>
              </p:cNvPr>
              <p:cNvSpPr txBox="1"/>
              <p:nvPr/>
            </p:nvSpPr>
            <p:spPr>
              <a:xfrm>
                <a:off x="5129858" y="1839513"/>
                <a:ext cx="8819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b="1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叶片径</a:t>
                </a:r>
              </a:p>
            </p:txBody>
          </p:sp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563618D2-3E9D-4FDE-1826-C503D6B6BF87}"/>
                  </a:ext>
                </a:extLst>
              </p:cNvPr>
              <p:cNvSpPr txBox="1"/>
              <p:nvPr/>
            </p:nvSpPr>
            <p:spPr>
              <a:xfrm>
                <a:off x="5021771" y="1235865"/>
                <a:ext cx="6495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b="1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桩径</a:t>
                </a:r>
              </a:p>
            </p:txBody>
          </p:sp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C3E0A950-BDEA-7206-5D7F-1891E411A064}"/>
                  </a:ext>
                </a:extLst>
              </p:cNvPr>
              <p:cNvSpPr txBox="1"/>
              <p:nvPr/>
            </p:nvSpPr>
            <p:spPr>
              <a:xfrm>
                <a:off x="3294604" y="4945044"/>
                <a:ext cx="29738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螺旋钢管桩计算参数示意图</a:t>
                </a:r>
              </a:p>
            </p:txBody>
          </p:sp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D851E172-66C7-43BD-823E-F65F94F956DA}"/>
                  </a:ext>
                </a:extLst>
              </p:cNvPr>
              <p:cNvSpPr txBox="1"/>
              <p:nvPr/>
            </p:nvSpPr>
            <p:spPr>
              <a:xfrm>
                <a:off x="6158756" y="904107"/>
                <a:ext cx="537115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1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交界土层厚度</a:t>
                </a:r>
              </a:p>
            </p:txBody>
          </p:sp>
        </p:grpSp>
        <p:grpSp>
          <p:nvGrpSpPr>
            <p:cNvPr id="44" name="组合 43">
              <a:extLst>
                <a:ext uri="{FF2B5EF4-FFF2-40B4-BE49-F238E27FC236}">
                  <a16:creationId xmlns:a16="http://schemas.microsoft.com/office/drawing/2014/main" id="{B9643B95-D1BF-67EC-0615-914BF0A65F70}"/>
                </a:ext>
              </a:extLst>
            </p:cNvPr>
            <p:cNvGrpSpPr/>
            <p:nvPr/>
          </p:nvGrpSpPr>
          <p:grpSpPr>
            <a:xfrm>
              <a:off x="6003751" y="727071"/>
              <a:ext cx="300338" cy="2065094"/>
              <a:chOff x="6490468" y="727072"/>
              <a:chExt cx="251460" cy="2227416"/>
            </a:xfrm>
          </p:grpSpPr>
          <p:cxnSp>
            <p:nvCxnSpPr>
              <p:cNvPr id="41" name="直接箭头连接符 40">
                <a:extLst>
                  <a:ext uri="{FF2B5EF4-FFF2-40B4-BE49-F238E27FC236}">
                    <a16:creationId xmlns:a16="http://schemas.microsoft.com/office/drawing/2014/main" id="{75FA2BD5-5CC0-C19B-4441-7BA4DB23E48E}"/>
                  </a:ext>
                </a:extLst>
              </p:cNvPr>
              <p:cNvCxnSpPr/>
              <p:nvPr/>
            </p:nvCxnSpPr>
            <p:spPr>
              <a:xfrm>
                <a:off x="6616198" y="727709"/>
                <a:ext cx="0" cy="2223607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接连接符 41">
                <a:extLst>
                  <a:ext uri="{FF2B5EF4-FFF2-40B4-BE49-F238E27FC236}">
                    <a16:creationId xmlns:a16="http://schemas.microsoft.com/office/drawing/2014/main" id="{72101AA5-E52A-6D8E-5AB4-08FA93A70795}"/>
                  </a:ext>
                </a:extLst>
              </p:cNvPr>
              <p:cNvCxnSpPr/>
              <p:nvPr/>
            </p:nvCxnSpPr>
            <p:spPr>
              <a:xfrm>
                <a:off x="6490468" y="727072"/>
                <a:ext cx="251460" cy="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连接符 42">
                <a:extLst>
                  <a:ext uri="{FF2B5EF4-FFF2-40B4-BE49-F238E27FC236}">
                    <a16:creationId xmlns:a16="http://schemas.microsoft.com/office/drawing/2014/main" id="{B290E58E-6029-A059-CD93-0AD09A206BD4}"/>
                  </a:ext>
                </a:extLst>
              </p:cNvPr>
              <p:cNvCxnSpPr/>
              <p:nvPr/>
            </p:nvCxnSpPr>
            <p:spPr>
              <a:xfrm>
                <a:off x="6490468" y="2954488"/>
                <a:ext cx="251460" cy="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0278957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 39">
            <a:extLst>
              <a:ext uri="{FF2B5EF4-FFF2-40B4-BE49-F238E27FC236}">
                <a16:creationId xmlns:a16="http://schemas.microsoft.com/office/drawing/2014/main" id="{EB652B34-CE51-161A-FF2E-5F2074B8F738}"/>
              </a:ext>
            </a:extLst>
          </p:cNvPr>
          <p:cNvGrpSpPr/>
          <p:nvPr/>
        </p:nvGrpSpPr>
        <p:grpSpPr>
          <a:xfrm>
            <a:off x="1320221" y="902562"/>
            <a:ext cx="3666922" cy="4132019"/>
            <a:chOff x="2520949" y="403798"/>
            <a:chExt cx="3666922" cy="4132019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5A9E1C44-848C-D682-F89B-23CD21B70814}"/>
                </a:ext>
              </a:extLst>
            </p:cNvPr>
            <p:cNvSpPr/>
            <p:nvPr/>
          </p:nvSpPr>
          <p:spPr>
            <a:xfrm>
              <a:off x="2520949" y="2468893"/>
              <a:ext cx="3267060" cy="2066924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54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B0386283-8746-3FE5-C8E8-75BDB2D42AE6}"/>
                </a:ext>
              </a:extLst>
            </p:cNvPr>
            <p:cNvSpPr/>
            <p:nvPr/>
          </p:nvSpPr>
          <p:spPr>
            <a:xfrm>
              <a:off x="2520949" y="403799"/>
              <a:ext cx="3267060" cy="2066924"/>
            </a:xfrm>
            <a:prstGeom prst="rect">
              <a:avLst/>
            </a:prstGeom>
            <a:solidFill>
              <a:schemeClr val="bg1">
                <a:lumMod val="85000"/>
                <a:alpha val="54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DF215AEC-6801-E22B-D59B-E526B179D671}"/>
                </a:ext>
              </a:extLst>
            </p:cNvPr>
            <p:cNvSpPr/>
            <p:nvPr/>
          </p:nvSpPr>
          <p:spPr>
            <a:xfrm>
              <a:off x="3921957" y="555617"/>
              <a:ext cx="275208" cy="345341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等腰三角形 10">
              <a:extLst>
                <a:ext uri="{FF2B5EF4-FFF2-40B4-BE49-F238E27FC236}">
                  <a16:creationId xmlns:a16="http://schemas.microsoft.com/office/drawing/2014/main" id="{39B5A65A-1714-4E64-9CCC-156425D08326}"/>
                </a:ext>
              </a:extLst>
            </p:cNvPr>
            <p:cNvSpPr/>
            <p:nvPr/>
          </p:nvSpPr>
          <p:spPr>
            <a:xfrm flipV="1">
              <a:off x="3929100" y="3996310"/>
              <a:ext cx="262961" cy="423866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任意多边形: 形状 11">
              <a:extLst>
                <a:ext uri="{FF2B5EF4-FFF2-40B4-BE49-F238E27FC236}">
                  <a16:creationId xmlns:a16="http://schemas.microsoft.com/office/drawing/2014/main" id="{370A8EC7-1401-E43C-70BB-E080B8F4D692}"/>
                </a:ext>
              </a:extLst>
            </p:cNvPr>
            <p:cNvSpPr/>
            <p:nvPr/>
          </p:nvSpPr>
          <p:spPr>
            <a:xfrm>
              <a:off x="3716338" y="3705802"/>
              <a:ext cx="709612" cy="290508"/>
            </a:xfrm>
            <a:custGeom>
              <a:avLst/>
              <a:gdLst>
                <a:gd name="connsiteX0" fmla="*/ 278614 w 851686"/>
                <a:gd name="connsiteY0" fmla="*/ 482600 h 499870"/>
                <a:gd name="connsiteX1" fmla="*/ 173839 w 851686"/>
                <a:gd name="connsiteY1" fmla="*/ 488950 h 499870"/>
                <a:gd name="connsiteX2" fmla="*/ 30964 w 851686"/>
                <a:gd name="connsiteY2" fmla="*/ 355600 h 499870"/>
                <a:gd name="connsiteX3" fmla="*/ 827889 w 851686"/>
                <a:gd name="connsiteY3" fmla="*/ 149225 h 499870"/>
                <a:gd name="connsiteX4" fmla="*/ 564364 w 851686"/>
                <a:gd name="connsiteY4" fmla="*/ 0 h 499870"/>
                <a:gd name="connsiteX0" fmla="*/ 277817 w 850889"/>
                <a:gd name="connsiteY0" fmla="*/ 482600 h 495389"/>
                <a:gd name="connsiteX1" fmla="*/ 177804 w 850889"/>
                <a:gd name="connsiteY1" fmla="*/ 481806 h 495389"/>
                <a:gd name="connsiteX2" fmla="*/ 30167 w 850889"/>
                <a:gd name="connsiteY2" fmla="*/ 355600 h 495389"/>
                <a:gd name="connsiteX3" fmla="*/ 827092 w 850889"/>
                <a:gd name="connsiteY3" fmla="*/ 149225 h 495389"/>
                <a:gd name="connsiteX4" fmla="*/ 563567 w 850889"/>
                <a:gd name="connsiteY4" fmla="*/ 0 h 495389"/>
                <a:gd name="connsiteX0" fmla="*/ 278270 w 851342"/>
                <a:gd name="connsiteY0" fmla="*/ 482600 h 487998"/>
                <a:gd name="connsiteX1" fmla="*/ 178257 w 851342"/>
                <a:gd name="connsiteY1" fmla="*/ 481806 h 487998"/>
                <a:gd name="connsiteX2" fmla="*/ 30620 w 851342"/>
                <a:gd name="connsiteY2" fmla="*/ 355600 h 487998"/>
                <a:gd name="connsiteX3" fmla="*/ 827545 w 851342"/>
                <a:gd name="connsiteY3" fmla="*/ 149225 h 487998"/>
                <a:gd name="connsiteX4" fmla="*/ 564020 w 851342"/>
                <a:gd name="connsiteY4" fmla="*/ 0 h 487998"/>
                <a:gd name="connsiteX0" fmla="*/ 278270 w 851342"/>
                <a:gd name="connsiteY0" fmla="*/ 482600 h 492626"/>
                <a:gd name="connsiteX1" fmla="*/ 178257 w 851342"/>
                <a:gd name="connsiteY1" fmla="*/ 481806 h 492626"/>
                <a:gd name="connsiteX2" fmla="*/ 30620 w 851342"/>
                <a:gd name="connsiteY2" fmla="*/ 355600 h 492626"/>
                <a:gd name="connsiteX3" fmla="*/ 827545 w 851342"/>
                <a:gd name="connsiteY3" fmla="*/ 149225 h 492626"/>
                <a:gd name="connsiteX4" fmla="*/ 564020 w 851342"/>
                <a:gd name="connsiteY4" fmla="*/ 0 h 492626"/>
                <a:gd name="connsiteX0" fmla="*/ 278501 w 851573"/>
                <a:gd name="connsiteY0" fmla="*/ 482600 h 490246"/>
                <a:gd name="connsiteX1" fmla="*/ 178488 w 851573"/>
                <a:gd name="connsiteY1" fmla="*/ 481806 h 490246"/>
                <a:gd name="connsiteX2" fmla="*/ 30851 w 851573"/>
                <a:gd name="connsiteY2" fmla="*/ 355600 h 490246"/>
                <a:gd name="connsiteX3" fmla="*/ 827776 w 851573"/>
                <a:gd name="connsiteY3" fmla="*/ 149225 h 490246"/>
                <a:gd name="connsiteX4" fmla="*/ 564251 w 851573"/>
                <a:gd name="connsiteY4" fmla="*/ 0 h 490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1573" h="490246">
                  <a:moveTo>
                    <a:pt x="278501" y="482600"/>
                  </a:moveTo>
                  <a:cubicBezTo>
                    <a:pt x="246751" y="496358"/>
                    <a:pt x="226907" y="488685"/>
                    <a:pt x="178488" y="481806"/>
                  </a:cubicBezTo>
                  <a:cubicBezTo>
                    <a:pt x="130069" y="474927"/>
                    <a:pt x="-77364" y="411030"/>
                    <a:pt x="30851" y="355600"/>
                  </a:cubicBezTo>
                  <a:cubicBezTo>
                    <a:pt x="139066" y="300170"/>
                    <a:pt x="738876" y="208492"/>
                    <a:pt x="827776" y="149225"/>
                  </a:cubicBezTo>
                  <a:cubicBezTo>
                    <a:pt x="916676" y="89958"/>
                    <a:pt x="740463" y="44979"/>
                    <a:pt x="564251" y="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任意多边形: 形状 12">
              <a:extLst>
                <a:ext uri="{FF2B5EF4-FFF2-40B4-BE49-F238E27FC236}">
                  <a16:creationId xmlns:a16="http://schemas.microsoft.com/office/drawing/2014/main" id="{EE41D918-5980-24B9-B1A4-A86C3D7983AB}"/>
                </a:ext>
              </a:extLst>
            </p:cNvPr>
            <p:cNvSpPr/>
            <p:nvPr/>
          </p:nvSpPr>
          <p:spPr>
            <a:xfrm>
              <a:off x="3683000" y="2086552"/>
              <a:ext cx="755650" cy="290508"/>
            </a:xfrm>
            <a:custGeom>
              <a:avLst/>
              <a:gdLst>
                <a:gd name="connsiteX0" fmla="*/ 278614 w 851686"/>
                <a:gd name="connsiteY0" fmla="*/ 482600 h 499870"/>
                <a:gd name="connsiteX1" fmla="*/ 173839 w 851686"/>
                <a:gd name="connsiteY1" fmla="*/ 488950 h 499870"/>
                <a:gd name="connsiteX2" fmla="*/ 30964 w 851686"/>
                <a:gd name="connsiteY2" fmla="*/ 355600 h 499870"/>
                <a:gd name="connsiteX3" fmla="*/ 827889 w 851686"/>
                <a:gd name="connsiteY3" fmla="*/ 149225 h 499870"/>
                <a:gd name="connsiteX4" fmla="*/ 564364 w 851686"/>
                <a:gd name="connsiteY4" fmla="*/ 0 h 499870"/>
                <a:gd name="connsiteX0" fmla="*/ 277817 w 850889"/>
                <a:gd name="connsiteY0" fmla="*/ 482600 h 495389"/>
                <a:gd name="connsiteX1" fmla="*/ 177804 w 850889"/>
                <a:gd name="connsiteY1" fmla="*/ 481806 h 495389"/>
                <a:gd name="connsiteX2" fmla="*/ 30167 w 850889"/>
                <a:gd name="connsiteY2" fmla="*/ 355600 h 495389"/>
                <a:gd name="connsiteX3" fmla="*/ 827092 w 850889"/>
                <a:gd name="connsiteY3" fmla="*/ 149225 h 495389"/>
                <a:gd name="connsiteX4" fmla="*/ 563567 w 850889"/>
                <a:gd name="connsiteY4" fmla="*/ 0 h 495389"/>
                <a:gd name="connsiteX0" fmla="*/ 278270 w 851342"/>
                <a:gd name="connsiteY0" fmla="*/ 482600 h 487998"/>
                <a:gd name="connsiteX1" fmla="*/ 178257 w 851342"/>
                <a:gd name="connsiteY1" fmla="*/ 481806 h 487998"/>
                <a:gd name="connsiteX2" fmla="*/ 30620 w 851342"/>
                <a:gd name="connsiteY2" fmla="*/ 355600 h 487998"/>
                <a:gd name="connsiteX3" fmla="*/ 827545 w 851342"/>
                <a:gd name="connsiteY3" fmla="*/ 149225 h 487998"/>
                <a:gd name="connsiteX4" fmla="*/ 564020 w 851342"/>
                <a:gd name="connsiteY4" fmla="*/ 0 h 487998"/>
                <a:gd name="connsiteX0" fmla="*/ 278270 w 851342"/>
                <a:gd name="connsiteY0" fmla="*/ 482600 h 492626"/>
                <a:gd name="connsiteX1" fmla="*/ 178257 w 851342"/>
                <a:gd name="connsiteY1" fmla="*/ 481806 h 492626"/>
                <a:gd name="connsiteX2" fmla="*/ 30620 w 851342"/>
                <a:gd name="connsiteY2" fmla="*/ 355600 h 492626"/>
                <a:gd name="connsiteX3" fmla="*/ 827545 w 851342"/>
                <a:gd name="connsiteY3" fmla="*/ 149225 h 492626"/>
                <a:gd name="connsiteX4" fmla="*/ 564020 w 851342"/>
                <a:gd name="connsiteY4" fmla="*/ 0 h 492626"/>
                <a:gd name="connsiteX0" fmla="*/ 278501 w 851573"/>
                <a:gd name="connsiteY0" fmla="*/ 482600 h 490246"/>
                <a:gd name="connsiteX1" fmla="*/ 178488 w 851573"/>
                <a:gd name="connsiteY1" fmla="*/ 481806 h 490246"/>
                <a:gd name="connsiteX2" fmla="*/ 30851 w 851573"/>
                <a:gd name="connsiteY2" fmla="*/ 355600 h 490246"/>
                <a:gd name="connsiteX3" fmla="*/ 827776 w 851573"/>
                <a:gd name="connsiteY3" fmla="*/ 149225 h 490246"/>
                <a:gd name="connsiteX4" fmla="*/ 564251 w 851573"/>
                <a:gd name="connsiteY4" fmla="*/ 0 h 490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1573" h="490246">
                  <a:moveTo>
                    <a:pt x="278501" y="482600"/>
                  </a:moveTo>
                  <a:cubicBezTo>
                    <a:pt x="246751" y="496358"/>
                    <a:pt x="226907" y="488685"/>
                    <a:pt x="178488" y="481806"/>
                  </a:cubicBezTo>
                  <a:cubicBezTo>
                    <a:pt x="130069" y="474927"/>
                    <a:pt x="-77364" y="411030"/>
                    <a:pt x="30851" y="355600"/>
                  </a:cubicBezTo>
                  <a:cubicBezTo>
                    <a:pt x="139066" y="300170"/>
                    <a:pt x="738876" y="208492"/>
                    <a:pt x="827776" y="149225"/>
                  </a:cubicBezTo>
                  <a:cubicBezTo>
                    <a:pt x="916676" y="89958"/>
                    <a:pt x="740463" y="44979"/>
                    <a:pt x="564251" y="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B813917B-0FDE-F8AA-A0C2-71DB760D05BE}"/>
                </a:ext>
              </a:extLst>
            </p:cNvPr>
            <p:cNvSpPr/>
            <p:nvPr/>
          </p:nvSpPr>
          <p:spPr>
            <a:xfrm>
              <a:off x="3757936" y="528950"/>
              <a:ext cx="603250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6775115E-3689-883B-E14D-51E10734DE31}"/>
                </a:ext>
              </a:extLst>
            </p:cNvPr>
            <p:cNvGrpSpPr/>
            <p:nvPr/>
          </p:nvGrpSpPr>
          <p:grpSpPr>
            <a:xfrm>
              <a:off x="2642870" y="528950"/>
              <a:ext cx="251460" cy="3891226"/>
              <a:chOff x="3150870" y="852223"/>
              <a:chExt cx="251460" cy="3891226"/>
            </a:xfrm>
          </p:grpSpPr>
          <p:cxnSp>
            <p:nvCxnSpPr>
              <p:cNvPr id="37" name="直接箭头连接符 36">
                <a:extLst>
                  <a:ext uri="{FF2B5EF4-FFF2-40B4-BE49-F238E27FC236}">
                    <a16:creationId xmlns:a16="http://schemas.microsoft.com/office/drawing/2014/main" id="{EF4A9BE2-B683-3D34-5C9E-7736A3A53ACF}"/>
                  </a:ext>
                </a:extLst>
              </p:cNvPr>
              <p:cNvCxnSpPr/>
              <p:nvPr/>
            </p:nvCxnSpPr>
            <p:spPr>
              <a:xfrm>
                <a:off x="3276600" y="852223"/>
                <a:ext cx="0" cy="3891226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>
                <a:extLst>
                  <a:ext uri="{FF2B5EF4-FFF2-40B4-BE49-F238E27FC236}">
                    <a16:creationId xmlns:a16="http://schemas.microsoft.com/office/drawing/2014/main" id="{6842BDEB-910A-5503-8A30-A62C05FB9EB1}"/>
                  </a:ext>
                </a:extLst>
              </p:cNvPr>
              <p:cNvCxnSpPr/>
              <p:nvPr/>
            </p:nvCxnSpPr>
            <p:spPr>
              <a:xfrm>
                <a:off x="3150870" y="4743449"/>
                <a:ext cx="251460" cy="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接连接符 38">
                <a:extLst>
                  <a:ext uri="{FF2B5EF4-FFF2-40B4-BE49-F238E27FC236}">
                    <a16:creationId xmlns:a16="http://schemas.microsoft.com/office/drawing/2014/main" id="{C069748F-5644-61E2-016A-54D9C86D9A3D}"/>
                  </a:ext>
                </a:extLst>
              </p:cNvPr>
              <p:cNvCxnSpPr/>
              <p:nvPr/>
            </p:nvCxnSpPr>
            <p:spPr>
              <a:xfrm>
                <a:off x="3150870" y="863652"/>
                <a:ext cx="251460" cy="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7F383C0F-A4F7-A009-65F3-3686D70B4E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29100" y="1280736"/>
              <a:ext cx="262961" cy="0"/>
            </a:xfrm>
            <a:prstGeom prst="straightConnector1">
              <a:avLst/>
            </a:prstGeom>
            <a:ln w="12700">
              <a:solidFill>
                <a:srgbClr val="FF00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任意多边形: 形状 16">
              <a:extLst>
                <a:ext uri="{FF2B5EF4-FFF2-40B4-BE49-F238E27FC236}">
                  <a16:creationId xmlns:a16="http://schemas.microsoft.com/office/drawing/2014/main" id="{4C127EBB-1ABF-61F0-EB51-BEC326A0D704}"/>
                </a:ext>
              </a:extLst>
            </p:cNvPr>
            <p:cNvSpPr/>
            <p:nvPr/>
          </p:nvSpPr>
          <p:spPr>
            <a:xfrm>
              <a:off x="4070350" y="1083252"/>
              <a:ext cx="406400" cy="184150"/>
            </a:xfrm>
            <a:custGeom>
              <a:avLst/>
              <a:gdLst>
                <a:gd name="connsiteX0" fmla="*/ 0 w 406400"/>
                <a:gd name="connsiteY0" fmla="*/ 184150 h 184150"/>
                <a:gd name="connsiteX1" fmla="*/ 203200 w 406400"/>
                <a:gd name="connsiteY1" fmla="*/ 0 h 184150"/>
                <a:gd name="connsiteX2" fmla="*/ 406400 w 406400"/>
                <a:gd name="connsiteY2" fmla="*/ 0 h 184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06400" h="184150">
                  <a:moveTo>
                    <a:pt x="0" y="184150"/>
                  </a:moveTo>
                  <a:lnTo>
                    <a:pt x="203200" y="0"/>
                  </a:lnTo>
                  <a:lnTo>
                    <a:pt x="406400" y="0"/>
                  </a:ln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57C5DBAA-2E0E-68C1-E8C4-864FD1E8712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66331" y="1904623"/>
              <a:ext cx="772319" cy="0"/>
            </a:xfrm>
            <a:prstGeom prst="straightConnector1">
              <a:avLst/>
            </a:prstGeom>
            <a:ln w="12700">
              <a:solidFill>
                <a:srgbClr val="FF00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DD75A7F3-7116-F5EB-B23F-8DF1B61DEC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66331" y="1822841"/>
              <a:ext cx="0" cy="163564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2A48F066-26A4-F598-832A-B0A24D7361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38650" y="1822841"/>
              <a:ext cx="0" cy="163564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任意多边形: 形状 20">
              <a:extLst>
                <a:ext uri="{FF2B5EF4-FFF2-40B4-BE49-F238E27FC236}">
                  <a16:creationId xmlns:a16="http://schemas.microsoft.com/office/drawing/2014/main" id="{DA91EB38-BB18-D0D5-458E-D71FF8D26A7C}"/>
                </a:ext>
              </a:extLst>
            </p:cNvPr>
            <p:cNvSpPr/>
            <p:nvPr/>
          </p:nvSpPr>
          <p:spPr>
            <a:xfrm>
              <a:off x="4274196" y="1701422"/>
              <a:ext cx="406400" cy="184150"/>
            </a:xfrm>
            <a:custGeom>
              <a:avLst/>
              <a:gdLst>
                <a:gd name="connsiteX0" fmla="*/ 0 w 406400"/>
                <a:gd name="connsiteY0" fmla="*/ 184150 h 184150"/>
                <a:gd name="connsiteX1" fmla="*/ 203200 w 406400"/>
                <a:gd name="connsiteY1" fmla="*/ 0 h 184150"/>
                <a:gd name="connsiteX2" fmla="*/ 406400 w 406400"/>
                <a:gd name="connsiteY2" fmla="*/ 0 h 184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06400" h="184150">
                  <a:moveTo>
                    <a:pt x="0" y="184150"/>
                  </a:moveTo>
                  <a:lnTo>
                    <a:pt x="203200" y="0"/>
                  </a:lnTo>
                  <a:lnTo>
                    <a:pt x="406400" y="0"/>
                  </a:ln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0D9DD2CF-8E67-8CE6-C978-896EF081AC84}"/>
                </a:ext>
              </a:extLst>
            </p:cNvPr>
            <p:cNvGrpSpPr/>
            <p:nvPr/>
          </p:nvGrpSpPr>
          <p:grpSpPr>
            <a:xfrm>
              <a:off x="4513771" y="2196568"/>
              <a:ext cx="184796" cy="1654488"/>
              <a:chOff x="3150870" y="852223"/>
              <a:chExt cx="251460" cy="3891226"/>
            </a:xfrm>
          </p:grpSpPr>
          <p:cxnSp>
            <p:nvCxnSpPr>
              <p:cNvPr id="34" name="直接箭头连接符 33">
                <a:extLst>
                  <a:ext uri="{FF2B5EF4-FFF2-40B4-BE49-F238E27FC236}">
                    <a16:creationId xmlns:a16="http://schemas.microsoft.com/office/drawing/2014/main" id="{F447CD2C-E7AE-B2FD-24F5-F277B98DA3B8}"/>
                  </a:ext>
                </a:extLst>
              </p:cNvPr>
              <p:cNvCxnSpPr/>
              <p:nvPr/>
            </p:nvCxnSpPr>
            <p:spPr>
              <a:xfrm>
                <a:off x="3276600" y="852223"/>
                <a:ext cx="0" cy="3891226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>
                <a:extLst>
                  <a:ext uri="{FF2B5EF4-FFF2-40B4-BE49-F238E27FC236}">
                    <a16:creationId xmlns:a16="http://schemas.microsoft.com/office/drawing/2014/main" id="{2856D478-1834-F26D-6696-34E54BF6B295}"/>
                  </a:ext>
                </a:extLst>
              </p:cNvPr>
              <p:cNvCxnSpPr/>
              <p:nvPr/>
            </p:nvCxnSpPr>
            <p:spPr>
              <a:xfrm>
                <a:off x="3150870" y="4743449"/>
                <a:ext cx="251460" cy="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 35">
                <a:extLst>
                  <a:ext uri="{FF2B5EF4-FFF2-40B4-BE49-F238E27FC236}">
                    <a16:creationId xmlns:a16="http://schemas.microsoft.com/office/drawing/2014/main" id="{35AB06EA-9D9D-500D-960B-EF645EDE7DEF}"/>
                  </a:ext>
                </a:extLst>
              </p:cNvPr>
              <p:cNvCxnSpPr/>
              <p:nvPr/>
            </p:nvCxnSpPr>
            <p:spPr>
              <a:xfrm>
                <a:off x="3150870" y="863652"/>
                <a:ext cx="251460" cy="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4A2B4E4D-DCBD-4B1C-86BF-50F50A29D7F2}"/>
                </a:ext>
              </a:extLst>
            </p:cNvPr>
            <p:cNvGrpSpPr/>
            <p:nvPr/>
          </p:nvGrpSpPr>
          <p:grpSpPr>
            <a:xfrm>
              <a:off x="3137668" y="2196568"/>
              <a:ext cx="251460" cy="2223607"/>
              <a:chOff x="3150870" y="852223"/>
              <a:chExt cx="251460" cy="3891226"/>
            </a:xfrm>
          </p:grpSpPr>
          <p:cxnSp>
            <p:nvCxnSpPr>
              <p:cNvPr id="31" name="直接箭头连接符 30">
                <a:extLst>
                  <a:ext uri="{FF2B5EF4-FFF2-40B4-BE49-F238E27FC236}">
                    <a16:creationId xmlns:a16="http://schemas.microsoft.com/office/drawing/2014/main" id="{635DB671-6635-EA0A-0109-E45C290B3920}"/>
                  </a:ext>
                </a:extLst>
              </p:cNvPr>
              <p:cNvCxnSpPr/>
              <p:nvPr/>
            </p:nvCxnSpPr>
            <p:spPr>
              <a:xfrm>
                <a:off x="3276600" y="852223"/>
                <a:ext cx="0" cy="3891226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 31">
                <a:extLst>
                  <a:ext uri="{FF2B5EF4-FFF2-40B4-BE49-F238E27FC236}">
                    <a16:creationId xmlns:a16="http://schemas.microsoft.com/office/drawing/2014/main" id="{1362A0C6-342D-002C-9B73-B5CED1E5EEB1}"/>
                  </a:ext>
                </a:extLst>
              </p:cNvPr>
              <p:cNvCxnSpPr/>
              <p:nvPr/>
            </p:nvCxnSpPr>
            <p:spPr>
              <a:xfrm>
                <a:off x="3150870" y="4743449"/>
                <a:ext cx="251460" cy="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 32">
                <a:extLst>
                  <a:ext uri="{FF2B5EF4-FFF2-40B4-BE49-F238E27FC236}">
                    <a16:creationId xmlns:a16="http://schemas.microsoft.com/office/drawing/2014/main" id="{D8D3DB3B-E951-7944-4EA0-4A7512861CA5}"/>
                  </a:ext>
                </a:extLst>
              </p:cNvPr>
              <p:cNvCxnSpPr/>
              <p:nvPr/>
            </p:nvCxnSpPr>
            <p:spPr>
              <a:xfrm>
                <a:off x="3150870" y="863652"/>
                <a:ext cx="251460" cy="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069FCA06-4A23-A560-39F7-E6AC3F539B2C}"/>
                </a:ext>
              </a:extLst>
            </p:cNvPr>
            <p:cNvSpPr txBox="1"/>
            <p:nvPr/>
          </p:nvSpPr>
          <p:spPr>
            <a:xfrm>
              <a:off x="4606169" y="2839146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叶片距</a:t>
              </a: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C6C20945-DC34-B68E-5EC9-B4A541547422}"/>
                </a:ext>
              </a:extLst>
            </p:cNvPr>
            <p:cNvSpPr txBox="1"/>
            <p:nvPr/>
          </p:nvSpPr>
          <p:spPr>
            <a:xfrm>
              <a:off x="3287568" y="2470724"/>
              <a:ext cx="467286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上叶片距桩尖</a:t>
              </a: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F59E0ACB-0985-01D2-19DE-43253FDFB86D}"/>
                </a:ext>
              </a:extLst>
            </p:cNvPr>
            <p:cNvSpPr txBox="1"/>
            <p:nvPr/>
          </p:nvSpPr>
          <p:spPr>
            <a:xfrm>
              <a:off x="2712353" y="2147558"/>
              <a:ext cx="4672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桩长</a:t>
              </a: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6AEEABF3-C844-5C8B-57ED-2F53F39B9B1E}"/>
                </a:ext>
              </a:extLst>
            </p:cNvPr>
            <p:cNvSpPr txBox="1"/>
            <p:nvPr/>
          </p:nvSpPr>
          <p:spPr>
            <a:xfrm>
              <a:off x="4621858" y="1516240"/>
              <a:ext cx="8819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叶片径</a:t>
              </a: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0E49C4E4-C386-5BBD-6770-20FE6755D7C9}"/>
                </a:ext>
              </a:extLst>
            </p:cNvPr>
            <p:cNvSpPr txBox="1"/>
            <p:nvPr/>
          </p:nvSpPr>
          <p:spPr>
            <a:xfrm>
              <a:off x="4513771" y="912592"/>
              <a:ext cx="6495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桩径</a:t>
              </a: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DF2E9D75-88C4-B79B-2F4E-94DF7F406165}"/>
                </a:ext>
              </a:extLst>
            </p:cNvPr>
            <p:cNvSpPr txBox="1"/>
            <p:nvPr/>
          </p:nvSpPr>
          <p:spPr>
            <a:xfrm>
              <a:off x="5650756" y="580834"/>
              <a:ext cx="537115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交界土层厚度</a:t>
              </a:r>
            </a:p>
          </p:txBody>
        </p: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EF3D2E0E-3DC5-C89C-824A-85B919B5A50F}"/>
                </a:ext>
              </a:extLst>
            </p:cNvPr>
            <p:cNvGrpSpPr/>
            <p:nvPr/>
          </p:nvGrpSpPr>
          <p:grpSpPr>
            <a:xfrm>
              <a:off x="5495751" y="403798"/>
              <a:ext cx="300338" cy="2065094"/>
              <a:chOff x="6490468" y="727072"/>
              <a:chExt cx="251460" cy="2227416"/>
            </a:xfrm>
          </p:grpSpPr>
          <p:cxnSp>
            <p:nvCxnSpPr>
              <p:cNvPr id="7" name="直接箭头连接符 6">
                <a:extLst>
                  <a:ext uri="{FF2B5EF4-FFF2-40B4-BE49-F238E27FC236}">
                    <a16:creationId xmlns:a16="http://schemas.microsoft.com/office/drawing/2014/main" id="{C3995F4C-4CA6-894F-0B5B-65470B475D6C}"/>
                  </a:ext>
                </a:extLst>
              </p:cNvPr>
              <p:cNvCxnSpPr/>
              <p:nvPr/>
            </p:nvCxnSpPr>
            <p:spPr>
              <a:xfrm>
                <a:off x="6616198" y="727709"/>
                <a:ext cx="0" cy="2223607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直接连接符 7">
                <a:extLst>
                  <a:ext uri="{FF2B5EF4-FFF2-40B4-BE49-F238E27FC236}">
                    <a16:creationId xmlns:a16="http://schemas.microsoft.com/office/drawing/2014/main" id="{4EBB49E3-7626-DEB4-1320-0D6BF6B4EEEA}"/>
                  </a:ext>
                </a:extLst>
              </p:cNvPr>
              <p:cNvCxnSpPr/>
              <p:nvPr/>
            </p:nvCxnSpPr>
            <p:spPr>
              <a:xfrm>
                <a:off x="6490468" y="727072"/>
                <a:ext cx="251460" cy="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直接连接符 8">
                <a:extLst>
                  <a:ext uri="{FF2B5EF4-FFF2-40B4-BE49-F238E27FC236}">
                    <a16:creationId xmlns:a16="http://schemas.microsoft.com/office/drawing/2014/main" id="{539783BD-2621-A710-49E1-EEAD00677389}"/>
                  </a:ext>
                </a:extLst>
              </p:cNvPr>
              <p:cNvCxnSpPr/>
              <p:nvPr/>
            </p:nvCxnSpPr>
            <p:spPr>
              <a:xfrm>
                <a:off x="6490468" y="2954488"/>
                <a:ext cx="251460" cy="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5675969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922</TotalTime>
  <Words>132</Words>
  <Application>Microsoft Office PowerPoint</Application>
  <PresentationFormat>宽屏</PresentationFormat>
  <Paragraphs>35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等线</vt:lpstr>
      <vt:lpstr>等线 Light</vt:lpstr>
      <vt:lpstr>宋体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周志展</dc:creator>
  <cp:lastModifiedBy>周志展</cp:lastModifiedBy>
  <cp:revision>2</cp:revision>
  <dcterms:created xsi:type="dcterms:W3CDTF">2024-08-15T04:22:36Z</dcterms:created>
  <dcterms:modified xsi:type="dcterms:W3CDTF">2024-08-30T09:54:06Z</dcterms:modified>
</cp:coreProperties>
</file>