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F0230-7743-8D10-6170-15FD19C62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B7BAFF-EC64-907A-9BAF-657EA5EC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5F75E-12FB-4AFC-9009-0E0A0AFC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BF649-B170-9E0A-1F2F-5E06E61B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AC3A7-6D72-E9FC-C60A-3DAE8DCE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7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8C685-9BDC-E1EF-EF31-2644C8C8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9A0AB-08F0-0929-282B-8A01157E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7CB6F-ECC8-8C63-478B-2DED944F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A53A3-8484-47E9-409F-E69C2AF5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48795-988F-1497-444E-38ABE583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ED560-F4D2-764B-48C6-58EA96B1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F0722-1210-0A6D-90E3-40CC1F1C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559EB-B7D3-7F91-D8E6-E1F90A97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F277B-480A-A223-8A1B-FF89D64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93C52-2887-6028-7960-54002501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8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0D527-06BB-8DCE-8491-FAD0AA1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E014-113F-7B63-4DCA-5B83905F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63FA9-47DD-9171-9B30-1D630410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70AA7-F7A5-E3E5-AFF5-C5311AEE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68874-4C05-0C14-C4BC-AE26594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752FC-83F7-F4E0-D7FC-E0E3EBEC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785ED6-EB62-256A-316E-28B8ED11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584A4-21D4-7F65-20A2-CB82AF96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E2DAC-BFA3-17F6-9369-50A5849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8FCA7-1A69-CB41-0CE9-B6DF0F21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D86AC-638A-0888-59FE-52420998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CAFD1-2321-16D9-3FB2-7E542FF2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3379C-D3B2-C9E1-FBE8-2566BC9E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573E0-62EF-B36C-BDFF-8EFD08C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AF149-6185-6F4F-073C-0FCEE46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0C7FD-9869-05A7-5C97-75EF7167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AEBB4-3EB7-7480-2935-78B8D9F6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7996C-9BD0-6DD0-8FD3-A9F3B7BF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767FA-DE4B-5C80-FD89-034079C79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D2EB3C-7A37-AE4D-8A47-1B37071E9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20D0B-EDD9-13F0-F66B-FD3132DF1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76971-606B-787D-B2C3-758A090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75F73-4CB7-7F4E-9C7C-F07B84F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F363B0-71E4-B884-98F4-E17B71E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5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BC2C6-0B6C-40B8-7381-70257A9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0E191-27C8-AA26-F6CB-F730E579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54883-B15F-C027-6631-B617650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6D29B5-0C57-2237-33C9-EB0854B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99678D-C18F-72BE-B821-750DD98D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722F53-6E6E-CB53-D1F6-A78C1A39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E4401-FD85-56DC-86F6-39747072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6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E5F7-0954-EE66-D529-A3E5B9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6C98D-EDB7-28E3-861A-2E0374BE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890FB-B74C-06E3-A7DC-0682CA6E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B4CB4-BB4B-73AF-5E85-B25AEB3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C36E8-E851-3998-B069-9E7B60D8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0161D-7AEA-F477-A241-504DABEC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2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8168D-CA2C-5062-ACB1-98152C08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8C341-BF6F-365F-6F62-F1F40E48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E80A63-2B10-7F4D-B9AA-9118E808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D9605-C6B4-527D-046D-9D6C463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722138-FA40-4754-C0A6-069FCA33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F0686-D5BB-F09A-2622-CC3BA244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1ADE3-8070-7845-7A42-66C3F49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D2E912-94F1-7E26-9D6C-C17F398E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E70BB-8083-26D2-F9C0-8106CE28F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90EB-DE0A-4655-82EB-3694282D5344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E719F-B4F2-AAD6-D80E-818522ACF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6373C-65AE-42B2-FF43-FE068758B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8D15-3400-440C-B5B8-E8FEE6FD04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8620FB7E-E3A1-1F15-21C8-3D14DC59FBD9}"/>
              </a:ext>
            </a:extLst>
          </p:cNvPr>
          <p:cNvGrpSpPr/>
          <p:nvPr/>
        </p:nvGrpSpPr>
        <p:grpSpPr>
          <a:xfrm>
            <a:off x="3005729" y="1563289"/>
            <a:ext cx="5054296" cy="2935449"/>
            <a:chOff x="3005729" y="1563289"/>
            <a:chExt cx="5054296" cy="293544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B82717-4383-7EC8-BEE8-91C1F8C239BD}"/>
                </a:ext>
              </a:extLst>
            </p:cNvPr>
            <p:cNvSpPr txBox="1"/>
            <p:nvPr/>
          </p:nvSpPr>
          <p:spPr>
            <a:xfrm>
              <a:off x="3990327" y="4129406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三立柱柱墩计算参数示意图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34134A1-7683-A33A-C6EC-CB2FFF75D2BA}"/>
                </a:ext>
              </a:extLst>
            </p:cNvPr>
            <p:cNvGrpSpPr/>
            <p:nvPr/>
          </p:nvGrpSpPr>
          <p:grpSpPr>
            <a:xfrm>
              <a:off x="3005729" y="1563289"/>
              <a:ext cx="5054296" cy="2493361"/>
              <a:chOff x="3005729" y="1563289"/>
              <a:chExt cx="5054296" cy="2493361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CAA1C50-02C8-432A-1C9D-A8E6321DB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672" y="1563289"/>
                <a:ext cx="4282353" cy="1997650"/>
              </a:xfrm>
              <a:prstGeom prst="rect">
                <a:avLst/>
              </a:prstGeom>
            </p:spPr>
          </p:pic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E061B92-6BBF-66B8-D26B-D609DCE24E4E}"/>
                  </a:ext>
                </a:extLst>
              </p:cNvPr>
              <p:cNvGrpSpPr/>
              <p:nvPr/>
            </p:nvGrpSpPr>
            <p:grpSpPr>
              <a:xfrm rot="4998888">
                <a:off x="5286341" y="2302079"/>
                <a:ext cx="233834" cy="1976878"/>
                <a:chOff x="3776337" y="848410"/>
                <a:chExt cx="300338" cy="1023950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ADC5367D-5B9E-32B7-DC9B-790DBBF050B7}"/>
                    </a:ext>
                  </a:extLst>
                </p:cNvPr>
                <p:cNvCxnSpPr/>
                <p:nvPr/>
              </p:nvCxnSpPr>
              <p:spPr>
                <a:xfrm>
                  <a:off x="3926506" y="848703"/>
                  <a:ext cx="0" cy="102219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8BD3B8FF-B3E1-2A33-9CF6-A987B28CD0B7}"/>
                    </a:ext>
                  </a:extLst>
                </p:cNvPr>
                <p:cNvCxnSpPr/>
                <p:nvPr/>
              </p:nvCxnSpPr>
              <p:spPr>
                <a:xfrm>
                  <a:off x="3776337" y="84841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43DA7E90-6589-681B-70F7-5211BCA73DFA}"/>
                    </a:ext>
                  </a:extLst>
                </p:cNvPr>
                <p:cNvCxnSpPr/>
                <p:nvPr/>
              </p:nvCxnSpPr>
              <p:spPr>
                <a:xfrm>
                  <a:off x="3776337" y="187236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78FF8B5-886B-E728-1579-A1029B92497B}"/>
                  </a:ext>
                </a:extLst>
              </p:cNvPr>
              <p:cNvSpPr txBox="1"/>
              <p:nvPr/>
            </p:nvSpPr>
            <p:spPr>
              <a:xfrm>
                <a:off x="3005729" y="3687318"/>
                <a:ext cx="176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立柱间距</a:t>
                </a: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65F6747-BE0D-C3C0-D42E-5D2E1FD1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3917" y="3269164"/>
                <a:ext cx="204931" cy="308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E101ED6-5962-C4D1-68A8-EEC1E3D5F3ED}"/>
                  </a:ext>
                </a:extLst>
              </p:cNvPr>
              <p:cNvGrpSpPr/>
              <p:nvPr/>
            </p:nvGrpSpPr>
            <p:grpSpPr>
              <a:xfrm rot="9386867">
                <a:off x="4048129" y="2802905"/>
                <a:ext cx="136773" cy="486656"/>
                <a:chOff x="3776337" y="848410"/>
                <a:chExt cx="300338" cy="1023950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EE45F914-1A97-7DBC-D6E7-9DA7479F0CFB}"/>
                    </a:ext>
                  </a:extLst>
                </p:cNvPr>
                <p:cNvCxnSpPr/>
                <p:nvPr/>
              </p:nvCxnSpPr>
              <p:spPr>
                <a:xfrm>
                  <a:off x="3926506" y="848703"/>
                  <a:ext cx="0" cy="102219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12CF15E4-2B66-064D-B9C2-D71039D113F7}"/>
                    </a:ext>
                  </a:extLst>
                </p:cNvPr>
                <p:cNvCxnSpPr/>
                <p:nvPr/>
              </p:nvCxnSpPr>
              <p:spPr>
                <a:xfrm>
                  <a:off x="3776337" y="84841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277A210C-F28E-FA0E-0621-15A04B50F39D}"/>
                    </a:ext>
                  </a:extLst>
                </p:cNvPr>
                <p:cNvCxnSpPr/>
                <p:nvPr/>
              </p:nvCxnSpPr>
              <p:spPr>
                <a:xfrm>
                  <a:off x="3776337" y="187236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38FE97D-482E-174E-EA4A-58C26772E6A3}"/>
                  </a:ext>
                </a:extLst>
              </p:cNvPr>
              <p:cNvSpPr txBox="1"/>
              <p:nvPr/>
            </p:nvSpPr>
            <p:spPr>
              <a:xfrm>
                <a:off x="4897457" y="3550781"/>
                <a:ext cx="1587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支架纵向间距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5B3AD1A-0656-2C54-5185-611331D4F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2722" y="3241964"/>
                <a:ext cx="243873" cy="4366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7E9B5BB0-82F3-0601-79AD-44441D0EED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37284" y="3026859"/>
                <a:ext cx="526934" cy="3708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3ED73BD-9113-395B-B01E-6CCDE725C566}"/>
                  </a:ext>
                </a:extLst>
              </p:cNvPr>
              <p:cNvSpPr txBox="1"/>
              <p:nvPr/>
            </p:nvSpPr>
            <p:spPr>
              <a:xfrm>
                <a:off x="6549542" y="3376273"/>
                <a:ext cx="1119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条基外伸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22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B4627483-1207-F61B-9CB4-7B60267EDADE}"/>
              </a:ext>
            </a:extLst>
          </p:cNvPr>
          <p:cNvGrpSpPr/>
          <p:nvPr/>
        </p:nvGrpSpPr>
        <p:grpSpPr>
          <a:xfrm>
            <a:off x="2469982" y="1887098"/>
            <a:ext cx="7764351" cy="3097233"/>
            <a:chOff x="2469982" y="1887098"/>
            <a:chExt cx="7764351" cy="3097233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6583D8EC-71D9-60A8-3FC0-18A8A62EF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982" y="1948063"/>
              <a:ext cx="3878916" cy="2697714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53F37897-CA3A-CDD4-BD0C-8F0E96DE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796" y="1887098"/>
              <a:ext cx="3886537" cy="2758679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5FF9536-958A-134D-C50A-07E8D6C89154}"/>
                </a:ext>
              </a:extLst>
            </p:cNvPr>
            <p:cNvSpPr txBox="1"/>
            <p:nvPr/>
          </p:nvSpPr>
          <p:spPr>
            <a:xfrm>
              <a:off x="3479583" y="4645777"/>
              <a:ext cx="1782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配筋率大于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0.65%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C630C11-E8C1-9685-5122-1C055F554EB3}"/>
                </a:ext>
              </a:extLst>
            </p:cNvPr>
            <p:cNvSpPr txBox="1"/>
            <p:nvPr/>
          </p:nvSpPr>
          <p:spPr>
            <a:xfrm>
              <a:off x="7337077" y="4645777"/>
              <a:ext cx="17828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配筋率小于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0.65%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99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39B8B9-780F-712D-E0C4-2B7E7B120DF9}"/>
              </a:ext>
            </a:extLst>
          </p:cNvPr>
          <p:cNvGrpSpPr/>
          <p:nvPr/>
        </p:nvGrpSpPr>
        <p:grpSpPr>
          <a:xfrm>
            <a:off x="3431464" y="2682175"/>
            <a:ext cx="5735472" cy="1486029"/>
            <a:chOff x="3431464" y="2682175"/>
            <a:chExt cx="5735472" cy="148602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272C28F-992E-D964-0252-D52390619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2824" y="2689796"/>
              <a:ext cx="1752752" cy="147840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42DE7F1-FE29-B778-1EA9-EE3A85D03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1464" y="2689796"/>
              <a:ext cx="1752752" cy="147840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F14437D-A4B5-AD27-CA42-8C90AB231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4184" y="2682175"/>
              <a:ext cx="1752752" cy="1486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51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31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1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67ED5B-6C80-5D60-64CF-BEEAC3188438}"/>
              </a:ext>
            </a:extLst>
          </p:cNvPr>
          <p:cNvGrpSpPr/>
          <p:nvPr/>
        </p:nvGrpSpPr>
        <p:grpSpPr>
          <a:xfrm>
            <a:off x="3005729" y="1563289"/>
            <a:ext cx="5054296" cy="2935449"/>
            <a:chOff x="3005729" y="1563289"/>
            <a:chExt cx="5054296" cy="293544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3518F1D-930F-655F-56D8-0ED9BA35D08C}"/>
                </a:ext>
              </a:extLst>
            </p:cNvPr>
            <p:cNvSpPr txBox="1"/>
            <p:nvPr/>
          </p:nvSpPr>
          <p:spPr>
            <a:xfrm>
              <a:off x="3990327" y="4129406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双立柱柱墩计算参数示意图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AD26B93-490F-C2AF-5779-4AC8C1C3D00D}"/>
                </a:ext>
              </a:extLst>
            </p:cNvPr>
            <p:cNvGrpSpPr/>
            <p:nvPr/>
          </p:nvGrpSpPr>
          <p:grpSpPr>
            <a:xfrm>
              <a:off x="3005729" y="1563289"/>
              <a:ext cx="5054296" cy="2493361"/>
              <a:chOff x="3005729" y="1563289"/>
              <a:chExt cx="5054296" cy="249336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FB867C7-A647-5F01-AE86-F20CF01A9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7672" y="1563289"/>
                <a:ext cx="4282353" cy="1997650"/>
              </a:xfrm>
              <a:prstGeom prst="rect">
                <a:avLst/>
              </a:prstGeom>
            </p:spPr>
          </p:pic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60D753F-0BD9-F25B-F477-28ED02EC775D}"/>
                  </a:ext>
                </a:extLst>
              </p:cNvPr>
              <p:cNvGrpSpPr/>
              <p:nvPr/>
            </p:nvGrpSpPr>
            <p:grpSpPr>
              <a:xfrm rot="4998888">
                <a:off x="5286341" y="2302079"/>
                <a:ext cx="233834" cy="1976878"/>
                <a:chOff x="3776337" y="848410"/>
                <a:chExt cx="300338" cy="1023950"/>
              </a:xfrm>
            </p:grpSpPr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B05A2F6E-DDF7-15FD-133A-9F15B4F32FE1}"/>
                    </a:ext>
                  </a:extLst>
                </p:cNvPr>
                <p:cNvCxnSpPr/>
                <p:nvPr/>
              </p:nvCxnSpPr>
              <p:spPr>
                <a:xfrm>
                  <a:off x="3926506" y="848703"/>
                  <a:ext cx="0" cy="102219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9FB87556-C820-F3EA-77F4-62B42AA6F129}"/>
                    </a:ext>
                  </a:extLst>
                </p:cNvPr>
                <p:cNvCxnSpPr/>
                <p:nvPr/>
              </p:nvCxnSpPr>
              <p:spPr>
                <a:xfrm>
                  <a:off x="3776337" y="84841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230B33B7-3CC8-50A6-76FC-0DAA64B0A4E1}"/>
                    </a:ext>
                  </a:extLst>
                </p:cNvPr>
                <p:cNvCxnSpPr/>
                <p:nvPr/>
              </p:nvCxnSpPr>
              <p:spPr>
                <a:xfrm>
                  <a:off x="3776337" y="187236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480436-5A04-535B-9BBF-DCC0792D3EDE}"/>
                  </a:ext>
                </a:extLst>
              </p:cNvPr>
              <p:cNvSpPr txBox="1"/>
              <p:nvPr/>
            </p:nvSpPr>
            <p:spPr>
              <a:xfrm>
                <a:off x="3005729" y="3687318"/>
                <a:ext cx="176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前后立柱间距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9E17EE0-24EF-4D70-65FD-2DF308BE9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13917" y="3269164"/>
                <a:ext cx="204931" cy="308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F937B57-0C3D-56C0-43F7-6533498B3570}"/>
                  </a:ext>
                </a:extLst>
              </p:cNvPr>
              <p:cNvGrpSpPr/>
              <p:nvPr/>
            </p:nvGrpSpPr>
            <p:grpSpPr>
              <a:xfrm rot="9386867">
                <a:off x="4048129" y="2802905"/>
                <a:ext cx="136773" cy="486656"/>
                <a:chOff x="3776337" y="848410"/>
                <a:chExt cx="300338" cy="1023950"/>
              </a:xfrm>
            </p:grpSpPr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B8290A22-7457-733C-7FF1-AA5DD645B514}"/>
                    </a:ext>
                  </a:extLst>
                </p:cNvPr>
                <p:cNvCxnSpPr/>
                <p:nvPr/>
              </p:nvCxnSpPr>
              <p:spPr>
                <a:xfrm>
                  <a:off x="3926506" y="848703"/>
                  <a:ext cx="0" cy="1022199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652E0085-206B-3D3A-346C-A354CCDF904D}"/>
                    </a:ext>
                  </a:extLst>
                </p:cNvPr>
                <p:cNvCxnSpPr/>
                <p:nvPr/>
              </p:nvCxnSpPr>
              <p:spPr>
                <a:xfrm>
                  <a:off x="3776337" y="84841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0F2D17BD-C99D-C7E2-E69F-E84B9E078EE4}"/>
                    </a:ext>
                  </a:extLst>
                </p:cNvPr>
                <p:cNvCxnSpPr/>
                <p:nvPr/>
              </p:nvCxnSpPr>
              <p:spPr>
                <a:xfrm>
                  <a:off x="3776337" y="1872360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845781-8181-251A-EDDB-35DB3D46C6C1}"/>
                  </a:ext>
                </a:extLst>
              </p:cNvPr>
              <p:cNvSpPr txBox="1"/>
              <p:nvPr/>
            </p:nvSpPr>
            <p:spPr>
              <a:xfrm>
                <a:off x="4897457" y="3550781"/>
                <a:ext cx="1587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支架纵向间距</a:t>
                </a: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E959AE7-DAE6-0220-C366-B3E5A251B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2722" y="3241964"/>
                <a:ext cx="243873" cy="4366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C3ECB03-3497-7CD4-C607-D6E25B74A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37284" y="3026859"/>
                <a:ext cx="526934" cy="3708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F20A5D1-314F-B543-CFB5-95A4E21F12EB}"/>
                  </a:ext>
                </a:extLst>
              </p:cNvPr>
              <p:cNvSpPr txBox="1"/>
              <p:nvPr/>
            </p:nvSpPr>
            <p:spPr>
              <a:xfrm>
                <a:off x="6549542" y="3376273"/>
                <a:ext cx="1119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条基外伸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291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EF106753-FBFD-A02A-E124-DEB7C6EA47BB}"/>
              </a:ext>
            </a:extLst>
          </p:cNvPr>
          <p:cNvGrpSpPr/>
          <p:nvPr/>
        </p:nvGrpSpPr>
        <p:grpSpPr>
          <a:xfrm>
            <a:off x="3531803" y="1108364"/>
            <a:ext cx="5510597" cy="2585999"/>
            <a:chOff x="2888053" y="2733964"/>
            <a:chExt cx="5510597" cy="25859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87AAE1B-B1C1-074D-272D-5BFA502BCD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53" t="26481" r="9678" b="29120"/>
            <a:stretch/>
          </p:blipFill>
          <p:spPr>
            <a:xfrm>
              <a:off x="2888053" y="2733964"/>
              <a:ext cx="4760426" cy="1714069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6BA34C-9888-FD28-585F-9E7DA385D180}"/>
                </a:ext>
              </a:extLst>
            </p:cNvPr>
            <p:cNvGrpSpPr/>
            <p:nvPr/>
          </p:nvGrpSpPr>
          <p:grpSpPr>
            <a:xfrm rot="3194057">
              <a:off x="6814343" y="3875611"/>
              <a:ext cx="165291" cy="716333"/>
              <a:chOff x="3776337" y="848410"/>
              <a:chExt cx="300338" cy="1023950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9DCBD022-DF59-1441-7D50-DA23155CC2FC}"/>
                  </a:ext>
                </a:extLst>
              </p:cNvPr>
              <p:cNvCxnSpPr/>
              <p:nvPr/>
            </p:nvCxnSpPr>
            <p:spPr>
              <a:xfrm>
                <a:off x="3926506" y="848703"/>
                <a:ext cx="0" cy="102219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CC1E11F-201F-7E7C-D624-B3D699C57165}"/>
                  </a:ext>
                </a:extLst>
              </p:cNvPr>
              <p:cNvCxnSpPr/>
              <p:nvPr/>
            </p:nvCxnSpPr>
            <p:spPr>
              <a:xfrm>
                <a:off x="3776337" y="84841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0F15FEEB-AD2C-96BC-1EA1-DA009FB633E5}"/>
                  </a:ext>
                </a:extLst>
              </p:cNvPr>
              <p:cNvCxnSpPr/>
              <p:nvPr/>
            </p:nvCxnSpPr>
            <p:spPr>
              <a:xfrm>
                <a:off x="3776337" y="187236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C68535-1219-7793-C34C-0241A3208321}"/>
                </a:ext>
              </a:extLst>
            </p:cNvPr>
            <p:cNvSpPr txBox="1"/>
            <p:nvPr/>
          </p:nvSpPr>
          <p:spPr>
            <a:xfrm>
              <a:off x="6638415" y="4514363"/>
              <a:ext cx="176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前后立柱间距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71A7B94-80F4-939E-E737-5ACE98B1E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6624" y="4279900"/>
              <a:ext cx="204931" cy="308304"/>
            </a:xfrm>
            <a:prstGeom prst="straightConnector1">
              <a:avLst/>
            </a:prstGeom>
            <a:ln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E887B3F-CB7A-2413-586F-853B566CDD92}"/>
                </a:ext>
              </a:extLst>
            </p:cNvPr>
            <p:cNvGrpSpPr/>
            <p:nvPr/>
          </p:nvGrpSpPr>
          <p:grpSpPr>
            <a:xfrm rot="5982251">
              <a:off x="5605416" y="3603590"/>
              <a:ext cx="254111" cy="1470828"/>
              <a:chOff x="3776337" y="848410"/>
              <a:chExt cx="300338" cy="1023950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F16A569-0278-A116-43BC-8EE0478A51A9}"/>
                  </a:ext>
                </a:extLst>
              </p:cNvPr>
              <p:cNvCxnSpPr/>
              <p:nvPr/>
            </p:nvCxnSpPr>
            <p:spPr>
              <a:xfrm>
                <a:off x="3926506" y="848703"/>
                <a:ext cx="0" cy="102219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B59FBFD-3E5C-3C26-B0D7-7C34382ADE0E}"/>
                  </a:ext>
                </a:extLst>
              </p:cNvPr>
              <p:cNvCxnSpPr/>
              <p:nvPr/>
            </p:nvCxnSpPr>
            <p:spPr>
              <a:xfrm>
                <a:off x="3776337" y="84841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57821B7-17B2-DFB7-EF7B-9401C540B625}"/>
                  </a:ext>
                </a:extLst>
              </p:cNvPr>
              <p:cNvCxnSpPr/>
              <p:nvPr/>
            </p:nvCxnSpPr>
            <p:spPr>
              <a:xfrm>
                <a:off x="3776337" y="1872360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751FFAD-EDFF-2A13-66DD-2BD08E610F6B}"/>
                </a:ext>
              </a:extLst>
            </p:cNvPr>
            <p:cNvSpPr txBox="1"/>
            <p:nvPr/>
          </p:nvSpPr>
          <p:spPr>
            <a:xfrm>
              <a:off x="4848809" y="4498819"/>
              <a:ext cx="1587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支架纵向间距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EA3DDE-6DB9-96B1-5D38-D4A9562D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40" y="4323998"/>
              <a:ext cx="129900" cy="220107"/>
            </a:xfrm>
            <a:prstGeom prst="straightConnector1">
              <a:avLst/>
            </a:prstGeom>
            <a:ln>
              <a:solidFill>
                <a:srgbClr val="FF000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1E7FFC9-15B3-164D-DF50-5FAEA1D0D00F}"/>
                </a:ext>
              </a:extLst>
            </p:cNvPr>
            <p:cNvSpPr txBox="1"/>
            <p:nvPr/>
          </p:nvSpPr>
          <p:spPr>
            <a:xfrm>
              <a:off x="3664524" y="4950631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单立柱柱墩计算参数示意图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77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04B24508-F5A3-8970-08CC-EECDC06899E6}"/>
              </a:ext>
            </a:extLst>
          </p:cNvPr>
          <p:cNvGrpSpPr/>
          <p:nvPr/>
        </p:nvGrpSpPr>
        <p:grpSpPr>
          <a:xfrm>
            <a:off x="3234748" y="2005443"/>
            <a:ext cx="4659142" cy="3082616"/>
            <a:chOff x="3234748" y="2005443"/>
            <a:chExt cx="4659142" cy="308261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A3FFD5B-CC94-2F78-D618-DBD7CE581DBE}"/>
                </a:ext>
              </a:extLst>
            </p:cNvPr>
            <p:cNvGrpSpPr/>
            <p:nvPr/>
          </p:nvGrpSpPr>
          <p:grpSpPr>
            <a:xfrm>
              <a:off x="3234748" y="2005443"/>
              <a:ext cx="4659142" cy="2881890"/>
              <a:chOff x="3234748" y="2005443"/>
              <a:chExt cx="4659142" cy="288189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8D9E4749-23FF-3479-3306-8B60B16FF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0828" y="2005443"/>
                <a:ext cx="3833646" cy="2881890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437302F-B61E-AF9A-E3E9-361955A583EE}"/>
                  </a:ext>
                </a:extLst>
              </p:cNvPr>
              <p:cNvGrpSpPr/>
              <p:nvPr/>
            </p:nvGrpSpPr>
            <p:grpSpPr>
              <a:xfrm rot="18071018">
                <a:off x="6040547" y="3003124"/>
                <a:ext cx="159829" cy="657928"/>
                <a:chOff x="5021771" y="2519841"/>
                <a:chExt cx="184796" cy="1654488"/>
              </a:xfrm>
            </p:grpSpPr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1FF0560B-98EF-9EB1-D31D-930132E41281}"/>
                    </a:ext>
                  </a:extLst>
                </p:cNvPr>
                <p:cNvCxnSpPr/>
                <p:nvPr/>
              </p:nvCxnSpPr>
              <p:spPr>
                <a:xfrm>
                  <a:off x="5114169" y="2519841"/>
                  <a:ext cx="0" cy="16544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3ED82A16-DE0D-E4C9-0EEE-28A67926F16E}"/>
                    </a:ext>
                  </a:extLst>
                </p:cNvPr>
                <p:cNvCxnSpPr/>
                <p:nvPr/>
              </p:nvCxnSpPr>
              <p:spPr>
                <a:xfrm>
                  <a:off x="5021771" y="4174329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6AFE6801-F381-054A-7C1F-42E76AFCF700}"/>
                    </a:ext>
                  </a:extLst>
                </p:cNvPr>
                <p:cNvCxnSpPr/>
                <p:nvPr/>
              </p:nvCxnSpPr>
              <p:spPr>
                <a:xfrm>
                  <a:off x="5021771" y="2524700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4F4E20-23F1-2EB0-3DCA-FAD812C9C2E1}"/>
                  </a:ext>
                </a:extLst>
              </p:cNvPr>
              <p:cNvSpPr txBox="1"/>
              <p:nvPr/>
            </p:nvSpPr>
            <p:spPr>
              <a:xfrm>
                <a:off x="6719140" y="3865145"/>
                <a:ext cx="1174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横梁跨度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0E0D6D7-92C4-1B77-956C-2B230283DD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33592" y="3502420"/>
                <a:ext cx="489790" cy="36272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BDA1D974-3171-BA2E-0BD4-7FBF2EE9D9C5}"/>
                  </a:ext>
                </a:extLst>
              </p:cNvPr>
              <p:cNvGrpSpPr/>
              <p:nvPr/>
            </p:nvGrpSpPr>
            <p:grpSpPr>
              <a:xfrm rot="18275281">
                <a:off x="4380564" y="3023024"/>
                <a:ext cx="159829" cy="811951"/>
                <a:chOff x="5021771" y="2519841"/>
                <a:chExt cx="184796" cy="1654488"/>
              </a:xfrm>
            </p:grpSpPr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49989225-6DD6-C5DD-26DC-AD8CCEBFAC81}"/>
                    </a:ext>
                  </a:extLst>
                </p:cNvPr>
                <p:cNvCxnSpPr/>
                <p:nvPr/>
              </p:nvCxnSpPr>
              <p:spPr>
                <a:xfrm>
                  <a:off x="5114169" y="2519841"/>
                  <a:ext cx="0" cy="16544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D2ADF1A5-BD1B-68F5-F13B-E8042C67D845}"/>
                    </a:ext>
                  </a:extLst>
                </p:cNvPr>
                <p:cNvCxnSpPr/>
                <p:nvPr/>
              </p:nvCxnSpPr>
              <p:spPr>
                <a:xfrm>
                  <a:off x="5021771" y="4174329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0106FE6C-1AA0-2030-ACFC-AD2AF43E348F}"/>
                    </a:ext>
                  </a:extLst>
                </p:cNvPr>
                <p:cNvCxnSpPr/>
                <p:nvPr/>
              </p:nvCxnSpPr>
              <p:spPr>
                <a:xfrm>
                  <a:off x="5021771" y="2524700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976579-26D1-34CC-CBB5-B6B8CFC9843B}"/>
                  </a:ext>
                </a:extLst>
              </p:cNvPr>
              <p:cNvSpPr txBox="1"/>
              <p:nvPr/>
            </p:nvSpPr>
            <p:spPr>
              <a:xfrm>
                <a:off x="3701412" y="3757370"/>
                <a:ext cx="1616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平行横梁长度</a:t>
                </a: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DD8CB9BD-CF9D-4886-36A6-0FD9766171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8437" y="3510994"/>
                <a:ext cx="212041" cy="2981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47A08CD1-1CA3-6919-86C1-F4A27C3C8356}"/>
                  </a:ext>
                </a:extLst>
              </p:cNvPr>
              <p:cNvGrpSpPr/>
              <p:nvPr/>
            </p:nvGrpSpPr>
            <p:grpSpPr>
              <a:xfrm rot="3290090">
                <a:off x="4666791" y="1810764"/>
                <a:ext cx="177692" cy="1520772"/>
                <a:chOff x="5021771" y="2519841"/>
                <a:chExt cx="184796" cy="1654488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855EAC52-73A5-AAB2-B669-358D6C0006F8}"/>
                    </a:ext>
                  </a:extLst>
                </p:cNvPr>
                <p:cNvCxnSpPr/>
                <p:nvPr/>
              </p:nvCxnSpPr>
              <p:spPr>
                <a:xfrm>
                  <a:off x="5114169" y="2519841"/>
                  <a:ext cx="0" cy="1654488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51CFC7D5-55DF-6C6F-C4F4-EC21B5C3FF2F}"/>
                    </a:ext>
                  </a:extLst>
                </p:cNvPr>
                <p:cNvCxnSpPr/>
                <p:nvPr/>
              </p:nvCxnSpPr>
              <p:spPr>
                <a:xfrm>
                  <a:off x="5021771" y="4174329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6C1D51FD-BA9A-3CAC-2A39-868AF741906A}"/>
                    </a:ext>
                  </a:extLst>
                </p:cNvPr>
                <p:cNvCxnSpPr/>
                <p:nvPr/>
              </p:nvCxnSpPr>
              <p:spPr>
                <a:xfrm>
                  <a:off x="5021771" y="2524700"/>
                  <a:ext cx="1847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2CA08FD-AD51-BBC7-E02C-F1AEF4F87265}"/>
                  </a:ext>
                </a:extLst>
              </p:cNvPr>
              <p:cNvSpPr txBox="1"/>
              <p:nvPr/>
            </p:nvSpPr>
            <p:spPr>
              <a:xfrm>
                <a:off x="3234748" y="2296088"/>
                <a:ext cx="1616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垂直横梁长度</a:t>
                </a: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BB6C42C-5273-7E21-A240-03944180004F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>
                <a:off x="4043060" y="2665420"/>
                <a:ext cx="417418" cy="10591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3FCB087-2524-3CD2-4919-3B941D01B467}"/>
                </a:ext>
              </a:extLst>
            </p:cNvPr>
            <p:cNvSpPr txBox="1"/>
            <p:nvPr/>
          </p:nvSpPr>
          <p:spPr>
            <a:xfrm>
              <a:off x="3810841" y="4718727"/>
              <a:ext cx="39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彩钢瓦屋面光伏支架计算参数示意图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09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FDD7A47-211B-60A8-5CB0-D8292FC59BA5}"/>
              </a:ext>
            </a:extLst>
          </p:cNvPr>
          <p:cNvGrpSpPr/>
          <p:nvPr/>
        </p:nvGrpSpPr>
        <p:grpSpPr>
          <a:xfrm>
            <a:off x="3009900" y="694521"/>
            <a:ext cx="3706864" cy="4112215"/>
            <a:chOff x="3009900" y="694521"/>
            <a:chExt cx="3706864" cy="4112215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995D7D64-412D-3D0D-2A16-93FEAB339D7A}"/>
                </a:ext>
              </a:extLst>
            </p:cNvPr>
            <p:cNvGrpSpPr/>
            <p:nvPr/>
          </p:nvGrpSpPr>
          <p:grpSpPr>
            <a:xfrm>
              <a:off x="3009900" y="694521"/>
              <a:ext cx="3706864" cy="4112215"/>
              <a:chOff x="3009900" y="694521"/>
              <a:chExt cx="3706864" cy="4112215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EE61DBD-F79A-D8BF-1150-26F944D5BF4F}"/>
                  </a:ext>
                </a:extLst>
              </p:cNvPr>
              <p:cNvSpPr/>
              <p:nvPr/>
            </p:nvSpPr>
            <p:spPr>
              <a:xfrm>
                <a:off x="3009900" y="3459458"/>
                <a:ext cx="3686175" cy="9871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B0C5CA4-0E62-9A91-F72F-B47288EB1778}"/>
                  </a:ext>
                </a:extLst>
              </p:cNvPr>
              <p:cNvSpPr/>
              <p:nvPr/>
            </p:nvSpPr>
            <p:spPr>
              <a:xfrm>
                <a:off x="3009900" y="2667899"/>
                <a:ext cx="3686175" cy="7938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13F1E79-4B6B-58AF-BD85-2EC3E42C6CD1}"/>
                  </a:ext>
                </a:extLst>
              </p:cNvPr>
              <p:cNvSpPr/>
              <p:nvPr/>
            </p:nvSpPr>
            <p:spPr>
              <a:xfrm>
                <a:off x="3009900" y="1874954"/>
                <a:ext cx="3686175" cy="7938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4BD2CC37-DCDD-F144-E4AA-5DB2935CF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900" y="1876711"/>
                <a:ext cx="36861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8E3B2-1C15-68AB-10FC-E63A4AC0A18E}"/>
                  </a:ext>
                </a:extLst>
              </p:cNvPr>
              <p:cNvSpPr/>
              <p:nvPr/>
            </p:nvSpPr>
            <p:spPr>
              <a:xfrm>
                <a:off x="4810957" y="848410"/>
                <a:ext cx="275208" cy="34534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BAF2C4D-59F2-C824-F929-15F0A2B07DBE}"/>
                  </a:ext>
                </a:extLst>
              </p:cNvPr>
              <p:cNvGrpSpPr/>
              <p:nvPr/>
            </p:nvGrpSpPr>
            <p:grpSpPr>
              <a:xfrm>
                <a:off x="3131690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151C58AB-1FB5-F0B1-B9EF-49A032978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43772075-C11D-4592-D0E0-BE5C30009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698E11AC-8C45-426A-7392-348FCDE10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98803346-02EF-7C1E-5730-D3A3A71A2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3A275AA2-5EB6-7B8C-BAD4-1D71F444C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9400AAD-4804-FD50-E79D-7628B1C16296}"/>
                  </a:ext>
                </a:extLst>
              </p:cNvPr>
              <p:cNvGrpSpPr/>
              <p:nvPr/>
            </p:nvGrpSpPr>
            <p:grpSpPr>
              <a:xfrm>
                <a:off x="3567493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D1005EB3-2F9B-634C-77BB-F7B46DFB00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1B114DAD-5257-38D6-EC2E-D24FA1CB5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A44E8B1F-0F88-26DE-6558-61F8C9207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07EE147C-5AA0-2328-341A-5BB9770F2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32107E17-FCA7-F4C0-408C-F4E5AC38C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00282FEB-46D9-7A57-4B8F-172FE7476D83}"/>
                  </a:ext>
                </a:extLst>
              </p:cNvPr>
              <p:cNvGrpSpPr/>
              <p:nvPr/>
            </p:nvGrpSpPr>
            <p:grpSpPr>
              <a:xfrm>
                <a:off x="3969733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C55EFAEC-764B-74F9-626B-CF9461F8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D102715-5A9A-D100-3311-BE013772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A5371028-ECFF-BEF7-E36C-F35B25989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1BB0A8F5-B6D6-C73C-442D-292C9EECA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C230E649-6E23-0867-7D39-5FE815B5B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DC66B6BD-DE0F-04D8-2D28-0997D2755378}"/>
                  </a:ext>
                </a:extLst>
              </p:cNvPr>
              <p:cNvGrpSpPr/>
              <p:nvPr/>
            </p:nvGrpSpPr>
            <p:grpSpPr>
              <a:xfrm>
                <a:off x="4360492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9DAAF466-BFDA-9A94-D384-952F0692E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0FD80BB8-3617-4AD6-6549-9294E7E12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654CA395-8A52-FB26-984F-E0C850FFD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ACF0D0EC-E2AC-C42A-54D1-20754F8D7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6850CAC0-608A-1E68-5A36-4794114CE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B84A41F-E884-0848-BF7C-B59F5C6838E9}"/>
                  </a:ext>
                </a:extLst>
              </p:cNvPr>
              <p:cNvGrpSpPr/>
              <p:nvPr/>
            </p:nvGrpSpPr>
            <p:grpSpPr>
              <a:xfrm>
                <a:off x="5186201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6CBC6C1D-ECEB-5000-F36A-BC27788E7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4D3CB7B0-71CB-B8FE-9CB3-AD258B061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984C2C98-9296-B04D-7E19-0E08A1D13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E5C21179-3FB1-34C9-1C70-60691C736D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1F580DD4-DCC7-186B-3DD7-01F58355C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82758192-BA99-4BD8-48DA-B54AA3A1669C}"/>
                  </a:ext>
                </a:extLst>
              </p:cNvPr>
              <p:cNvGrpSpPr/>
              <p:nvPr/>
            </p:nvGrpSpPr>
            <p:grpSpPr>
              <a:xfrm>
                <a:off x="5559621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58EDC155-9AEC-3064-18E2-9EA8D77D1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262510DC-F08B-7AE2-2A09-1434ECE65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4C67BF09-F95E-C238-E69A-A8842998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5B89995F-50CD-EC60-7DA3-7AAA7F5CA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56F498B8-46CF-8846-F501-EB44E1E61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61233EA5-180C-3507-7E17-1186EE7A3BA2}"/>
                  </a:ext>
                </a:extLst>
              </p:cNvPr>
              <p:cNvGrpSpPr/>
              <p:nvPr/>
            </p:nvGrpSpPr>
            <p:grpSpPr>
              <a:xfrm>
                <a:off x="5923874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5472D2FB-6BDF-A9ED-78F5-870305ABC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D9CD05CD-E4E0-055F-A1BD-2AB3C1654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714BBA5E-75B1-5864-932C-CE1B9ED00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8DD7ABC2-D65A-8D44-8C91-B39E30D53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C52461E9-FBE4-A56B-26BF-5631E0DED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87A5EC2-C1D2-A8BD-5091-23D291DB2AB2}"/>
                  </a:ext>
                </a:extLst>
              </p:cNvPr>
              <p:cNvGrpSpPr/>
              <p:nvPr/>
            </p:nvGrpSpPr>
            <p:grpSpPr>
              <a:xfrm>
                <a:off x="6300930" y="1876711"/>
                <a:ext cx="275208" cy="195929"/>
                <a:chOff x="2342318" y="1907191"/>
                <a:chExt cx="426060" cy="252254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D8BA15F5-90A8-E0CD-B5CC-165601EF2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2318" y="1909454"/>
                  <a:ext cx="249991" cy="249991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8ED56E2D-E55D-9D6F-7687-F9B51D441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9429" y="1909453"/>
                  <a:ext cx="228046" cy="22804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B7E5037F-5E4A-4BE2-9507-72398CF61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9451" y="1908699"/>
                  <a:ext cx="68002" cy="75696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70990089-8DFD-474A-3E6D-688C61612C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6699" y="1907945"/>
                  <a:ext cx="115632" cy="126127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CBE94453-47FD-DE3C-F2C1-8786BB33A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7937" y="1907191"/>
                  <a:ext cx="160441" cy="178595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2911BE8-2C6F-3667-8437-992F6DEE7BD8}"/>
                  </a:ext>
                </a:extLst>
              </p:cNvPr>
              <p:cNvSpPr txBox="1"/>
              <p:nvPr/>
            </p:nvSpPr>
            <p:spPr>
              <a:xfrm>
                <a:off x="4020140" y="2724155"/>
                <a:ext cx="5371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桩埋深</a:t>
                </a:r>
              </a:p>
            </p:txBody>
          </p: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CB76C59F-9E77-B873-13CF-034B8364FFDB}"/>
                  </a:ext>
                </a:extLst>
              </p:cNvPr>
              <p:cNvGrpSpPr/>
              <p:nvPr/>
            </p:nvGrpSpPr>
            <p:grpSpPr>
              <a:xfrm>
                <a:off x="3775042" y="1874953"/>
                <a:ext cx="300338" cy="2426865"/>
                <a:chOff x="6003751" y="727071"/>
                <a:chExt cx="300338" cy="2065094"/>
              </a:xfrm>
            </p:grpSpPr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EB6569C3-D609-2D4D-8DC5-A0D6C8D6D86F}"/>
                    </a:ext>
                  </a:extLst>
                </p:cNvPr>
                <p:cNvCxnSpPr/>
                <p:nvPr/>
              </p:nvCxnSpPr>
              <p:spPr>
                <a:xfrm>
                  <a:off x="6153920" y="727662"/>
                  <a:ext cx="0" cy="206156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136693F1-FA36-B36F-35BA-FE42ACE0567B}"/>
                    </a:ext>
                  </a:extLst>
                </p:cNvPr>
                <p:cNvCxnSpPr/>
                <p:nvPr/>
              </p:nvCxnSpPr>
              <p:spPr>
                <a:xfrm>
                  <a:off x="6003751" y="727071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F7956746-BE02-3A2D-ACAE-52AFE9F85974}"/>
                    </a:ext>
                  </a:extLst>
                </p:cNvPr>
                <p:cNvCxnSpPr/>
                <p:nvPr/>
              </p:nvCxnSpPr>
              <p:spPr>
                <a:xfrm>
                  <a:off x="6003751" y="2792165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884CFA0-B35E-FF9D-7FFA-31854BF4CD5C}"/>
                  </a:ext>
                </a:extLst>
              </p:cNvPr>
              <p:cNvSpPr txBox="1"/>
              <p:nvPr/>
            </p:nvSpPr>
            <p:spPr>
              <a:xfrm>
                <a:off x="4049767" y="756728"/>
                <a:ext cx="53711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桩伸出地面</a:t>
                </a:r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DE19001C-0010-AF55-1A8D-4F2BF9C051F9}"/>
                  </a:ext>
                </a:extLst>
              </p:cNvPr>
              <p:cNvGrpSpPr/>
              <p:nvPr/>
            </p:nvGrpSpPr>
            <p:grpSpPr>
              <a:xfrm>
                <a:off x="3776337" y="848410"/>
                <a:ext cx="300338" cy="1023950"/>
                <a:chOff x="6003751" y="727071"/>
                <a:chExt cx="300338" cy="2065094"/>
              </a:xfrm>
            </p:grpSpPr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3DA76D69-8961-9DE0-2238-8B5821CF9185}"/>
                    </a:ext>
                  </a:extLst>
                </p:cNvPr>
                <p:cNvCxnSpPr/>
                <p:nvPr/>
              </p:nvCxnSpPr>
              <p:spPr>
                <a:xfrm>
                  <a:off x="6153920" y="727662"/>
                  <a:ext cx="0" cy="206156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BAFF1449-B3D0-A729-4243-8CE5B88A73FD}"/>
                    </a:ext>
                  </a:extLst>
                </p:cNvPr>
                <p:cNvCxnSpPr/>
                <p:nvPr/>
              </p:nvCxnSpPr>
              <p:spPr>
                <a:xfrm>
                  <a:off x="6003751" y="727071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DF570DD2-2984-5D73-358D-F2E993BDD77C}"/>
                    </a:ext>
                  </a:extLst>
                </p:cNvPr>
                <p:cNvCxnSpPr/>
                <p:nvPr/>
              </p:nvCxnSpPr>
              <p:spPr>
                <a:xfrm>
                  <a:off x="6003751" y="2792165"/>
                  <a:ext cx="300338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92CF673-7BCE-90A9-695B-FB0B33769E16}"/>
                  </a:ext>
                </a:extLst>
              </p:cNvPr>
              <p:cNvSpPr txBox="1"/>
              <p:nvPr/>
            </p:nvSpPr>
            <p:spPr>
              <a:xfrm>
                <a:off x="5404900" y="2172386"/>
                <a:ext cx="13118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土层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   </a:t>
                </a:r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内摩擦角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  <a:p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重度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   </a:t>
                </a:r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侧压力系数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E646A64B-4559-2D29-2299-D3D42E5D7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9298" y="848410"/>
                <a:ext cx="40541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3170B2D-D9F0-819D-B7B3-762DE34EDFAF}"/>
                  </a:ext>
                </a:extLst>
              </p:cNvPr>
              <p:cNvSpPr txBox="1"/>
              <p:nvPr/>
            </p:nvSpPr>
            <p:spPr>
              <a:xfrm>
                <a:off x="5525682" y="694521"/>
                <a:ext cx="335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EEA1DE3-C094-D69B-3D24-15ACDA3B59E2}"/>
                  </a:ext>
                </a:extLst>
              </p:cNvPr>
              <p:cNvSpPr txBox="1"/>
              <p:nvPr/>
            </p:nvSpPr>
            <p:spPr>
              <a:xfrm>
                <a:off x="5404900" y="2899214"/>
                <a:ext cx="13118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土层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   </a:t>
                </a:r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内摩擦角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</a:p>
              <a:p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重度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   </a:t>
                </a:r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侧压力系数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B578661-8923-F34C-256B-DAF165C7C269}"/>
                  </a:ext>
                </a:extLst>
              </p:cNvPr>
              <p:cNvSpPr txBox="1"/>
              <p:nvPr/>
            </p:nvSpPr>
            <p:spPr>
              <a:xfrm>
                <a:off x="5404900" y="3803794"/>
                <a:ext cx="13118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土层</a:t>
                </a:r>
                <a:r>
                  <a:rPr lang="en-US" altLang="zh-CN" sz="800" dirty="0" err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内摩擦角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</a:p>
              <a:p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重度</a:t>
                </a:r>
                <a:r>
                  <a:rPr lang="en-US" altLang="zh-CN" sz="800" dirty="0" err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en-US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侧压力系数</a:t>
                </a:r>
                <a:r>
                  <a:rPr lang="en-US" altLang="zh-CN" sz="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9F5D23A7-A769-E4F3-F8DC-FF92276C9726}"/>
                  </a:ext>
                </a:extLst>
              </p:cNvPr>
              <p:cNvSpPr txBox="1"/>
              <p:nvPr/>
            </p:nvSpPr>
            <p:spPr>
              <a:xfrm>
                <a:off x="4766120" y="2385085"/>
                <a:ext cx="3802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桩身</a:t>
                </a: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BB91069-3E48-7659-3B6F-909695D03E1A}"/>
                  </a:ext>
                </a:extLst>
              </p:cNvPr>
              <p:cNvSpPr txBox="1"/>
              <p:nvPr/>
            </p:nvSpPr>
            <p:spPr>
              <a:xfrm>
                <a:off x="3385739" y="4437404"/>
                <a:ext cx="297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桩基抗倾覆计算参数示意图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AFB8DF8-F699-6277-5A24-8CB6832F081A}"/>
                </a:ext>
              </a:extLst>
            </p:cNvPr>
            <p:cNvGrpSpPr/>
            <p:nvPr/>
          </p:nvGrpSpPr>
          <p:grpSpPr>
            <a:xfrm rot="16200000">
              <a:off x="4891582" y="921673"/>
              <a:ext cx="113958" cy="275208"/>
              <a:chOff x="8063857" y="2072347"/>
              <a:chExt cx="300338" cy="1023950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3F6DE058-69E2-C972-B955-CA625305C8D3}"/>
                  </a:ext>
                </a:extLst>
              </p:cNvPr>
              <p:cNvCxnSpPr/>
              <p:nvPr/>
            </p:nvCxnSpPr>
            <p:spPr>
              <a:xfrm>
                <a:off x="8214026" y="2072640"/>
                <a:ext cx="0" cy="102219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EF1A7049-5B88-1354-A0D7-04E0F1A9D53E}"/>
                  </a:ext>
                </a:extLst>
              </p:cNvPr>
              <p:cNvCxnSpPr/>
              <p:nvPr/>
            </p:nvCxnSpPr>
            <p:spPr>
              <a:xfrm>
                <a:off x="8063857" y="2072347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3B263959-696B-3163-02AB-D8BA3A4F0F9C}"/>
                  </a:ext>
                </a:extLst>
              </p:cNvPr>
              <p:cNvCxnSpPr/>
              <p:nvPr/>
            </p:nvCxnSpPr>
            <p:spPr>
              <a:xfrm>
                <a:off x="8063857" y="3096297"/>
                <a:ext cx="30033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1B1A561-3371-2E6E-C212-4D12487979C1}"/>
                </a:ext>
              </a:extLst>
            </p:cNvPr>
            <p:cNvSpPr/>
            <p:nvPr/>
          </p:nvSpPr>
          <p:spPr>
            <a:xfrm flipV="1">
              <a:off x="4943213" y="1118013"/>
              <a:ext cx="406400" cy="184150"/>
            </a:xfrm>
            <a:custGeom>
              <a:avLst/>
              <a:gdLst>
                <a:gd name="connsiteX0" fmla="*/ 0 w 406400"/>
                <a:gd name="connsiteY0" fmla="*/ 184150 h 184150"/>
                <a:gd name="connsiteX1" fmla="*/ 203200 w 406400"/>
                <a:gd name="connsiteY1" fmla="*/ 0 h 184150"/>
                <a:gd name="connsiteX2" fmla="*/ 406400 w 406400"/>
                <a:gd name="connsiteY2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84150">
                  <a:moveTo>
                    <a:pt x="0" y="184150"/>
                  </a:moveTo>
                  <a:lnTo>
                    <a:pt x="203200" y="0"/>
                  </a:lnTo>
                  <a:lnTo>
                    <a:pt x="406400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158D063-976E-A0CB-7A04-0243D09960C9}"/>
                </a:ext>
              </a:extLst>
            </p:cNvPr>
            <p:cNvSpPr txBox="1"/>
            <p:nvPr/>
          </p:nvSpPr>
          <p:spPr>
            <a:xfrm>
              <a:off x="5310240" y="1103867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桩径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4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90F70AB-CF5B-F121-61F9-6BED462ED273}"/>
              </a:ext>
            </a:extLst>
          </p:cNvPr>
          <p:cNvGrpSpPr/>
          <p:nvPr/>
        </p:nvGrpSpPr>
        <p:grpSpPr>
          <a:xfrm>
            <a:off x="3028949" y="727071"/>
            <a:ext cx="3666922" cy="4587305"/>
            <a:chOff x="3028949" y="727071"/>
            <a:chExt cx="3666922" cy="458730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99EBE53-0A53-5F59-437A-8E264B5390CF}"/>
                </a:ext>
              </a:extLst>
            </p:cNvPr>
            <p:cNvSpPr/>
            <p:nvPr/>
          </p:nvSpPr>
          <p:spPr>
            <a:xfrm>
              <a:off x="3028949" y="2792166"/>
              <a:ext cx="3267060" cy="20669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5C22BEA-E1CB-4650-2F34-906A66C192FD}"/>
                </a:ext>
              </a:extLst>
            </p:cNvPr>
            <p:cNvSpPr/>
            <p:nvPr/>
          </p:nvSpPr>
          <p:spPr>
            <a:xfrm>
              <a:off x="3028949" y="727072"/>
              <a:ext cx="3267060" cy="2066924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49A51C1-C159-D007-C38D-DE0C0C3CBF4A}"/>
                </a:ext>
              </a:extLst>
            </p:cNvPr>
            <p:cNvGrpSpPr/>
            <p:nvPr/>
          </p:nvGrpSpPr>
          <p:grpSpPr>
            <a:xfrm>
              <a:off x="3150870" y="852223"/>
              <a:ext cx="3545001" cy="4462153"/>
              <a:chOff x="3150870" y="852223"/>
              <a:chExt cx="3545001" cy="4462153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540F27-BB2C-57FF-BF64-4B85DF9BBD2A}"/>
                  </a:ext>
                </a:extLst>
              </p:cNvPr>
              <p:cNvSpPr/>
              <p:nvPr/>
            </p:nvSpPr>
            <p:spPr>
              <a:xfrm>
                <a:off x="4429957" y="878890"/>
                <a:ext cx="275208" cy="345341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EC574D1F-DA98-59AF-978E-9BA2346E5569}"/>
                  </a:ext>
                </a:extLst>
              </p:cNvPr>
              <p:cNvSpPr/>
              <p:nvPr/>
            </p:nvSpPr>
            <p:spPr>
              <a:xfrm flipV="1">
                <a:off x="4437100" y="4319583"/>
                <a:ext cx="262961" cy="423866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DD82625E-A928-9D00-9E87-173DE607AE6B}"/>
                  </a:ext>
                </a:extLst>
              </p:cNvPr>
              <p:cNvSpPr/>
              <p:nvPr/>
            </p:nvSpPr>
            <p:spPr>
              <a:xfrm>
                <a:off x="4224338" y="4029075"/>
                <a:ext cx="709612" cy="290508"/>
              </a:xfrm>
              <a:custGeom>
                <a:avLst/>
                <a:gdLst>
                  <a:gd name="connsiteX0" fmla="*/ 278614 w 851686"/>
                  <a:gd name="connsiteY0" fmla="*/ 482600 h 499870"/>
                  <a:gd name="connsiteX1" fmla="*/ 173839 w 851686"/>
                  <a:gd name="connsiteY1" fmla="*/ 488950 h 499870"/>
                  <a:gd name="connsiteX2" fmla="*/ 30964 w 851686"/>
                  <a:gd name="connsiteY2" fmla="*/ 355600 h 499870"/>
                  <a:gd name="connsiteX3" fmla="*/ 827889 w 851686"/>
                  <a:gd name="connsiteY3" fmla="*/ 149225 h 499870"/>
                  <a:gd name="connsiteX4" fmla="*/ 564364 w 851686"/>
                  <a:gd name="connsiteY4" fmla="*/ 0 h 499870"/>
                  <a:gd name="connsiteX0" fmla="*/ 277817 w 850889"/>
                  <a:gd name="connsiteY0" fmla="*/ 482600 h 495389"/>
                  <a:gd name="connsiteX1" fmla="*/ 177804 w 850889"/>
                  <a:gd name="connsiteY1" fmla="*/ 481806 h 495389"/>
                  <a:gd name="connsiteX2" fmla="*/ 30167 w 850889"/>
                  <a:gd name="connsiteY2" fmla="*/ 355600 h 495389"/>
                  <a:gd name="connsiteX3" fmla="*/ 827092 w 850889"/>
                  <a:gd name="connsiteY3" fmla="*/ 149225 h 495389"/>
                  <a:gd name="connsiteX4" fmla="*/ 563567 w 850889"/>
                  <a:gd name="connsiteY4" fmla="*/ 0 h 495389"/>
                  <a:gd name="connsiteX0" fmla="*/ 278270 w 851342"/>
                  <a:gd name="connsiteY0" fmla="*/ 482600 h 487998"/>
                  <a:gd name="connsiteX1" fmla="*/ 178257 w 851342"/>
                  <a:gd name="connsiteY1" fmla="*/ 481806 h 487998"/>
                  <a:gd name="connsiteX2" fmla="*/ 30620 w 851342"/>
                  <a:gd name="connsiteY2" fmla="*/ 355600 h 487998"/>
                  <a:gd name="connsiteX3" fmla="*/ 827545 w 851342"/>
                  <a:gd name="connsiteY3" fmla="*/ 149225 h 487998"/>
                  <a:gd name="connsiteX4" fmla="*/ 564020 w 851342"/>
                  <a:gd name="connsiteY4" fmla="*/ 0 h 487998"/>
                  <a:gd name="connsiteX0" fmla="*/ 278270 w 851342"/>
                  <a:gd name="connsiteY0" fmla="*/ 482600 h 492626"/>
                  <a:gd name="connsiteX1" fmla="*/ 178257 w 851342"/>
                  <a:gd name="connsiteY1" fmla="*/ 481806 h 492626"/>
                  <a:gd name="connsiteX2" fmla="*/ 30620 w 851342"/>
                  <a:gd name="connsiteY2" fmla="*/ 355600 h 492626"/>
                  <a:gd name="connsiteX3" fmla="*/ 827545 w 851342"/>
                  <a:gd name="connsiteY3" fmla="*/ 149225 h 492626"/>
                  <a:gd name="connsiteX4" fmla="*/ 564020 w 851342"/>
                  <a:gd name="connsiteY4" fmla="*/ 0 h 492626"/>
                  <a:gd name="connsiteX0" fmla="*/ 278501 w 851573"/>
                  <a:gd name="connsiteY0" fmla="*/ 482600 h 490246"/>
                  <a:gd name="connsiteX1" fmla="*/ 178488 w 851573"/>
                  <a:gd name="connsiteY1" fmla="*/ 481806 h 490246"/>
                  <a:gd name="connsiteX2" fmla="*/ 30851 w 851573"/>
                  <a:gd name="connsiteY2" fmla="*/ 355600 h 490246"/>
                  <a:gd name="connsiteX3" fmla="*/ 827776 w 851573"/>
                  <a:gd name="connsiteY3" fmla="*/ 149225 h 490246"/>
                  <a:gd name="connsiteX4" fmla="*/ 564251 w 851573"/>
                  <a:gd name="connsiteY4" fmla="*/ 0 h 49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573" h="490246">
                    <a:moveTo>
                      <a:pt x="278501" y="482600"/>
                    </a:moveTo>
                    <a:cubicBezTo>
                      <a:pt x="246751" y="496358"/>
                      <a:pt x="226907" y="488685"/>
                      <a:pt x="178488" y="481806"/>
                    </a:cubicBezTo>
                    <a:cubicBezTo>
                      <a:pt x="130069" y="474927"/>
                      <a:pt x="-77364" y="411030"/>
                      <a:pt x="30851" y="355600"/>
                    </a:cubicBezTo>
                    <a:cubicBezTo>
                      <a:pt x="139066" y="300170"/>
                      <a:pt x="738876" y="208492"/>
                      <a:pt x="827776" y="149225"/>
                    </a:cubicBezTo>
                    <a:cubicBezTo>
                      <a:pt x="916676" y="89958"/>
                      <a:pt x="740463" y="44979"/>
                      <a:pt x="56425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DE02B8B7-CC01-B5BB-5E28-7B3B1AA8988C}"/>
                  </a:ext>
                </a:extLst>
              </p:cNvPr>
              <p:cNvSpPr/>
              <p:nvPr/>
            </p:nvSpPr>
            <p:spPr>
              <a:xfrm>
                <a:off x="4191000" y="2409825"/>
                <a:ext cx="755650" cy="290508"/>
              </a:xfrm>
              <a:custGeom>
                <a:avLst/>
                <a:gdLst>
                  <a:gd name="connsiteX0" fmla="*/ 278614 w 851686"/>
                  <a:gd name="connsiteY0" fmla="*/ 482600 h 499870"/>
                  <a:gd name="connsiteX1" fmla="*/ 173839 w 851686"/>
                  <a:gd name="connsiteY1" fmla="*/ 488950 h 499870"/>
                  <a:gd name="connsiteX2" fmla="*/ 30964 w 851686"/>
                  <a:gd name="connsiteY2" fmla="*/ 355600 h 499870"/>
                  <a:gd name="connsiteX3" fmla="*/ 827889 w 851686"/>
                  <a:gd name="connsiteY3" fmla="*/ 149225 h 499870"/>
                  <a:gd name="connsiteX4" fmla="*/ 564364 w 851686"/>
                  <a:gd name="connsiteY4" fmla="*/ 0 h 499870"/>
                  <a:gd name="connsiteX0" fmla="*/ 277817 w 850889"/>
                  <a:gd name="connsiteY0" fmla="*/ 482600 h 495389"/>
                  <a:gd name="connsiteX1" fmla="*/ 177804 w 850889"/>
                  <a:gd name="connsiteY1" fmla="*/ 481806 h 495389"/>
                  <a:gd name="connsiteX2" fmla="*/ 30167 w 850889"/>
                  <a:gd name="connsiteY2" fmla="*/ 355600 h 495389"/>
                  <a:gd name="connsiteX3" fmla="*/ 827092 w 850889"/>
                  <a:gd name="connsiteY3" fmla="*/ 149225 h 495389"/>
                  <a:gd name="connsiteX4" fmla="*/ 563567 w 850889"/>
                  <a:gd name="connsiteY4" fmla="*/ 0 h 495389"/>
                  <a:gd name="connsiteX0" fmla="*/ 278270 w 851342"/>
                  <a:gd name="connsiteY0" fmla="*/ 482600 h 487998"/>
                  <a:gd name="connsiteX1" fmla="*/ 178257 w 851342"/>
                  <a:gd name="connsiteY1" fmla="*/ 481806 h 487998"/>
                  <a:gd name="connsiteX2" fmla="*/ 30620 w 851342"/>
                  <a:gd name="connsiteY2" fmla="*/ 355600 h 487998"/>
                  <a:gd name="connsiteX3" fmla="*/ 827545 w 851342"/>
                  <a:gd name="connsiteY3" fmla="*/ 149225 h 487998"/>
                  <a:gd name="connsiteX4" fmla="*/ 564020 w 851342"/>
                  <a:gd name="connsiteY4" fmla="*/ 0 h 487998"/>
                  <a:gd name="connsiteX0" fmla="*/ 278270 w 851342"/>
                  <a:gd name="connsiteY0" fmla="*/ 482600 h 492626"/>
                  <a:gd name="connsiteX1" fmla="*/ 178257 w 851342"/>
                  <a:gd name="connsiteY1" fmla="*/ 481806 h 492626"/>
                  <a:gd name="connsiteX2" fmla="*/ 30620 w 851342"/>
                  <a:gd name="connsiteY2" fmla="*/ 355600 h 492626"/>
                  <a:gd name="connsiteX3" fmla="*/ 827545 w 851342"/>
                  <a:gd name="connsiteY3" fmla="*/ 149225 h 492626"/>
                  <a:gd name="connsiteX4" fmla="*/ 564020 w 851342"/>
                  <a:gd name="connsiteY4" fmla="*/ 0 h 492626"/>
                  <a:gd name="connsiteX0" fmla="*/ 278501 w 851573"/>
                  <a:gd name="connsiteY0" fmla="*/ 482600 h 490246"/>
                  <a:gd name="connsiteX1" fmla="*/ 178488 w 851573"/>
                  <a:gd name="connsiteY1" fmla="*/ 481806 h 490246"/>
                  <a:gd name="connsiteX2" fmla="*/ 30851 w 851573"/>
                  <a:gd name="connsiteY2" fmla="*/ 355600 h 490246"/>
                  <a:gd name="connsiteX3" fmla="*/ 827776 w 851573"/>
                  <a:gd name="connsiteY3" fmla="*/ 149225 h 490246"/>
                  <a:gd name="connsiteX4" fmla="*/ 564251 w 851573"/>
                  <a:gd name="connsiteY4" fmla="*/ 0 h 49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573" h="490246">
                    <a:moveTo>
                      <a:pt x="278501" y="482600"/>
                    </a:moveTo>
                    <a:cubicBezTo>
                      <a:pt x="246751" y="496358"/>
                      <a:pt x="226907" y="488685"/>
                      <a:pt x="178488" y="481806"/>
                    </a:cubicBezTo>
                    <a:cubicBezTo>
                      <a:pt x="130069" y="474927"/>
                      <a:pt x="-77364" y="411030"/>
                      <a:pt x="30851" y="355600"/>
                    </a:cubicBezTo>
                    <a:cubicBezTo>
                      <a:pt x="139066" y="300170"/>
                      <a:pt x="738876" y="208492"/>
                      <a:pt x="827776" y="149225"/>
                    </a:cubicBezTo>
                    <a:cubicBezTo>
                      <a:pt x="916676" y="89958"/>
                      <a:pt x="740463" y="44979"/>
                      <a:pt x="56425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FE64B46-B863-29DB-C52D-8A014EA31705}"/>
                  </a:ext>
                </a:extLst>
              </p:cNvPr>
              <p:cNvSpPr/>
              <p:nvPr/>
            </p:nvSpPr>
            <p:spPr>
              <a:xfrm>
                <a:off x="4265936" y="852223"/>
                <a:ext cx="60325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B62D418-EE8C-8BD7-EA1C-46366962E841}"/>
                  </a:ext>
                </a:extLst>
              </p:cNvPr>
              <p:cNvGrpSpPr/>
              <p:nvPr/>
            </p:nvGrpSpPr>
            <p:grpSpPr>
              <a:xfrm>
                <a:off x="3150870" y="852223"/>
                <a:ext cx="251460" cy="3891226"/>
                <a:chOff x="3150870" y="852223"/>
                <a:chExt cx="251460" cy="3891226"/>
              </a:xfrm>
            </p:grpSpPr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5C33D652-2098-9F66-1A9F-0207E989EDE2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36DA4812-D0D3-9BF8-36B7-746D8558BF8F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A41AEA58-245E-F4D8-EF10-D377C4FF18FD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CCB5836-87BE-1FE7-BC63-128CFDE2C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7100" y="1604009"/>
                <a:ext cx="262961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248ABF7-036E-1F5A-9011-CA77F2FDB667}"/>
                  </a:ext>
                </a:extLst>
              </p:cNvPr>
              <p:cNvSpPr/>
              <p:nvPr/>
            </p:nvSpPr>
            <p:spPr>
              <a:xfrm>
                <a:off x="4578350" y="1406525"/>
                <a:ext cx="406400" cy="184150"/>
              </a:xfrm>
              <a:custGeom>
                <a:avLst/>
                <a:gdLst>
                  <a:gd name="connsiteX0" fmla="*/ 0 w 406400"/>
                  <a:gd name="connsiteY0" fmla="*/ 184150 h 184150"/>
                  <a:gd name="connsiteX1" fmla="*/ 203200 w 406400"/>
                  <a:gd name="connsiteY1" fmla="*/ 0 h 184150"/>
                  <a:gd name="connsiteX2" fmla="*/ 406400 w 406400"/>
                  <a:gd name="connsiteY2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184150">
                    <a:moveTo>
                      <a:pt x="0" y="184150"/>
                    </a:moveTo>
                    <a:lnTo>
                      <a:pt x="203200" y="0"/>
                    </a:lnTo>
                    <a:lnTo>
                      <a:pt x="40640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F6EB20E8-FDAF-1D01-46E7-EDA75D52A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4331" y="2227896"/>
                <a:ext cx="772319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FE2D0653-9C78-80F2-8D13-1882F45274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4331" y="2146114"/>
                <a:ext cx="0" cy="1635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C71A4133-485A-C3F7-5A39-80277D87C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6650" y="2146114"/>
                <a:ext cx="0" cy="16356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882DFCEC-877C-6702-857A-BAC95D60F27C}"/>
                  </a:ext>
                </a:extLst>
              </p:cNvPr>
              <p:cNvSpPr/>
              <p:nvPr/>
            </p:nvSpPr>
            <p:spPr>
              <a:xfrm>
                <a:off x="4782196" y="2024695"/>
                <a:ext cx="406400" cy="184150"/>
              </a:xfrm>
              <a:custGeom>
                <a:avLst/>
                <a:gdLst>
                  <a:gd name="connsiteX0" fmla="*/ 0 w 406400"/>
                  <a:gd name="connsiteY0" fmla="*/ 184150 h 184150"/>
                  <a:gd name="connsiteX1" fmla="*/ 203200 w 406400"/>
                  <a:gd name="connsiteY1" fmla="*/ 0 h 184150"/>
                  <a:gd name="connsiteX2" fmla="*/ 406400 w 406400"/>
                  <a:gd name="connsiteY2" fmla="*/ 0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6400" h="184150">
                    <a:moveTo>
                      <a:pt x="0" y="184150"/>
                    </a:moveTo>
                    <a:lnTo>
                      <a:pt x="203200" y="0"/>
                    </a:lnTo>
                    <a:lnTo>
                      <a:pt x="40640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D0CCCA9D-D10F-CADC-BD86-EC84FCB129F0}"/>
                  </a:ext>
                </a:extLst>
              </p:cNvPr>
              <p:cNvGrpSpPr/>
              <p:nvPr/>
            </p:nvGrpSpPr>
            <p:grpSpPr>
              <a:xfrm>
                <a:off x="5021771" y="2519841"/>
                <a:ext cx="184796" cy="1654488"/>
                <a:chOff x="3150870" y="852223"/>
                <a:chExt cx="251460" cy="3891226"/>
              </a:xfrm>
            </p:grpSpPr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BA7F7102-9F21-B1E7-C77A-03A887016476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D6010085-6077-FE7B-26E2-1040065B56D6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CAB92B88-B2AA-C353-82BD-22E41F4BDEFF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6E44C4B-3573-C203-9642-19FB6D0C724F}"/>
                  </a:ext>
                </a:extLst>
              </p:cNvPr>
              <p:cNvGrpSpPr/>
              <p:nvPr/>
            </p:nvGrpSpPr>
            <p:grpSpPr>
              <a:xfrm>
                <a:off x="3645668" y="2519841"/>
                <a:ext cx="251460" cy="2223607"/>
                <a:chOff x="3150870" y="852223"/>
                <a:chExt cx="251460" cy="3891226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09A26C45-C4B1-7BC1-C1E3-5FFF2A6821D7}"/>
                    </a:ext>
                  </a:extLst>
                </p:cNvPr>
                <p:cNvCxnSpPr/>
                <p:nvPr/>
              </p:nvCxnSpPr>
              <p:spPr>
                <a:xfrm>
                  <a:off x="3276600" y="852223"/>
                  <a:ext cx="0" cy="389122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E0D066C4-C54A-7279-6B39-264D2B8139CB}"/>
                    </a:ext>
                  </a:extLst>
                </p:cNvPr>
                <p:cNvCxnSpPr/>
                <p:nvPr/>
              </p:nvCxnSpPr>
              <p:spPr>
                <a:xfrm>
                  <a:off x="3150870" y="4743449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F62853DD-7509-B30D-A122-CC316CF87A6E}"/>
                    </a:ext>
                  </a:extLst>
                </p:cNvPr>
                <p:cNvCxnSpPr/>
                <p:nvPr/>
              </p:nvCxnSpPr>
              <p:spPr>
                <a:xfrm>
                  <a:off x="3150870" y="863652"/>
                  <a:ext cx="25146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688F0C-6B6E-64C5-049A-245E63FF43D5}"/>
                  </a:ext>
                </a:extLst>
              </p:cNvPr>
              <p:cNvSpPr txBox="1"/>
              <p:nvPr/>
            </p:nvSpPr>
            <p:spPr>
              <a:xfrm>
                <a:off x="5114169" y="3162419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叶片距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1965E6D-4554-2D2A-611C-952B4343501E}"/>
                  </a:ext>
                </a:extLst>
              </p:cNvPr>
              <p:cNvSpPr txBox="1"/>
              <p:nvPr/>
            </p:nvSpPr>
            <p:spPr>
              <a:xfrm>
                <a:off x="3795568" y="2793997"/>
                <a:ext cx="46728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上叶片距桩尖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138905-1400-F2CF-448E-83BCC23D5BD2}"/>
                  </a:ext>
                </a:extLst>
              </p:cNvPr>
              <p:cNvSpPr txBox="1"/>
              <p:nvPr/>
            </p:nvSpPr>
            <p:spPr>
              <a:xfrm>
                <a:off x="3220353" y="2470831"/>
                <a:ext cx="467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桩长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66E1871-D2FB-A1AF-A84D-98F888DFD7E4}"/>
                  </a:ext>
                </a:extLst>
              </p:cNvPr>
              <p:cNvSpPr txBox="1"/>
              <p:nvPr/>
            </p:nvSpPr>
            <p:spPr>
              <a:xfrm>
                <a:off x="5129858" y="1839513"/>
                <a:ext cx="881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叶片径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63618D2-3E9D-4FDE-1826-C503D6B6BF87}"/>
                  </a:ext>
                </a:extLst>
              </p:cNvPr>
              <p:cNvSpPr txBox="1"/>
              <p:nvPr/>
            </p:nvSpPr>
            <p:spPr>
              <a:xfrm>
                <a:off x="5021771" y="1235865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桩径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3E0A950-BDEA-7206-5D7F-1891E411A064}"/>
                  </a:ext>
                </a:extLst>
              </p:cNvPr>
              <p:cNvSpPr txBox="1"/>
              <p:nvPr/>
            </p:nvSpPr>
            <p:spPr>
              <a:xfrm>
                <a:off x="3294604" y="4945044"/>
                <a:ext cx="2973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螺旋钢管桩计算参数示意图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851E172-66C7-43BD-823E-F65F94F956DA}"/>
                  </a:ext>
                </a:extLst>
              </p:cNvPr>
              <p:cNvSpPr txBox="1"/>
              <p:nvPr/>
            </p:nvSpPr>
            <p:spPr>
              <a:xfrm>
                <a:off x="6158756" y="904107"/>
                <a:ext cx="5371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交界土层深度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9643B95-D1BF-67EC-0615-914BF0A65F70}"/>
                </a:ext>
              </a:extLst>
            </p:cNvPr>
            <p:cNvGrpSpPr/>
            <p:nvPr/>
          </p:nvGrpSpPr>
          <p:grpSpPr>
            <a:xfrm>
              <a:off x="6003751" y="727071"/>
              <a:ext cx="300338" cy="2065094"/>
              <a:chOff x="6490468" y="727072"/>
              <a:chExt cx="251460" cy="2227416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5FA2BD5-5CC0-C19B-4441-7BA4DB23E48E}"/>
                  </a:ext>
                </a:extLst>
              </p:cNvPr>
              <p:cNvCxnSpPr/>
              <p:nvPr/>
            </p:nvCxnSpPr>
            <p:spPr>
              <a:xfrm>
                <a:off x="6616198" y="727709"/>
                <a:ext cx="0" cy="222360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2101AA5-E52A-6D8E-5AB4-08FA93A70795}"/>
                  </a:ext>
                </a:extLst>
              </p:cNvPr>
              <p:cNvCxnSpPr/>
              <p:nvPr/>
            </p:nvCxnSpPr>
            <p:spPr>
              <a:xfrm>
                <a:off x="6490468" y="72707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290E58E-6029-A059-CD93-0AD09A206BD4}"/>
                  </a:ext>
                </a:extLst>
              </p:cNvPr>
              <p:cNvCxnSpPr/>
              <p:nvPr/>
            </p:nvCxnSpPr>
            <p:spPr>
              <a:xfrm>
                <a:off x="6490468" y="2954488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78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B652B34-CE51-161A-FF2E-5F2074B8F738}"/>
              </a:ext>
            </a:extLst>
          </p:cNvPr>
          <p:cNvGrpSpPr/>
          <p:nvPr/>
        </p:nvGrpSpPr>
        <p:grpSpPr>
          <a:xfrm>
            <a:off x="1320221" y="902562"/>
            <a:ext cx="3666922" cy="4132019"/>
            <a:chOff x="2520949" y="403798"/>
            <a:chExt cx="3666922" cy="41320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A9E1C44-848C-D682-F89B-23CD21B70814}"/>
                </a:ext>
              </a:extLst>
            </p:cNvPr>
            <p:cNvSpPr/>
            <p:nvPr/>
          </p:nvSpPr>
          <p:spPr>
            <a:xfrm>
              <a:off x="2520949" y="2468893"/>
              <a:ext cx="3267060" cy="206692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386283-8746-3FE5-C8E8-75BDB2D42AE6}"/>
                </a:ext>
              </a:extLst>
            </p:cNvPr>
            <p:cNvSpPr/>
            <p:nvPr/>
          </p:nvSpPr>
          <p:spPr>
            <a:xfrm>
              <a:off x="2520949" y="403799"/>
              <a:ext cx="3267060" cy="2066924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F215AEC-6801-E22B-D59B-E526B179D671}"/>
                </a:ext>
              </a:extLst>
            </p:cNvPr>
            <p:cNvSpPr/>
            <p:nvPr/>
          </p:nvSpPr>
          <p:spPr>
            <a:xfrm>
              <a:off x="3921957" y="555617"/>
              <a:ext cx="275208" cy="3453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39B5A65A-1714-4E64-9CCC-156425D08326}"/>
                </a:ext>
              </a:extLst>
            </p:cNvPr>
            <p:cNvSpPr/>
            <p:nvPr/>
          </p:nvSpPr>
          <p:spPr>
            <a:xfrm flipV="1">
              <a:off x="3929100" y="3996310"/>
              <a:ext cx="262961" cy="423866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70A8EC7-1401-E43C-70BB-E080B8F4D692}"/>
                </a:ext>
              </a:extLst>
            </p:cNvPr>
            <p:cNvSpPr/>
            <p:nvPr/>
          </p:nvSpPr>
          <p:spPr>
            <a:xfrm>
              <a:off x="3716338" y="3705802"/>
              <a:ext cx="709612" cy="290508"/>
            </a:xfrm>
            <a:custGeom>
              <a:avLst/>
              <a:gdLst>
                <a:gd name="connsiteX0" fmla="*/ 278614 w 851686"/>
                <a:gd name="connsiteY0" fmla="*/ 482600 h 499870"/>
                <a:gd name="connsiteX1" fmla="*/ 173839 w 851686"/>
                <a:gd name="connsiteY1" fmla="*/ 488950 h 499870"/>
                <a:gd name="connsiteX2" fmla="*/ 30964 w 851686"/>
                <a:gd name="connsiteY2" fmla="*/ 355600 h 499870"/>
                <a:gd name="connsiteX3" fmla="*/ 827889 w 851686"/>
                <a:gd name="connsiteY3" fmla="*/ 149225 h 499870"/>
                <a:gd name="connsiteX4" fmla="*/ 564364 w 851686"/>
                <a:gd name="connsiteY4" fmla="*/ 0 h 499870"/>
                <a:gd name="connsiteX0" fmla="*/ 277817 w 850889"/>
                <a:gd name="connsiteY0" fmla="*/ 482600 h 495389"/>
                <a:gd name="connsiteX1" fmla="*/ 177804 w 850889"/>
                <a:gd name="connsiteY1" fmla="*/ 481806 h 495389"/>
                <a:gd name="connsiteX2" fmla="*/ 30167 w 850889"/>
                <a:gd name="connsiteY2" fmla="*/ 355600 h 495389"/>
                <a:gd name="connsiteX3" fmla="*/ 827092 w 850889"/>
                <a:gd name="connsiteY3" fmla="*/ 149225 h 495389"/>
                <a:gd name="connsiteX4" fmla="*/ 563567 w 850889"/>
                <a:gd name="connsiteY4" fmla="*/ 0 h 495389"/>
                <a:gd name="connsiteX0" fmla="*/ 278270 w 851342"/>
                <a:gd name="connsiteY0" fmla="*/ 482600 h 487998"/>
                <a:gd name="connsiteX1" fmla="*/ 178257 w 851342"/>
                <a:gd name="connsiteY1" fmla="*/ 481806 h 487998"/>
                <a:gd name="connsiteX2" fmla="*/ 30620 w 851342"/>
                <a:gd name="connsiteY2" fmla="*/ 355600 h 487998"/>
                <a:gd name="connsiteX3" fmla="*/ 827545 w 851342"/>
                <a:gd name="connsiteY3" fmla="*/ 149225 h 487998"/>
                <a:gd name="connsiteX4" fmla="*/ 564020 w 851342"/>
                <a:gd name="connsiteY4" fmla="*/ 0 h 487998"/>
                <a:gd name="connsiteX0" fmla="*/ 278270 w 851342"/>
                <a:gd name="connsiteY0" fmla="*/ 482600 h 492626"/>
                <a:gd name="connsiteX1" fmla="*/ 178257 w 851342"/>
                <a:gd name="connsiteY1" fmla="*/ 481806 h 492626"/>
                <a:gd name="connsiteX2" fmla="*/ 30620 w 851342"/>
                <a:gd name="connsiteY2" fmla="*/ 355600 h 492626"/>
                <a:gd name="connsiteX3" fmla="*/ 827545 w 851342"/>
                <a:gd name="connsiteY3" fmla="*/ 149225 h 492626"/>
                <a:gd name="connsiteX4" fmla="*/ 564020 w 851342"/>
                <a:gd name="connsiteY4" fmla="*/ 0 h 492626"/>
                <a:gd name="connsiteX0" fmla="*/ 278501 w 851573"/>
                <a:gd name="connsiteY0" fmla="*/ 482600 h 490246"/>
                <a:gd name="connsiteX1" fmla="*/ 178488 w 851573"/>
                <a:gd name="connsiteY1" fmla="*/ 481806 h 490246"/>
                <a:gd name="connsiteX2" fmla="*/ 30851 w 851573"/>
                <a:gd name="connsiteY2" fmla="*/ 355600 h 490246"/>
                <a:gd name="connsiteX3" fmla="*/ 827776 w 851573"/>
                <a:gd name="connsiteY3" fmla="*/ 149225 h 490246"/>
                <a:gd name="connsiteX4" fmla="*/ 564251 w 851573"/>
                <a:gd name="connsiteY4" fmla="*/ 0 h 49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573" h="490246">
                  <a:moveTo>
                    <a:pt x="278501" y="482600"/>
                  </a:moveTo>
                  <a:cubicBezTo>
                    <a:pt x="246751" y="496358"/>
                    <a:pt x="226907" y="488685"/>
                    <a:pt x="178488" y="481806"/>
                  </a:cubicBezTo>
                  <a:cubicBezTo>
                    <a:pt x="130069" y="474927"/>
                    <a:pt x="-77364" y="411030"/>
                    <a:pt x="30851" y="355600"/>
                  </a:cubicBezTo>
                  <a:cubicBezTo>
                    <a:pt x="139066" y="300170"/>
                    <a:pt x="738876" y="208492"/>
                    <a:pt x="827776" y="149225"/>
                  </a:cubicBezTo>
                  <a:cubicBezTo>
                    <a:pt x="916676" y="89958"/>
                    <a:pt x="740463" y="44979"/>
                    <a:pt x="56425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EE41D918-5980-24B9-B1A4-A86C3D7983AB}"/>
                </a:ext>
              </a:extLst>
            </p:cNvPr>
            <p:cNvSpPr/>
            <p:nvPr/>
          </p:nvSpPr>
          <p:spPr>
            <a:xfrm>
              <a:off x="3683000" y="2086552"/>
              <a:ext cx="755650" cy="290508"/>
            </a:xfrm>
            <a:custGeom>
              <a:avLst/>
              <a:gdLst>
                <a:gd name="connsiteX0" fmla="*/ 278614 w 851686"/>
                <a:gd name="connsiteY0" fmla="*/ 482600 h 499870"/>
                <a:gd name="connsiteX1" fmla="*/ 173839 w 851686"/>
                <a:gd name="connsiteY1" fmla="*/ 488950 h 499870"/>
                <a:gd name="connsiteX2" fmla="*/ 30964 w 851686"/>
                <a:gd name="connsiteY2" fmla="*/ 355600 h 499870"/>
                <a:gd name="connsiteX3" fmla="*/ 827889 w 851686"/>
                <a:gd name="connsiteY3" fmla="*/ 149225 h 499870"/>
                <a:gd name="connsiteX4" fmla="*/ 564364 w 851686"/>
                <a:gd name="connsiteY4" fmla="*/ 0 h 499870"/>
                <a:gd name="connsiteX0" fmla="*/ 277817 w 850889"/>
                <a:gd name="connsiteY0" fmla="*/ 482600 h 495389"/>
                <a:gd name="connsiteX1" fmla="*/ 177804 w 850889"/>
                <a:gd name="connsiteY1" fmla="*/ 481806 h 495389"/>
                <a:gd name="connsiteX2" fmla="*/ 30167 w 850889"/>
                <a:gd name="connsiteY2" fmla="*/ 355600 h 495389"/>
                <a:gd name="connsiteX3" fmla="*/ 827092 w 850889"/>
                <a:gd name="connsiteY3" fmla="*/ 149225 h 495389"/>
                <a:gd name="connsiteX4" fmla="*/ 563567 w 850889"/>
                <a:gd name="connsiteY4" fmla="*/ 0 h 495389"/>
                <a:gd name="connsiteX0" fmla="*/ 278270 w 851342"/>
                <a:gd name="connsiteY0" fmla="*/ 482600 h 487998"/>
                <a:gd name="connsiteX1" fmla="*/ 178257 w 851342"/>
                <a:gd name="connsiteY1" fmla="*/ 481806 h 487998"/>
                <a:gd name="connsiteX2" fmla="*/ 30620 w 851342"/>
                <a:gd name="connsiteY2" fmla="*/ 355600 h 487998"/>
                <a:gd name="connsiteX3" fmla="*/ 827545 w 851342"/>
                <a:gd name="connsiteY3" fmla="*/ 149225 h 487998"/>
                <a:gd name="connsiteX4" fmla="*/ 564020 w 851342"/>
                <a:gd name="connsiteY4" fmla="*/ 0 h 487998"/>
                <a:gd name="connsiteX0" fmla="*/ 278270 w 851342"/>
                <a:gd name="connsiteY0" fmla="*/ 482600 h 492626"/>
                <a:gd name="connsiteX1" fmla="*/ 178257 w 851342"/>
                <a:gd name="connsiteY1" fmla="*/ 481806 h 492626"/>
                <a:gd name="connsiteX2" fmla="*/ 30620 w 851342"/>
                <a:gd name="connsiteY2" fmla="*/ 355600 h 492626"/>
                <a:gd name="connsiteX3" fmla="*/ 827545 w 851342"/>
                <a:gd name="connsiteY3" fmla="*/ 149225 h 492626"/>
                <a:gd name="connsiteX4" fmla="*/ 564020 w 851342"/>
                <a:gd name="connsiteY4" fmla="*/ 0 h 492626"/>
                <a:gd name="connsiteX0" fmla="*/ 278501 w 851573"/>
                <a:gd name="connsiteY0" fmla="*/ 482600 h 490246"/>
                <a:gd name="connsiteX1" fmla="*/ 178488 w 851573"/>
                <a:gd name="connsiteY1" fmla="*/ 481806 h 490246"/>
                <a:gd name="connsiteX2" fmla="*/ 30851 w 851573"/>
                <a:gd name="connsiteY2" fmla="*/ 355600 h 490246"/>
                <a:gd name="connsiteX3" fmla="*/ 827776 w 851573"/>
                <a:gd name="connsiteY3" fmla="*/ 149225 h 490246"/>
                <a:gd name="connsiteX4" fmla="*/ 564251 w 851573"/>
                <a:gd name="connsiteY4" fmla="*/ 0 h 49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573" h="490246">
                  <a:moveTo>
                    <a:pt x="278501" y="482600"/>
                  </a:moveTo>
                  <a:cubicBezTo>
                    <a:pt x="246751" y="496358"/>
                    <a:pt x="226907" y="488685"/>
                    <a:pt x="178488" y="481806"/>
                  </a:cubicBezTo>
                  <a:cubicBezTo>
                    <a:pt x="130069" y="474927"/>
                    <a:pt x="-77364" y="411030"/>
                    <a:pt x="30851" y="355600"/>
                  </a:cubicBezTo>
                  <a:cubicBezTo>
                    <a:pt x="139066" y="300170"/>
                    <a:pt x="738876" y="208492"/>
                    <a:pt x="827776" y="149225"/>
                  </a:cubicBezTo>
                  <a:cubicBezTo>
                    <a:pt x="916676" y="89958"/>
                    <a:pt x="740463" y="44979"/>
                    <a:pt x="56425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813917B-0FDE-F8AA-A0C2-71DB760D05BE}"/>
                </a:ext>
              </a:extLst>
            </p:cNvPr>
            <p:cNvSpPr/>
            <p:nvPr/>
          </p:nvSpPr>
          <p:spPr>
            <a:xfrm>
              <a:off x="3757936" y="528950"/>
              <a:ext cx="60325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775115E-3689-883B-E14D-51E10734DE31}"/>
                </a:ext>
              </a:extLst>
            </p:cNvPr>
            <p:cNvGrpSpPr/>
            <p:nvPr/>
          </p:nvGrpSpPr>
          <p:grpSpPr>
            <a:xfrm>
              <a:off x="2642870" y="528950"/>
              <a:ext cx="251460" cy="3891226"/>
              <a:chOff x="3150870" y="852223"/>
              <a:chExt cx="251460" cy="3891226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F4A9BE2-B683-3D34-5C9E-7736A3A53ACF}"/>
                  </a:ext>
                </a:extLst>
              </p:cNvPr>
              <p:cNvCxnSpPr/>
              <p:nvPr/>
            </p:nvCxnSpPr>
            <p:spPr>
              <a:xfrm>
                <a:off x="3276600" y="852223"/>
                <a:ext cx="0" cy="38912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842BDEB-910A-5503-8A30-A62C05FB9EB1}"/>
                  </a:ext>
                </a:extLst>
              </p:cNvPr>
              <p:cNvCxnSpPr/>
              <p:nvPr/>
            </p:nvCxnSpPr>
            <p:spPr>
              <a:xfrm>
                <a:off x="3150870" y="4743449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C069748F-5644-61E2-016A-54D9C86D9A3D}"/>
                  </a:ext>
                </a:extLst>
              </p:cNvPr>
              <p:cNvCxnSpPr/>
              <p:nvPr/>
            </p:nvCxnSpPr>
            <p:spPr>
              <a:xfrm>
                <a:off x="3150870" y="86365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F383C0F-A4F7-A009-65F3-3686D70B4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9100" y="1280736"/>
              <a:ext cx="26296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C127EBB-1ABF-61F0-EB51-BEC326A0D704}"/>
                </a:ext>
              </a:extLst>
            </p:cNvPr>
            <p:cNvSpPr/>
            <p:nvPr/>
          </p:nvSpPr>
          <p:spPr>
            <a:xfrm>
              <a:off x="4070350" y="1083252"/>
              <a:ext cx="406400" cy="184150"/>
            </a:xfrm>
            <a:custGeom>
              <a:avLst/>
              <a:gdLst>
                <a:gd name="connsiteX0" fmla="*/ 0 w 406400"/>
                <a:gd name="connsiteY0" fmla="*/ 184150 h 184150"/>
                <a:gd name="connsiteX1" fmla="*/ 203200 w 406400"/>
                <a:gd name="connsiteY1" fmla="*/ 0 h 184150"/>
                <a:gd name="connsiteX2" fmla="*/ 406400 w 406400"/>
                <a:gd name="connsiteY2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84150">
                  <a:moveTo>
                    <a:pt x="0" y="184150"/>
                  </a:moveTo>
                  <a:lnTo>
                    <a:pt x="203200" y="0"/>
                  </a:lnTo>
                  <a:lnTo>
                    <a:pt x="406400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7C5DBAA-2E0E-68C1-E8C4-864FD1E87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6331" y="1904623"/>
              <a:ext cx="772319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D75A7F3-7116-F5EB-B23F-8DF1B61DE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331" y="1822841"/>
              <a:ext cx="0" cy="163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A48F066-26A4-F598-832A-B0A24D736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8650" y="1822841"/>
              <a:ext cx="0" cy="1635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A91EB38-BB18-D0D5-458E-D71FF8D26A7C}"/>
                </a:ext>
              </a:extLst>
            </p:cNvPr>
            <p:cNvSpPr/>
            <p:nvPr/>
          </p:nvSpPr>
          <p:spPr>
            <a:xfrm>
              <a:off x="4274196" y="1701422"/>
              <a:ext cx="406400" cy="184150"/>
            </a:xfrm>
            <a:custGeom>
              <a:avLst/>
              <a:gdLst>
                <a:gd name="connsiteX0" fmla="*/ 0 w 406400"/>
                <a:gd name="connsiteY0" fmla="*/ 184150 h 184150"/>
                <a:gd name="connsiteX1" fmla="*/ 203200 w 406400"/>
                <a:gd name="connsiteY1" fmla="*/ 0 h 184150"/>
                <a:gd name="connsiteX2" fmla="*/ 406400 w 406400"/>
                <a:gd name="connsiteY2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184150">
                  <a:moveTo>
                    <a:pt x="0" y="184150"/>
                  </a:moveTo>
                  <a:lnTo>
                    <a:pt x="203200" y="0"/>
                  </a:lnTo>
                  <a:lnTo>
                    <a:pt x="406400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D9DD2CF-8E67-8CE6-C978-896EF081AC84}"/>
                </a:ext>
              </a:extLst>
            </p:cNvPr>
            <p:cNvGrpSpPr/>
            <p:nvPr/>
          </p:nvGrpSpPr>
          <p:grpSpPr>
            <a:xfrm>
              <a:off x="4513771" y="2196568"/>
              <a:ext cx="184796" cy="1654488"/>
              <a:chOff x="3150870" y="852223"/>
              <a:chExt cx="251460" cy="3891226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F447CD2C-E7AE-B2FD-24F5-F277B98DA3B8}"/>
                  </a:ext>
                </a:extLst>
              </p:cNvPr>
              <p:cNvCxnSpPr/>
              <p:nvPr/>
            </p:nvCxnSpPr>
            <p:spPr>
              <a:xfrm>
                <a:off x="3276600" y="852223"/>
                <a:ext cx="0" cy="38912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856D478-1834-F26D-6696-34E54BF6B295}"/>
                  </a:ext>
                </a:extLst>
              </p:cNvPr>
              <p:cNvCxnSpPr/>
              <p:nvPr/>
            </p:nvCxnSpPr>
            <p:spPr>
              <a:xfrm>
                <a:off x="3150870" y="4743449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5AB06EA-9D9D-500D-960B-EF645EDE7DEF}"/>
                  </a:ext>
                </a:extLst>
              </p:cNvPr>
              <p:cNvCxnSpPr/>
              <p:nvPr/>
            </p:nvCxnSpPr>
            <p:spPr>
              <a:xfrm>
                <a:off x="3150870" y="86365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A2B4E4D-DCBD-4B1C-86BF-50F50A29D7F2}"/>
                </a:ext>
              </a:extLst>
            </p:cNvPr>
            <p:cNvGrpSpPr/>
            <p:nvPr/>
          </p:nvGrpSpPr>
          <p:grpSpPr>
            <a:xfrm>
              <a:off x="3137668" y="2196568"/>
              <a:ext cx="251460" cy="2223607"/>
              <a:chOff x="3150870" y="852223"/>
              <a:chExt cx="251460" cy="3891226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35DB671-6635-EA0A-0109-E45C290B3920}"/>
                  </a:ext>
                </a:extLst>
              </p:cNvPr>
              <p:cNvCxnSpPr/>
              <p:nvPr/>
            </p:nvCxnSpPr>
            <p:spPr>
              <a:xfrm>
                <a:off x="3276600" y="852223"/>
                <a:ext cx="0" cy="389122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362A0C6-342D-002C-9B73-B5CED1E5EEB1}"/>
                  </a:ext>
                </a:extLst>
              </p:cNvPr>
              <p:cNvCxnSpPr/>
              <p:nvPr/>
            </p:nvCxnSpPr>
            <p:spPr>
              <a:xfrm>
                <a:off x="3150870" y="4743449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8D3DB3B-E951-7944-4EA0-4A7512861CA5}"/>
                  </a:ext>
                </a:extLst>
              </p:cNvPr>
              <p:cNvCxnSpPr/>
              <p:nvPr/>
            </p:nvCxnSpPr>
            <p:spPr>
              <a:xfrm>
                <a:off x="3150870" y="86365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69FCA06-4A23-A560-39F7-E6AC3F539B2C}"/>
                </a:ext>
              </a:extLst>
            </p:cNvPr>
            <p:cNvSpPr txBox="1"/>
            <p:nvPr/>
          </p:nvSpPr>
          <p:spPr>
            <a:xfrm>
              <a:off x="4606169" y="28391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叶片距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6C20945-DC34-B68E-5EC9-B4A541547422}"/>
                </a:ext>
              </a:extLst>
            </p:cNvPr>
            <p:cNvSpPr txBox="1"/>
            <p:nvPr/>
          </p:nvSpPr>
          <p:spPr>
            <a:xfrm>
              <a:off x="3287568" y="2470724"/>
              <a:ext cx="4672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上叶片距桩尖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59E0ACB-0985-01D2-19DE-43253FDFB86D}"/>
                </a:ext>
              </a:extLst>
            </p:cNvPr>
            <p:cNvSpPr txBox="1"/>
            <p:nvPr/>
          </p:nvSpPr>
          <p:spPr>
            <a:xfrm>
              <a:off x="2712353" y="2147558"/>
              <a:ext cx="467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桩长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AEEABF3-C844-5C8B-57ED-2F53F39B9B1E}"/>
                </a:ext>
              </a:extLst>
            </p:cNvPr>
            <p:cNvSpPr txBox="1"/>
            <p:nvPr/>
          </p:nvSpPr>
          <p:spPr>
            <a:xfrm>
              <a:off x="4621858" y="1516240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叶片径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49C4E4-C386-5BBD-6770-20FE6755D7C9}"/>
                </a:ext>
              </a:extLst>
            </p:cNvPr>
            <p:cNvSpPr txBox="1"/>
            <p:nvPr/>
          </p:nvSpPr>
          <p:spPr>
            <a:xfrm>
              <a:off x="4513771" y="912592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桩径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F2E9D75-88C4-B79B-2F4E-94DF7F406165}"/>
                </a:ext>
              </a:extLst>
            </p:cNvPr>
            <p:cNvSpPr txBox="1"/>
            <p:nvPr/>
          </p:nvSpPr>
          <p:spPr>
            <a:xfrm>
              <a:off x="5650756" y="580834"/>
              <a:ext cx="537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交界土层厚度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F3D2E0E-3DC5-C89C-824A-85B919B5A50F}"/>
                </a:ext>
              </a:extLst>
            </p:cNvPr>
            <p:cNvGrpSpPr/>
            <p:nvPr/>
          </p:nvGrpSpPr>
          <p:grpSpPr>
            <a:xfrm>
              <a:off x="5495751" y="403798"/>
              <a:ext cx="300338" cy="2065094"/>
              <a:chOff x="6490468" y="727072"/>
              <a:chExt cx="251460" cy="2227416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C3995F4C-4CA6-894F-0B5B-65470B475D6C}"/>
                  </a:ext>
                </a:extLst>
              </p:cNvPr>
              <p:cNvCxnSpPr/>
              <p:nvPr/>
            </p:nvCxnSpPr>
            <p:spPr>
              <a:xfrm>
                <a:off x="6616198" y="727709"/>
                <a:ext cx="0" cy="222360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EBB49E3-7626-DEB4-1320-0D6BF6B4EEEA}"/>
                  </a:ext>
                </a:extLst>
              </p:cNvPr>
              <p:cNvCxnSpPr/>
              <p:nvPr/>
            </p:nvCxnSpPr>
            <p:spPr>
              <a:xfrm>
                <a:off x="6490468" y="727072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39783BD-2621-A710-49E1-EEAD00677389}"/>
                  </a:ext>
                </a:extLst>
              </p:cNvPr>
              <p:cNvCxnSpPr/>
              <p:nvPr/>
            </p:nvCxnSpPr>
            <p:spPr>
              <a:xfrm>
                <a:off x="6490468" y="2954488"/>
                <a:ext cx="2514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759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38FC50B-CCD3-6A21-4BF0-5EB27D81C509}"/>
              </a:ext>
            </a:extLst>
          </p:cNvPr>
          <p:cNvGrpSpPr/>
          <p:nvPr/>
        </p:nvGrpSpPr>
        <p:grpSpPr>
          <a:xfrm>
            <a:off x="3084740" y="1688971"/>
            <a:ext cx="4898570" cy="2972058"/>
            <a:chOff x="3084740" y="1688971"/>
            <a:chExt cx="4898570" cy="297205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2A0677B-19A9-4884-AD66-9D7D9956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740" y="1688971"/>
              <a:ext cx="2080440" cy="297205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F4B099-4031-2330-4308-C032BB72D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5249" y="1688971"/>
              <a:ext cx="2088061" cy="2972058"/>
            </a:xfrm>
            <a:prstGeom prst="rect">
              <a:avLst/>
            </a:prstGeom>
          </p:spPr>
        </p:pic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A1AC1A44-07A2-EE01-51D8-731C891199DB}"/>
                </a:ext>
              </a:extLst>
            </p:cNvPr>
            <p:cNvSpPr/>
            <p:nvPr/>
          </p:nvSpPr>
          <p:spPr>
            <a:xfrm>
              <a:off x="5354320" y="3048000"/>
              <a:ext cx="467360" cy="254000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56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A024D6E-7B38-CE2D-3EC9-DBB3DE9949A0}"/>
              </a:ext>
            </a:extLst>
          </p:cNvPr>
          <p:cNvGrpSpPr/>
          <p:nvPr/>
        </p:nvGrpSpPr>
        <p:grpSpPr>
          <a:xfrm>
            <a:off x="1937931" y="1555616"/>
            <a:ext cx="6911515" cy="3040642"/>
            <a:chOff x="1937931" y="1555616"/>
            <a:chExt cx="6911515" cy="304064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C6C3838-C643-8D04-5863-93AB79D17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7931" y="1631821"/>
              <a:ext cx="2057578" cy="296443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7DD563E-D1AC-2DE2-C27D-93895380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3951" y="1555616"/>
              <a:ext cx="2042337" cy="30254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9D4B837-C248-28A1-F894-A37A0A3D5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4730" y="1555616"/>
              <a:ext cx="2034716" cy="2972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877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163</Words>
  <Application>Microsoft Office PowerPoint</Application>
  <PresentationFormat>宽屏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周志展</dc:creator>
  <cp:lastModifiedBy>志展 周</cp:lastModifiedBy>
  <cp:revision>4</cp:revision>
  <dcterms:created xsi:type="dcterms:W3CDTF">2024-08-15T04:22:36Z</dcterms:created>
  <dcterms:modified xsi:type="dcterms:W3CDTF">2024-09-01T06:11:05Z</dcterms:modified>
</cp:coreProperties>
</file>