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1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7E7968C-7A4E-C0AB-1CD8-5AD13035AF96}"/>
              </a:ext>
            </a:extLst>
          </p:cNvPr>
          <p:cNvGrpSpPr/>
          <p:nvPr/>
        </p:nvGrpSpPr>
        <p:grpSpPr>
          <a:xfrm>
            <a:off x="2885009" y="-1855873"/>
            <a:ext cx="6866672" cy="10562339"/>
            <a:chOff x="2885009" y="-1855873"/>
            <a:chExt cx="6866672" cy="10562339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E225238-AFE1-3A59-FE64-5BA78578FC54}"/>
                </a:ext>
              </a:extLst>
            </p:cNvPr>
            <p:cNvSpPr txBox="1"/>
            <p:nvPr/>
          </p:nvSpPr>
          <p:spPr>
            <a:xfrm>
              <a:off x="5721208" y="7044037"/>
              <a:ext cx="5782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整体翻译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694940E8-154F-4267-C6B9-687A03E63E33}"/>
                </a:ext>
              </a:extLst>
            </p:cNvPr>
            <p:cNvSpPr txBox="1"/>
            <p:nvPr/>
          </p:nvSpPr>
          <p:spPr>
            <a:xfrm>
              <a:off x="5415855" y="5738059"/>
              <a:ext cx="119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坐标排序拼接文段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76620A0-F6D6-926E-6418-B8E48A6AD2F7}"/>
                </a:ext>
              </a:extLst>
            </p:cNvPr>
            <p:cNvSpPr/>
            <p:nvPr/>
          </p:nvSpPr>
          <p:spPr>
            <a:xfrm>
              <a:off x="4752905" y="-1855873"/>
              <a:ext cx="1135464" cy="4622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8E9FEC2-7452-63D4-7380-D4A2B00416B4}"/>
                </a:ext>
              </a:extLst>
            </p:cNvPr>
            <p:cNvSpPr txBox="1"/>
            <p:nvPr/>
          </p:nvSpPr>
          <p:spPr>
            <a:xfrm>
              <a:off x="4753815" y="-181450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启动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D41D28A-4D5A-4F78-356A-91537716A9C2}"/>
                </a:ext>
              </a:extLst>
            </p:cNvPr>
            <p:cNvSpPr/>
            <p:nvPr/>
          </p:nvSpPr>
          <p:spPr>
            <a:xfrm>
              <a:off x="4535808" y="-960146"/>
              <a:ext cx="1569659" cy="4622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15B861-F6F5-4C7B-4DBB-E300D48007C0}"/>
                </a:ext>
              </a:extLst>
            </p:cNvPr>
            <p:cNvSpPr txBox="1"/>
            <p:nvPr/>
          </p:nvSpPr>
          <p:spPr>
            <a:xfrm>
              <a:off x="4535807" y="-9187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加载翻译插件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95261B4-19CF-3475-B9FC-BE3851E907F9}"/>
                </a:ext>
              </a:extLst>
            </p:cNvPr>
            <p:cNvSpPr/>
            <p:nvPr/>
          </p:nvSpPr>
          <p:spPr>
            <a:xfrm>
              <a:off x="4420391" y="-64419"/>
              <a:ext cx="1800493" cy="4622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29F9F9-D608-4C19-BA17-9D4086474141}"/>
                </a:ext>
              </a:extLst>
            </p:cNvPr>
            <p:cNvSpPr txBox="1"/>
            <p:nvPr/>
          </p:nvSpPr>
          <p:spPr>
            <a:xfrm>
              <a:off x="4420391" y="-2305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初始化设置参数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C17C318-94DB-2926-B067-193647FED22C}"/>
                </a:ext>
              </a:extLst>
            </p:cNvPr>
            <p:cNvSpPr/>
            <p:nvPr/>
          </p:nvSpPr>
          <p:spPr>
            <a:xfrm>
              <a:off x="4683133" y="1284527"/>
              <a:ext cx="1280004" cy="66799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73DB2B4-E4A7-0966-623D-E64AFB27BE7A}"/>
                </a:ext>
              </a:extLst>
            </p:cNvPr>
            <p:cNvSpPr txBox="1"/>
            <p:nvPr/>
          </p:nvSpPr>
          <p:spPr>
            <a:xfrm>
              <a:off x="4702520" y="1300091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进行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参数设置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49B287-1D0B-C95D-501D-96ED92C7842E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5320637" y="-1393649"/>
              <a:ext cx="1" cy="433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FDDDE6-6891-0F67-000E-0C69687F5749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36" y="-497922"/>
              <a:ext cx="1" cy="433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79198AE-8839-3843-3A62-0250A907E38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320638" y="397805"/>
              <a:ext cx="7588" cy="88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7DC71E-51F0-87DC-AAEB-1006DAA40AC5}"/>
                </a:ext>
              </a:extLst>
            </p:cNvPr>
            <p:cNvCxnSpPr>
              <a:cxnSpLocks/>
            </p:cNvCxnSpPr>
            <p:nvPr/>
          </p:nvCxnSpPr>
          <p:spPr>
            <a:xfrm>
              <a:off x="5335846" y="946961"/>
              <a:ext cx="2919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8FEF80E-7CEF-46FE-6B4A-70F0B63058E8}"/>
                </a:ext>
              </a:extLst>
            </p:cNvPr>
            <p:cNvSpPr/>
            <p:nvPr/>
          </p:nvSpPr>
          <p:spPr>
            <a:xfrm>
              <a:off x="7600211" y="1284527"/>
              <a:ext cx="1280004" cy="66799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24D3802-048F-2AD1-73EE-FDCDFA915B96}"/>
                </a:ext>
              </a:extLst>
            </p:cNvPr>
            <p:cNvSpPr txBox="1"/>
            <p:nvPr/>
          </p:nvSpPr>
          <p:spPr>
            <a:xfrm>
              <a:off x="7683720" y="1300091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选中文字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进行翻译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2B0A0B5-08FC-6094-1F2E-24B6B0601205}"/>
                </a:ext>
              </a:extLst>
            </p:cNvPr>
            <p:cNvCxnSpPr>
              <a:cxnSpLocks/>
            </p:cNvCxnSpPr>
            <p:nvPr/>
          </p:nvCxnSpPr>
          <p:spPr>
            <a:xfrm>
              <a:off x="8245304" y="946961"/>
              <a:ext cx="0" cy="331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9812A55-F9A2-D613-B4C9-3DA39993B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0636" y="657655"/>
              <a:ext cx="4139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767CB80-D9AD-B700-1DCD-D0BDC35DF76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222" y="2748937"/>
              <a:ext cx="6284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0099A6B-CD5C-F95C-CB63-5E05B24F218D}"/>
                </a:ext>
              </a:extLst>
            </p:cNvPr>
            <p:cNvCxnSpPr>
              <a:cxnSpLocks/>
            </p:cNvCxnSpPr>
            <p:nvPr/>
          </p:nvCxnSpPr>
          <p:spPr>
            <a:xfrm>
              <a:off x="9459676" y="650035"/>
              <a:ext cx="0" cy="2104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1BC702-92B9-E876-286F-97A37D59BB17}"/>
                </a:ext>
              </a:extLst>
            </p:cNvPr>
            <p:cNvSpPr txBox="1"/>
            <p:nvPr/>
          </p:nvSpPr>
          <p:spPr>
            <a:xfrm>
              <a:off x="2885009" y="3502917"/>
              <a:ext cx="27451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覆盖设置参数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ECE9BE4-1130-F56E-4085-37D5E859A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137" y="1481863"/>
              <a:ext cx="16370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615BEB6-234A-7716-8174-ECA848CC17A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542" y="1722712"/>
              <a:ext cx="6906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716B4C55-8241-9D15-4A5E-217929C97243}"/>
                </a:ext>
              </a:extLst>
            </p:cNvPr>
            <p:cNvSpPr/>
            <p:nvPr/>
          </p:nvSpPr>
          <p:spPr>
            <a:xfrm>
              <a:off x="4605275" y="2228019"/>
              <a:ext cx="1560340" cy="37885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BB0FEA2-8099-F717-C6FF-AA6472046F3F}"/>
                </a:ext>
              </a:extLst>
            </p:cNvPr>
            <p:cNvSpPr txBox="1"/>
            <p:nvPr/>
          </p:nvSpPr>
          <p:spPr>
            <a:xfrm>
              <a:off x="4592626" y="2237544"/>
              <a:ext cx="1585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翻译模式选择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FB75640-B7C6-89BF-065E-055A3106958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385445" y="1951518"/>
              <a:ext cx="1581" cy="2765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32415C7-72A7-C632-D568-3BC857B8F50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220720" y="166693"/>
              <a:ext cx="1199671" cy="2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60E7C97-E2B4-FBF6-D955-1F4189A676C1}"/>
                </a:ext>
              </a:extLst>
            </p:cNvPr>
            <p:cNvSpPr/>
            <p:nvPr/>
          </p:nvSpPr>
          <p:spPr>
            <a:xfrm>
              <a:off x="4978978" y="3024997"/>
              <a:ext cx="812935" cy="9811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381CF33-D789-2F2E-4DE6-6402F2B18EC7}"/>
                </a:ext>
              </a:extLst>
            </p:cNvPr>
            <p:cNvSpPr txBox="1"/>
            <p:nvPr/>
          </p:nvSpPr>
          <p:spPr>
            <a:xfrm>
              <a:off x="4951052" y="3041252"/>
              <a:ext cx="868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源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目标语言选择</a:t>
              </a: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B23D5105-D81E-3B36-6F4D-01DD344912A7}"/>
                </a:ext>
              </a:extLst>
            </p:cNvPr>
            <p:cNvSpPr/>
            <p:nvPr/>
          </p:nvSpPr>
          <p:spPr>
            <a:xfrm>
              <a:off x="7679770" y="2437938"/>
              <a:ext cx="1151452" cy="64633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A4B027F-1C48-7D4D-7397-798B6D0F0624}"/>
                </a:ext>
              </a:extLst>
            </p:cNvPr>
            <p:cNvSpPr txBox="1"/>
            <p:nvPr/>
          </p:nvSpPr>
          <p:spPr>
            <a:xfrm>
              <a:off x="7679770" y="2425401"/>
              <a:ext cx="1151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翻译后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文字排版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5A3FA7A-6D8C-7DFB-BF07-ECC05D1C0134}"/>
                </a:ext>
              </a:extLst>
            </p:cNvPr>
            <p:cNvCxnSpPr>
              <a:cxnSpLocks/>
              <a:stCxn id="57" idx="2"/>
              <a:endCxn id="84" idx="0"/>
            </p:cNvCxnSpPr>
            <p:nvPr/>
          </p:nvCxnSpPr>
          <p:spPr>
            <a:xfrm>
              <a:off x="5385445" y="2606876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248E2BD-CBE4-538A-5B5E-5C1CD107DE30}"/>
                </a:ext>
              </a:extLst>
            </p:cNvPr>
            <p:cNvCxnSpPr>
              <a:cxnSpLocks/>
            </p:cNvCxnSpPr>
            <p:nvPr/>
          </p:nvCxnSpPr>
          <p:spPr>
            <a:xfrm>
              <a:off x="5385445" y="4006150"/>
              <a:ext cx="0" cy="23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5983D913-9133-F5A5-2365-AE5C4D9DF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6173" y="4231803"/>
              <a:ext cx="634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B935D171-BC43-BCB0-F606-DD59CC794B35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27" y="4224183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2C596F54-CF5B-D363-F21C-5B31DEF2ACC2}"/>
                </a:ext>
              </a:extLst>
            </p:cNvPr>
            <p:cNvSpPr/>
            <p:nvPr/>
          </p:nvSpPr>
          <p:spPr>
            <a:xfrm>
              <a:off x="4419425" y="4664274"/>
              <a:ext cx="673500" cy="64061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BDD646E-6630-C9A6-CA78-D2A6D8607627}"/>
                </a:ext>
              </a:extLst>
            </p:cNvPr>
            <p:cNvSpPr txBox="1"/>
            <p:nvPr/>
          </p:nvSpPr>
          <p:spPr>
            <a:xfrm>
              <a:off x="4419422" y="4658559"/>
              <a:ext cx="673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词句翻译</a:t>
              </a: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3B2264C-049F-1D05-FE3E-8056656263DB}"/>
                </a:ext>
              </a:extLst>
            </p:cNvPr>
            <p:cNvCxnSpPr>
              <a:cxnSpLocks/>
            </p:cNvCxnSpPr>
            <p:nvPr/>
          </p:nvCxnSpPr>
          <p:spPr>
            <a:xfrm>
              <a:off x="6010338" y="4224183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DB9C07F0-464E-6F93-E53E-56A5C47CAB1E}"/>
                </a:ext>
              </a:extLst>
            </p:cNvPr>
            <p:cNvSpPr/>
            <p:nvPr/>
          </p:nvSpPr>
          <p:spPr>
            <a:xfrm>
              <a:off x="5676214" y="4664274"/>
              <a:ext cx="673500" cy="64061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CB66DC5-A4F1-BE93-4BF2-D431BF626544}"/>
                </a:ext>
              </a:extLst>
            </p:cNvPr>
            <p:cNvSpPr txBox="1"/>
            <p:nvPr/>
          </p:nvSpPr>
          <p:spPr>
            <a:xfrm>
              <a:off x="5676211" y="4658559"/>
              <a:ext cx="673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文段翻译</a:t>
              </a: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6112A9FA-3B56-9468-2917-947EE09667A3}"/>
                </a:ext>
              </a:extLst>
            </p:cNvPr>
            <p:cNvSpPr/>
            <p:nvPr/>
          </p:nvSpPr>
          <p:spPr>
            <a:xfrm>
              <a:off x="4419425" y="5743774"/>
              <a:ext cx="673500" cy="64061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AC7153C-6731-6BB0-377D-F8E04DDCAA87}"/>
                </a:ext>
              </a:extLst>
            </p:cNvPr>
            <p:cNvSpPr txBox="1"/>
            <p:nvPr/>
          </p:nvSpPr>
          <p:spPr>
            <a:xfrm>
              <a:off x="4419422" y="5738059"/>
              <a:ext cx="673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匹配词库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5532704E-F5B2-9606-D0E0-A7BA26D15A2C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93" y="5304890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7035EA87-FDA8-F6A0-A1FB-163B613A96A6}"/>
                </a:ext>
              </a:extLst>
            </p:cNvPr>
            <p:cNvCxnSpPr>
              <a:cxnSpLocks/>
            </p:cNvCxnSpPr>
            <p:nvPr/>
          </p:nvCxnSpPr>
          <p:spPr>
            <a:xfrm>
              <a:off x="4428947" y="6604328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5861585D-84B6-E02C-5CEA-F7092D1842A3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93" y="6384390"/>
              <a:ext cx="0" cy="23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99990B0A-E07F-05F8-F885-63659E2F4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422" y="6610043"/>
              <a:ext cx="3500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7ED738E-1FD5-2795-1156-B14B443B4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3793" y="6610043"/>
              <a:ext cx="3500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D0ADA65-B0F0-4383-B631-ACE33D2ED2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6926" y="6601788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D547BFC0-72F7-1198-89D1-9ACCDA9BE5B1}"/>
                </a:ext>
              </a:extLst>
            </p:cNvPr>
            <p:cNvSpPr/>
            <p:nvPr/>
          </p:nvSpPr>
          <p:spPr>
            <a:xfrm>
              <a:off x="4177964" y="7044037"/>
              <a:ext cx="493773" cy="119461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39B1D2B-96A0-39FD-D589-7C5BFCDC2A8A}"/>
                </a:ext>
              </a:extLst>
            </p:cNvPr>
            <p:cNvSpPr txBox="1"/>
            <p:nvPr/>
          </p:nvSpPr>
          <p:spPr>
            <a:xfrm>
              <a:off x="4177965" y="7038323"/>
              <a:ext cx="4937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词库翻译</a:t>
              </a: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3552A95A-9B7F-5F10-F245-941F02117235}"/>
                </a:ext>
              </a:extLst>
            </p:cNvPr>
            <p:cNvSpPr/>
            <p:nvPr/>
          </p:nvSpPr>
          <p:spPr>
            <a:xfrm>
              <a:off x="4846036" y="7044037"/>
              <a:ext cx="493773" cy="119461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FD756FC-3A4C-6DBC-8CCD-FADBD6174712}"/>
                </a:ext>
              </a:extLst>
            </p:cNvPr>
            <p:cNvSpPr txBox="1"/>
            <p:nvPr/>
          </p:nvSpPr>
          <p:spPr>
            <a:xfrm>
              <a:off x="4846037" y="7038323"/>
              <a:ext cx="4937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机器翻译</a:t>
              </a: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F4600A8-8BB5-50DC-087F-3B6BD57E07F9}"/>
                </a:ext>
              </a:extLst>
            </p:cNvPr>
            <p:cNvSpPr txBox="1"/>
            <p:nvPr/>
          </p:nvSpPr>
          <p:spPr>
            <a:xfrm>
              <a:off x="4072374" y="6601788"/>
              <a:ext cx="277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39B7B7E-939B-AB68-5A96-25C0E184F5BE}"/>
                </a:ext>
              </a:extLst>
            </p:cNvPr>
            <p:cNvSpPr txBox="1"/>
            <p:nvPr/>
          </p:nvSpPr>
          <p:spPr>
            <a:xfrm>
              <a:off x="5151853" y="6601788"/>
              <a:ext cx="277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DDB816FB-E8C1-9459-7D5D-37DDC6597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5444" y="4231803"/>
              <a:ext cx="634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FC30C049-3082-92F4-58D8-94F70D0150EF}"/>
                </a:ext>
              </a:extLst>
            </p:cNvPr>
            <p:cNvCxnSpPr>
              <a:cxnSpLocks/>
            </p:cNvCxnSpPr>
            <p:nvPr/>
          </p:nvCxnSpPr>
          <p:spPr>
            <a:xfrm>
              <a:off x="6010338" y="5303683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A489FE04-63B2-B610-3219-C48135F45F6D}"/>
                </a:ext>
              </a:extLst>
            </p:cNvPr>
            <p:cNvSpPr/>
            <p:nvPr/>
          </p:nvSpPr>
          <p:spPr>
            <a:xfrm>
              <a:off x="5495103" y="5743774"/>
              <a:ext cx="1035722" cy="64061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478E401A-DEF4-5FC4-624A-03D7746D6936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6010338" y="6383183"/>
              <a:ext cx="2626" cy="6529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171E79B6-8201-9111-ABBC-AF2F22FEAAB2}"/>
                </a:ext>
              </a:extLst>
            </p:cNvPr>
            <p:cNvSpPr/>
            <p:nvPr/>
          </p:nvSpPr>
          <p:spPr>
            <a:xfrm>
              <a:off x="5766376" y="7036164"/>
              <a:ext cx="493176" cy="12024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C0C0179A-0846-51D3-1C9E-B424CB0CDE39}"/>
                </a:ext>
              </a:extLst>
            </p:cNvPr>
            <p:cNvCxnSpPr>
              <a:cxnSpLocks/>
            </p:cNvCxnSpPr>
            <p:nvPr/>
          </p:nvCxnSpPr>
          <p:spPr>
            <a:xfrm>
              <a:off x="4419422" y="8238650"/>
              <a:ext cx="0" cy="23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F47B1352-C38D-979F-11F5-BB3284D6E2E9}"/>
                </a:ext>
              </a:extLst>
            </p:cNvPr>
            <p:cNvCxnSpPr>
              <a:cxnSpLocks/>
            </p:cNvCxnSpPr>
            <p:nvPr/>
          </p:nvCxnSpPr>
          <p:spPr>
            <a:xfrm>
              <a:off x="5113879" y="8238650"/>
              <a:ext cx="0" cy="23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5B7B562-8867-06DA-551D-97E4EEEB7014}"/>
                </a:ext>
              </a:extLst>
            </p:cNvPr>
            <p:cNvCxnSpPr>
              <a:cxnSpLocks/>
            </p:cNvCxnSpPr>
            <p:nvPr/>
          </p:nvCxnSpPr>
          <p:spPr>
            <a:xfrm>
              <a:off x="6025376" y="8238650"/>
              <a:ext cx="0" cy="23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DB223EAD-7640-1880-6E8D-87F0FB788F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9897" y="8470018"/>
              <a:ext cx="1623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33643EB5-FDA6-EFED-96E4-EC45EA679640}"/>
                </a:ext>
              </a:extLst>
            </p:cNvPr>
            <p:cNvCxnSpPr>
              <a:cxnSpLocks/>
            </p:cNvCxnSpPr>
            <p:nvPr/>
          </p:nvCxnSpPr>
          <p:spPr>
            <a:xfrm>
              <a:off x="6909542" y="1711960"/>
              <a:ext cx="0" cy="6993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DB9C24B5-34DB-64B4-5655-BD5515D3A070}"/>
                </a:ext>
              </a:extLst>
            </p:cNvPr>
            <p:cNvCxnSpPr>
              <a:cxnSpLocks/>
            </p:cNvCxnSpPr>
            <p:nvPr/>
          </p:nvCxnSpPr>
          <p:spPr>
            <a:xfrm>
              <a:off x="8245304" y="1953923"/>
              <a:ext cx="0" cy="476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22BA2269-8725-3A10-8297-3303165D8487}"/>
                </a:ext>
              </a:extLst>
            </p:cNvPr>
            <p:cNvCxnSpPr>
              <a:cxnSpLocks/>
            </p:cNvCxnSpPr>
            <p:nvPr/>
          </p:nvCxnSpPr>
          <p:spPr>
            <a:xfrm>
              <a:off x="5233735" y="8470018"/>
              <a:ext cx="0" cy="23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E80FAD05-2ADD-86B7-D429-A2257F6F9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720" y="8698846"/>
              <a:ext cx="3691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4130B68-F4D5-10B7-305B-218A262E015A}"/>
                </a:ext>
              </a:extLst>
            </p:cNvPr>
            <p:cNvCxnSpPr>
              <a:cxnSpLocks/>
            </p:cNvCxnSpPr>
            <p:nvPr/>
          </p:nvCxnSpPr>
          <p:spPr>
            <a:xfrm>
              <a:off x="3227135" y="161613"/>
              <a:ext cx="0" cy="854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77C64663-7BD8-E5A2-DAAB-04D0670A38DD}"/>
                </a:ext>
              </a:extLst>
            </p:cNvPr>
            <p:cNvSpPr txBox="1"/>
            <p:nvPr/>
          </p:nvSpPr>
          <p:spPr>
            <a:xfrm>
              <a:off x="9477171" y="1122547"/>
              <a:ext cx="2745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循环加载</a:t>
              </a:r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35188532-F8FA-C8DD-7381-96FDCB7E9E9A}"/>
                </a:ext>
              </a:extLst>
            </p:cNvPr>
            <p:cNvSpPr/>
            <p:nvPr/>
          </p:nvSpPr>
          <p:spPr>
            <a:xfrm>
              <a:off x="7653470" y="3568383"/>
              <a:ext cx="1280004" cy="66799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570B8D1-F6B1-DB73-A346-FB3DA3E7D069}"/>
                </a:ext>
              </a:extLst>
            </p:cNvPr>
            <p:cNvSpPr txBox="1"/>
            <p:nvPr/>
          </p:nvSpPr>
          <p:spPr>
            <a:xfrm>
              <a:off x="7672857" y="3583947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进行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参数设置</a:t>
              </a: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7075EC9D-8C30-D2BD-E241-EDD7A5408AAB}"/>
                </a:ext>
              </a:extLst>
            </p:cNvPr>
            <p:cNvCxnSpPr>
              <a:cxnSpLocks/>
            </p:cNvCxnSpPr>
            <p:nvPr/>
          </p:nvCxnSpPr>
          <p:spPr>
            <a:xfrm>
              <a:off x="8245304" y="3084269"/>
              <a:ext cx="0" cy="476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649EA10E-4613-8F77-79AE-295E6BE11251}"/>
                </a:ext>
              </a:extLst>
            </p:cNvPr>
            <p:cNvSpPr/>
            <p:nvPr/>
          </p:nvSpPr>
          <p:spPr>
            <a:xfrm>
              <a:off x="7350782" y="4887159"/>
              <a:ext cx="565994" cy="175432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AA147913-AC37-2B42-C4B2-D90F7543A8E0}"/>
                </a:ext>
              </a:extLst>
            </p:cNvPr>
            <p:cNvSpPr txBox="1"/>
            <p:nvPr/>
          </p:nvSpPr>
          <p:spPr>
            <a:xfrm>
              <a:off x="7446687" y="4903315"/>
              <a:ext cx="37418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导出翻译数据</a:t>
              </a: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21E9BCA5-530B-028C-C312-9993A4E5B0F0}"/>
                </a:ext>
              </a:extLst>
            </p:cNvPr>
            <p:cNvCxnSpPr>
              <a:cxnSpLocks/>
            </p:cNvCxnSpPr>
            <p:nvPr/>
          </p:nvCxnSpPr>
          <p:spPr>
            <a:xfrm>
              <a:off x="8255497" y="4234750"/>
              <a:ext cx="0" cy="23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88E1195D-4893-1182-6F4D-3D5938088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6225" y="4460403"/>
              <a:ext cx="634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FD24FC3E-BA36-AA6E-CC75-835D1AF925CA}"/>
                </a:ext>
              </a:extLst>
            </p:cNvPr>
            <p:cNvCxnSpPr>
              <a:cxnSpLocks/>
            </p:cNvCxnSpPr>
            <p:nvPr/>
          </p:nvCxnSpPr>
          <p:spPr>
            <a:xfrm>
              <a:off x="7633779" y="4452783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8CB66992-DB92-EF59-7FD4-01B1BE4EB87D}"/>
                </a:ext>
              </a:extLst>
            </p:cNvPr>
            <p:cNvCxnSpPr>
              <a:cxnSpLocks/>
            </p:cNvCxnSpPr>
            <p:nvPr/>
          </p:nvCxnSpPr>
          <p:spPr>
            <a:xfrm>
              <a:off x="8880390" y="4452783"/>
              <a:ext cx="0" cy="434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E7A18CC3-347F-8B00-63D2-90CC23EFF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5496" y="4460403"/>
              <a:ext cx="634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745F24B6-B749-3019-1327-3FAE16D8106C}"/>
                </a:ext>
              </a:extLst>
            </p:cNvPr>
            <p:cNvSpPr/>
            <p:nvPr/>
          </p:nvSpPr>
          <p:spPr>
            <a:xfrm>
              <a:off x="8597218" y="4887159"/>
              <a:ext cx="565994" cy="175432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115BA484-0B21-BC35-2865-C5EDD25C2F29}"/>
                </a:ext>
              </a:extLst>
            </p:cNvPr>
            <p:cNvSpPr txBox="1"/>
            <p:nvPr/>
          </p:nvSpPr>
          <p:spPr>
            <a:xfrm>
              <a:off x="8693123" y="4903315"/>
              <a:ext cx="37418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修改专业词库</a:t>
              </a: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81E18819-EA79-4F92-979F-52BA3A3B1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3212" y="5866416"/>
              <a:ext cx="3059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FA42C8AB-A254-1E00-A166-E03085D3F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9676" y="2748937"/>
              <a:ext cx="0" cy="3117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12052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62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周志展</dc:creator>
  <cp:lastModifiedBy>志展 周</cp:lastModifiedBy>
  <cp:revision>3</cp:revision>
  <dcterms:created xsi:type="dcterms:W3CDTF">2023-08-09T12:44:55Z</dcterms:created>
  <dcterms:modified xsi:type="dcterms:W3CDTF">2024-10-03T14:35:04Z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