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F0230-7743-8D10-6170-15FD19C6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B7BAFF-EC64-907A-9BAF-657EA5EC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5F75E-12FB-4AFC-9009-0E0A0AFC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BF649-B170-9E0A-1F2F-5E06E61B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AC3A7-6D72-E9FC-C60A-3DAE8DCE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7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8C685-9BDC-E1EF-EF31-2644C8C8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9A0AB-08F0-0929-282B-8A01157E9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7CB6F-ECC8-8C63-478B-2DED944F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A53A3-8484-47E9-409F-E69C2AF5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48795-988F-1497-444E-38ABE583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5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FED560-F4D2-764B-48C6-58EA96B12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8F0722-1210-0A6D-90E3-40CC1F1C3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559EB-B7D3-7F91-D8E6-E1F90A97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F277B-480A-A223-8A1B-FF89D64C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93C52-2887-6028-7960-54002501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8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0D527-06BB-8DCE-8491-FAD0AA1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EE014-113F-7B63-4DCA-5B83905F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63FA9-47DD-9171-9B30-1D630410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70AA7-F7A5-E3E5-AFF5-C5311AEE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68874-4C05-0C14-C4BC-AE26594C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752FC-83F7-F4E0-D7FC-E0E3EBEC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785ED6-EB62-256A-316E-28B8ED11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584A4-21D4-7F65-20A2-CB82AF96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E2DAC-BFA3-17F6-9369-50A58491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8FCA7-1A69-CB41-0CE9-B6DF0F21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D86AC-638A-0888-59FE-52420998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CAFD1-2321-16D9-3FB2-7E542FF20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3379C-D3B2-C9E1-FBE8-2566BC9E8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573E0-62EF-B36C-BDFF-8EFD08CA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AF149-6185-6F4F-073C-0FCEE466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0C7FD-9869-05A7-5C97-75EF7167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1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AEBB4-3EB7-7480-2935-78B8D9F6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7996C-9BD0-6DD0-8FD3-A9F3B7BF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767FA-DE4B-5C80-FD89-034079C79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D2EB3C-7A37-AE4D-8A47-1B37071E9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20D0B-EDD9-13F0-F66B-FD3132DF1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376971-606B-787D-B2C3-758A0901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775F73-4CB7-7F4E-9C7C-F07B84F4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F363B0-71E4-B884-98F4-E17B71E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5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BC2C6-0B6C-40B8-7381-70257A9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50E191-27C8-AA26-F6CB-F730E579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54883-B15F-C027-6631-B617650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6D29B5-0C57-2237-33C9-EB0854BB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3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99678D-C18F-72BE-B821-750DD98D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722F53-6E6E-CB53-D1F6-A78C1A39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7E4401-FD85-56DC-86F6-39747072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6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0E5F7-0954-EE66-D529-A3E5B9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6C98D-EDB7-28E3-861A-2E0374BE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890FB-B74C-06E3-A7DC-0682CA6E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B4CB4-BB4B-73AF-5E85-B25AEB3A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C36E8-E851-3998-B069-9E7B60D8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0161D-7AEA-F477-A241-504DABEC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2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8168D-CA2C-5062-ACB1-98152C08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78C341-BF6F-365F-6F62-F1F40E483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E80A63-2B10-7F4D-B9AA-9118E8087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D9605-C6B4-527D-046D-9D6C4636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22138-FA40-4754-C0A6-069FCA33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F0686-D5BB-F09A-2622-CC3BA244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1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1ADE3-8070-7845-7A42-66C3F49A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D2E912-94F1-7E26-9D6C-C17F398E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E70BB-8083-26D2-F9C0-8106CE28F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90EB-DE0A-4655-82EB-3694282D5344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E719F-B4F2-AAD6-D80E-818522ACF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6373C-65AE-42B2-FF43-FE068758B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2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77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48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0F70AB-CF5B-F121-61F9-6BED462ED273}"/>
              </a:ext>
            </a:extLst>
          </p:cNvPr>
          <p:cNvGrpSpPr/>
          <p:nvPr/>
        </p:nvGrpSpPr>
        <p:grpSpPr>
          <a:xfrm>
            <a:off x="3028949" y="727071"/>
            <a:ext cx="3666922" cy="4587305"/>
            <a:chOff x="3028949" y="727071"/>
            <a:chExt cx="3666922" cy="458730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99EBE53-0A53-5F59-437A-8E264B5390CF}"/>
                </a:ext>
              </a:extLst>
            </p:cNvPr>
            <p:cNvSpPr/>
            <p:nvPr/>
          </p:nvSpPr>
          <p:spPr>
            <a:xfrm>
              <a:off x="3028949" y="2792166"/>
              <a:ext cx="3267060" cy="206692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5C22BEA-E1CB-4650-2F34-906A66C192FD}"/>
                </a:ext>
              </a:extLst>
            </p:cNvPr>
            <p:cNvSpPr/>
            <p:nvPr/>
          </p:nvSpPr>
          <p:spPr>
            <a:xfrm>
              <a:off x="3028949" y="727072"/>
              <a:ext cx="3267060" cy="2066924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49A51C1-C159-D007-C38D-DE0C0C3CBF4A}"/>
                </a:ext>
              </a:extLst>
            </p:cNvPr>
            <p:cNvGrpSpPr/>
            <p:nvPr/>
          </p:nvGrpSpPr>
          <p:grpSpPr>
            <a:xfrm>
              <a:off x="3150870" y="852223"/>
              <a:ext cx="3545001" cy="4462153"/>
              <a:chOff x="3150870" y="852223"/>
              <a:chExt cx="3545001" cy="4462153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C540F27-BB2C-57FF-BF64-4B85DF9BBD2A}"/>
                  </a:ext>
                </a:extLst>
              </p:cNvPr>
              <p:cNvSpPr/>
              <p:nvPr/>
            </p:nvSpPr>
            <p:spPr>
              <a:xfrm>
                <a:off x="4429957" y="878890"/>
                <a:ext cx="275208" cy="34534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EC574D1F-DA98-59AF-978E-9BA2346E5569}"/>
                  </a:ext>
                </a:extLst>
              </p:cNvPr>
              <p:cNvSpPr/>
              <p:nvPr/>
            </p:nvSpPr>
            <p:spPr>
              <a:xfrm flipV="1">
                <a:off x="4437100" y="4319583"/>
                <a:ext cx="262961" cy="423866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: 形状 3">
                <a:extLst>
                  <a:ext uri="{FF2B5EF4-FFF2-40B4-BE49-F238E27FC236}">
                    <a16:creationId xmlns:a16="http://schemas.microsoft.com/office/drawing/2014/main" id="{DD82625E-A928-9D00-9E87-173DE607AE6B}"/>
                  </a:ext>
                </a:extLst>
              </p:cNvPr>
              <p:cNvSpPr/>
              <p:nvPr/>
            </p:nvSpPr>
            <p:spPr>
              <a:xfrm>
                <a:off x="4224338" y="4029075"/>
                <a:ext cx="709612" cy="290508"/>
              </a:xfrm>
              <a:custGeom>
                <a:avLst/>
                <a:gdLst>
                  <a:gd name="connsiteX0" fmla="*/ 278614 w 851686"/>
                  <a:gd name="connsiteY0" fmla="*/ 482600 h 499870"/>
                  <a:gd name="connsiteX1" fmla="*/ 173839 w 851686"/>
                  <a:gd name="connsiteY1" fmla="*/ 488950 h 499870"/>
                  <a:gd name="connsiteX2" fmla="*/ 30964 w 851686"/>
                  <a:gd name="connsiteY2" fmla="*/ 355600 h 499870"/>
                  <a:gd name="connsiteX3" fmla="*/ 827889 w 851686"/>
                  <a:gd name="connsiteY3" fmla="*/ 149225 h 499870"/>
                  <a:gd name="connsiteX4" fmla="*/ 564364 w 851686"/>
                  <a:gd name="connsiteY4" fmla="*/ 0 h 499870"/>
                  <a:gd name="connsiteX0" fmla="*/ 277817 w 850889"/>
                  <a:gd name="connsiteY0" fmla="*/ 482600 h 495389"/>
                  <a:gd name="connsiteX1" fmla="*/ 177804 w 850889"/>
                  <a:gd name="connsiteY1" fmla="*/ 481806 h 495389"/>
                  <a:gd name="connsiteX2" fmla="*/ 30167 w 850889"/>
                  <a:gd name="connsiteY2" fmla="*/ 355600 h 495389"/>
                  <a:gd name="connsiteX3" fmla="*/ 827092 w 850889"/>
                  <a:gd name="connsiteY3" fmla="*/ 149225 h 495389"/>
                  <a:gd name="connsiteX4" fmla="*/ 563567 w 850889"/>
                  <a:gd name="connsiteY4" fmla="*/ 0 h 495389"/>
                  <a:gd name="connsiteX0" fmla="*/ 278270 w 851342"/>
                  <a:gd name="connsiteY0" fmla="*/ 482600 h 487998"/>
                  <a:gd name="connsiteX1" fmla="*/ 178257 w 851342"/>
                  <a:gd name="connsiteY1" fmla="*/ 481806 h 487998"/>
                  <a:gd name="connsiteX2" fmla="*/ 30620 w 851342"/>
                  <a:gd name="connsiteY2" fmla="*/ 355600 h 487998"/>
                  <a:gd name="connsiteX3" fmla="*/ 827545 w 851342"/>
                  <a:gd name="connsiteY3" fmla="*/ 149225 h 487998"/>
                  <a:gd name="connsiteX4" fmla="*/ 564020 w 851342"/>
                  <a:gd name="connsiteY4" fmla="*/ 0 h 487998"/>
                  <a:gd name="connsiteX0" fmla="*/ 278270 w 851342"/>
                  <a:gd name="connsiteY0" fmla="*/ 482600 h 492626"/>
                  <a:gd name="connsiteX1" fmla="*/ 178257 w 851342"/>
                  <a:gd name="connsiteY1" fmla="*/ 481806 h 492626"/>
                  <a:gd name="connsiteX2" fmla="*/ 30620 w 851342"/>
                  <a:gd name="connsiteY2" fmla="*/ 355600 h 492626"/>
                  <a:gd name="connsiteX3" fmla="*/ 827545 w 851342"/>
                  <a:gd name="connsiteY3" fmla="*/ 149225 h 492626"/>
                  <a:gd name="connsiteX4" fmla="*/ 564020 w 851342"/>
                  <a:gd name="connsiteY4" fmla="*/ 0 h 492626"/>
                  <a:gd name="connsiteX0" fmla="*/ 278501 w 851573"/>
                  <a:gd name="connsiteY0" fmla="*/ 482600 h 490246"/>
                  <a:gd name="connsiteX1" fmla="*/ 178488 w 851573"/>
                  <a:gd name="connsiteY1" fmla="*/ 481806 h 490246"/>
                  <a:gd name="connsiteX2" fmla="*/ 30851 w 851573"/>
                  <a:gd name="connsiteY2" fmla="*/ 355600 h 490246"/>
                  <a:gd name="connsiteX3" fmla="*/ 827776 w 851573"/>
                  <a:gd name="connsiteY3" fmla="*/ 149225 h 490246"/>
                  <a:gd name="connsiteX4" fmla="*/ 564251 w 851573"/>
                  <a:gd name="connsiteY4" fmla="*/ 0 h 49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573" h="490246">
                    <a:moveTo>
                      <a:pt x="278501" y="482600"/>
                    </a:moveTo>
                    <a:cubicBezTo>
                      <a:pt x="246751" y="496358"/>
                      <a:pt x="226907" y="488685"/>
                      <a:pt x="178488" y="481806"/>
                    </a:cubicBezTo>
                    <a:cubicBezTo>
                      <a:pt x="130069" y="474927"/>
                      <a:pt x="-77364" y="411030"/>
                      <a:pt x="30851" y="355600"/>
                    </a:cubicBezTo>
                    <a:cubicBezTo>
                      <a:pt x="139066" y="300170"/>
                      <a:pt x="738876" y="208492"/>
                      <a:pt x="827776" y="149225"/>
                    </a:cubicBezTo>
                    <a:cubicBezTo>
                      <a:pt x="916676" y="89958"/>
                      <a:pt x="740463" y="44979"/>
                      <a:pt x="56425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DE02B8B7-CC01-B5BB-5E28-7B3B1AA8988C}"/>
                  </a:ext>
                </a:extLst>
              </p:cNvPr>
              <p:cNvSpPr/>
              <p:nvPr/>
            </p:nvSpPr>
            <p:spPr>
              <a:xfrm>
                <a:off x="4191000" y="2409825"/>
                <a:ext cx="755650" cy="290508"/>
              </a:xfrm>
              <a:custGeom>
                <a:avLst/>
                <a:gdLst>
                  <a:gd name="connsiteX0" fmla="*/ 278614 w 851686"/>
                  <a:gd name="connsiteY0" fmla="*/ 482600 h 499870"/>
                  <a:gd name="connsiteX1" fmla="*/ 173839 w 851686"/>
                  <a:gd name="connsiteY1" fmla="*/ 488950 h 499870"/>
                  <a:gd name="connsiteX2" fmla="*/ 30964 w 851686"/>
                  <a:gd name="connsiteY2" fmla="*/ 355600 h 499870"/>
                  <a:gd name="connsiteX3" fmla="*/ 827889 w 851686"/>
                  <a:gd name="connsiteY3" fmla="*/ 149225 h 499870"/>
                  <a:gd name="connsiteX4" fmla="*/ 564364 w 851686"/>
                  <a:gd name="connsiteY4" fmla="*/ 0 h 499870"/>
                  <a:gd name="connsiteX0" fmla="*/ 277817 w 850889"/>
                  <a:gd name="connsiteY0" fmla="*/ 482600 h 495389"/>
                  <a:gd name="connsiteX1" fmla="*/ 177804 w 850889"/>
                  <a:gd name="connsiteY1" fmla="*/ 481806 h 495389"/>
                  <a:gd name="connsiteX2" fmla="*/ 30167 w 850889"/>
                  <a:gd name="connsiteY2" fmla="*/ 355600 h 495389"/>
                  <a:gd name="connsiteX3" fmla="*/ 827092 w 850889"/>
                  <a:gd name="connsiteY3" fmla="*/ 149225 h 495389"/>
                  <a:gd name="connsiteX4" fmla="*/ 563567 w 850889"/>
                  <a:gd name="connsiteY4" fmla="*/ 0 h 495389"/>
                  <a:gd name="connsiteX0" fmla="*/ 278270 w 851342"/>
                  <a:gd name="connsiteY0" fmla="*/ 482600 h 487998"/>
                  <a:gd name="connsiteX1" fmla="*/ 178257 w 851342"/>
                  <a:gd name="connsiteY1" fmla="*/ 481806 h 487998"/>
                  <a:gd name="connsiteX2" fmla="*/ 30620 w 851342"/>
                  <a:gd name="connsiteY2" fmla="*/ 355600 h 487998"/>
                  <a:gd name="connsiteX3" fmla="*/ 827545 w 851342"/>
                  <a:gd name="connsiteY3" fmla="*/ 149225 h 487998"/>
                  <a:gd name="connsiteX4" fmla="*/ 564020 w 851342"/>
                  <a:gd name="connsiteY4" fmla="*/ 0 h 487998"/>
                  <a:gd name="connsiteX0" fmla="*/ 278270 w 851342"/>
                  <a:gd name="connsiteY0" fmla="*/ 482600 h 492626"/>
                  <a:gd name="connsiteX1" fmla="*/ 178257 w 851342"/>
                  <a:gd name="connsiteY1" fmla="*/ 481806 h 492626"/>
                  <a:gd name="connsiteX2" fmla="*/ 30620 w 851342"/>
                  <a:gd name="connsiteY2" fmla="*/ 355600 h 492626"/>
                  <a:gd name="connsiteX3" fmla="*/ 827545 w 851342"/>
                  <a:gd name="connsiteY3" fmla="*/ 149225 h 492626"/>
                  <a:gd name="connsiteX4" fmla="*/ 564020 w 851342"/>
                  <a:gd name="connsiteY4" fmla="*/ 0 h 492626"/>
                  <a:gd name="connsiteX0" fmla="*/ 278501 w 851573"/>
                  <a:gd name="connsiteY0" fmla="*/ 482600 h 490246"/>
                  <a:gd name="connsiteX1" fmla="*/ 178488 w 851573"/>
                  <a:gd name="connsiteY1" fmla="*/ 481806 h 490246"/>
                  <a:gd name="connsiteX2" fmla="*/ 30851 w 851573"/>
                  <a:gd name="connsiteY2" fmla="*/ 355600 h 490246"/>
                  <a:gd name="connsiteX3" fmla="*/ 827776 w 851573"/>
                  <a:gd name="connsiteY3" fmla="*/ 149225 h 490246"/>
                  <a:gd name="connsiteX4" fmla="*/ 564251 w 851573"/>
                  <a:gd name="connsiteY4" fmla="*/ 0 h 49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573" h="490246">
                    <a:moveTo>
                      <a:pt x="278501" y="482600"/>
                    </a:moveTo>
                    <a:cubicBezTo>
                      <a:pt x="246751" y="496358"/>
                      <a:pt x="226907" y="488685"/>
                      <a:pt x="178488" y="481806"/>
                    </a:cubicBezTo>
                    <a:cubicBezTo>
                      <a:pt x="130069" y="474927"/>
                      <a:pt x="-77364" y="411030"/>
                      <a:pt x="30851" y="355600"/>
                    </a:cubicBezTo>
                    <a:cubicBezTo>
                      <a:pt x="139066" y="300170"/>
                      <a:pt x="738876" y="208492"/>
                      <a:pt x="827776" y="149225"/>
                    </a:cubicBezTo>
                    <a:cubicBezTo>
                      <a:pt x="916676" y="89958"/>
                      <a:pt x="740463" y="44979"/>
                      <a:pt x="56425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FE64B46-B863-29DB-C52D-8A014EA31705}"/>
                  </a:ext>
                </a:extLst>
              </p:cNvPr>
              <p:cNvSpPr/>
              <p:nvPr/>
            </p:nvSpPr>
            <p:spPr>
              <a:xfrm>
                <a:off x="4265936" y="852223"/>
                <a:ext cx="60325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B62D418-EE8C-8BD7-EA1C-46366962E841}"/>
                  </a:ext>
                </a:extLst>
              </p:cNvPr>
              <p:cNvGrpSpPr/>
              <p:nvPr/>
            </p:nvGrpSpPr>
            <p:grpSpPr>
              <a:xfrm>
                <a:off x="3150870" y="852223"/>
                <a:ext cx="251460" cy="3891226"/>
                <a:chOff x="3150870" y="852223"/>
                <a:chExt cx="251460" cy="3891226"/>
              </a:xfrm>
            </p:grpSpPr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5C33D652-2098-9F66-1A9F-0207E989EDE2}"/>
                    </a:ext>
                  </a:extLst>
                </p:cNvPr>
                <p:cNvCxnSpPr/>
                <p:nvPr/>
              </p:nvCxnSpPr>
              <p:spPr>
                <a:xfrm>
                  <a:off x="3276600" y="852223"/>
                  <a:ext cx="0" cy="389122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36DA4812-D0D3-9BF8-36B7-746D8558BF8F}"/>
                    </a:ext>
                  </a:extLst>
                </p:cNvPr>
                <p:cNvCxnSpPr/>
                <p:nvPr/>
              </p:nvCxnSpPr>
              <p:spPr>
                <a:xfrm>
                  <a:off x="3150870" y="4743449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A41AEA58-245E-F4D8-EF10-D377C4FF18FD}"/>
                    </a:ext>
                  </a:extLst>
                </p:cNvPr>
                <p:cNvCxnSpPr/>
                <p:nvPr/>
              </p:nvCxnSpPr>
              <p:spPr>
                <a:xfrm>
                  <a:off x="3150870" y="863652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CCB5836-87BE-1FE7-BC63-128CFDE2C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7100" y="1604009"/>
                <a:ext cx="26296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248ABF7-036E-1F5A-9011-CA77F2FDB667}"/>
                  </a:ext>
                </a:extLst>
              </p:cNvPr>
              <p:cNvSpPr/>
              <p:nvPr/>
            </p:nvSpPr>
            <p:spPr>
              <a:xfrm>
                <a:off x="4578350" y="1406525"/>
                <a:ext cx="406400" cy="184150"/>
              </a:xfrm>
              <a:custGeom>
                <a:avLst/>
                <a:gdLst>
                  <a:gd name="connsiteX0" fmla="*/ 0 w 406400"/>
                  <a:gd name="connsiteY0" fmla="*/ 184150 h 184150"/>
                  <a:gd name="connsiteX1" fmla="*/ 203200 w 406400"/>
                  <a:gd name="connsiteY1" fmla="*/ 0 h 184150"/>
                  <a:gd name="connsiteX2" fmla="*/ 406400 w 406400"/>
                  <a:gd name="connsiteY2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6400" h="184150">
                    <a:moveTo>
                      <a:pt x="0" y="184150"/>
                    </a:moveTo>
                    <a:lnTo>
                      <a:pt x="203200" y="0"/>
                    </a:lnTo>
                    <a:lnTo>
                      <a:pt x="40640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F6EB20E8-FDAF-1D01-46E7-EDA75D52A3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4331" y="2227896"/>
                <a:ext cx="772319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FE2D0653-9C78-80F2-8D13-1882F45274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4331" y="2146114"/>
                <a:ext cx="0" cy="1635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C71A4133-485A-C3F7-5A39-80277D87CC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6650" y="2146114"/>
                <a:ext cx="0" cy="1635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882DFCEC-877C-6702-857A-BAC95D60F27C}"/>
                  </a:ext>
                </a:extLst>
              </p:cNvPr>
              <p:cNvSpPr/>
              <p:nvPr/>
            </p:nvSpPr>
            <p:spPr>
              <a:xfrm>
                <a:off x="4782196" y="2024695"/>
                <a:ext cx="406400" cy="184150"/>
              </a:xfrm>
              <a:custGeom>
                <a:avLst/>
                <a:gdLst>
                  <a:gd name="connsiteX0" fmla="*/ 0 w 406400"/>
                  <a:gd name="connsiteY0" fmla="*/ 184150 h 184150"/>
                  <a:gd name="connsiteX1" fmla="*/ 203200 w 406400"/>
                  <a:gd name="connsiteY1" fmla="*/ 0 h 184150"/>
                  <a:gd name="connsiteX2" fmla="*/ 406400 w 406400"/>
                  <a:gd name="connsiteY2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6400" h="184150">
                    <a:moveTo>
                      <a:pt x="0" y="184150"/>
                    </a:moveTo>
                    <a:lnTo>
                      <a:pt x="203200" y="0"/>
                    </a:lnTo>
                    <a:lnTo>
                      <a:pt x="40640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D0CCCA9D-D10F-CADC-BD86-EC84FCB129F0}"/>
                  </a:ext>
                </a:extLst>
              </p:cNvPr>
              <p:cNvGrpSpPr/>
              <p:nvPr/>
            </p:nvGrpSpPr>
            <p:grpSpPr>
              <a:xfrm>
                <a:off x="5021771" y="2519841"/>
                <a:ext cx="184796" cy="1654488"/>
                <a:chOff x="3150870" y="852223"/>
                <a:chExt cx="251460" cy="3891226"/>
              </a:xfrm>
            </p:grpSpPr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BA7F7102-9F21-B1E7-C77A-03A887016476}"/>
                    </a:ext>
                  </a:extLst>
                </p:cNvPr>
                <p:cNvCxnSpPr/>
                <p:nvPr/>
              </p:nvCxnSpPr>
              <p:spPr>
                <a:xfrm>
                  <a:off x="3276600" y="852223"/>
                  <a:ext cx="0" cy="389122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D6010085-6077-FE7B-26E2-1040065B56D6}"/>
                    </a:ext>
                  </a:extLst>
                </p:cNvPr>
                <p:cNvCxnSpPr/>
                <p:nvPr/>
              </p:nvCxnSpPr>
              <p:spPr>
                <a:xfrm>
                  <a:off x="3150870" y="4743449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CAB92B88-B2AA-C353-82BD-22E41F4BDEFF}"/>
                    </a:ext>
                  </a:extLst>
                </p:cNvPr>
                <p:cNvCxnSpPr/>
                <p:nvPr/>
              </p:nvCxnSpPr>
              <p:spPr>
                <a:xfrm>
                  <a:off x="3150870" y="863652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6E44C4B-3573-C203-9642-19FB6D0C724F}"/>
                  </a:ext>
                </a:extLst>
              </p:cNvPr>
              <p:cNvGrpSpPr/>
              <p:nvPr/>
            </p:nvGrpSpPr>
            <p:grpSpPr>
              <a:xfrm>
                <a:off x="3645668" y="2519841"/>
                <a:ext cx="251460" cy="2223607"/>
                <a:chOff x="3150870" y="852223"/>
                <a:chExt cx="251460" cy="3891226"/>
              </a:xfrm>
            </p:grpSpPr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09A26C45-C4B1-7BC1-C1E3-5FFF2A6821D7}"/>
                    </a:ext>
                  </a:extLst>
                </p:cNvPr>
                <p:cNvCxnSpPr/>
                <p:nvPr/>
              </p:nvCxnSpPr>
              <p:spPr>
                <a:xfrm>
                  <a:off x="3276600" y="852223"/>
                  <a:ext cx="0" cy="389122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E0D066C4-C54A-7279-6B39-264D2B8139CB}"/>
                    </a:ext>
                  </a:extLst>
                </p:cNvPr>
                <p:cNvCxnSpPr/>
                <p:nvPr/>
              </p:nvCxnSpPr>
              <p:spPr>
                <a:xfrm>
                  <a:off x="3150870" y="4743449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F62853DD-7509-B30D-A122-CC316CF87A6E}"/>
                    </a:ext>
                  </a:extLst>
                </p:cNvPr>
                <p:cNvCxnSpPr/>
                <p:nvPr/>
              </p:nvCxnSpPr>
              <p:spPr>
                <a:xfrm>
                  <a:off x="3150870" y="863652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688F0C-6B6E-64C5-049A-245E63FF43D5}"/>
                  </a:ext>
                </a:extLst>
              </p:cNvPr>
              <p:cNvSpPr txBox="1"/>
              <p:nvPr/>
            </p:nvSpPr>
            <p:spPr>
              <a:xfrm>
                <a:off x="5114169" y="316241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叶片距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1965E6D-4554-2D2A-611C-952B4343501E}"/>
                  </a:ext>
                </a:extLst>
              </p:cNvPr>
              <p:cNvSpPr txBox="1"/>
              <p:nvPr/>
            </p:nvSpPr>
            <p:spPr>
              <a:xfrm>
                <a:off x="3795568" y="2793997"/>
                <a:ext cx="46728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上叶片距桩尖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138905-1400-F2CF-448E-83BCC23D5BD2}"/>
                  </a:ext>
                </a:extLst>
              </p:cNvPr>
              <p:cNvSpPr txBox="1"/>
              <p:nvPr/>
            </p:nvSpPr>
            <p:spPr>
              <a:xfrm>
                <a:off x="3220353" y="2470831"/>
                <a:ext cx="467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桩长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66E1871-D2FB-A1AF-A84D-98F888DFD7E4}"/>
                  </a:ext>
                </a:extLst>
              </p:cNvPr>
              <p:cNvSpPr txBox="1"/>
              <p:nvPr/>
            </p:nvSpPr>
            <p:spPr>
              <a:xfrm>
                <a:off x="5129858" y="1839513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叶片径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63618D2-3E9D-4FDE-1826-C503D6B6BF87}"/>
                  </a:ext>
                </a:extLst>
              </p:cNvPr>
              <p:cNvSpPr txBox="1"/>
              <p:nvPr/>
            </p:nvSpPr>
            <p:spPr>
              <a:xfrm>
                <a:off x="5021771" y="1235865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桩径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3E0A950-BDEA-7206-5D7F-1891E411A064}"/>
                  </a:ext>
                </a:extLst>
              </p:cNvPr>
              <p:cNvSpPr txBox="1"/>
              <p:nvPr/>
            </p:nvSpPr>
            <p:spPr>
              <a:xfrm>
                <a:off x="3294604" y="4945044"/>
                <a:ext cx="2973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螺旋钢管桩计算参数示意图</a:t>
                </a: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851E172-66C7-43BD-823E-F65F94F956DA}"/>
                  </a:ext>
                </a:extLst>
              </p:cNvPr>
              <p:cNvSpPr txBox="1"/>
              <p:nvPr/>
            </p:nvSpPr>
            <p:spPr>
              <a:xfrm>
                <a:off x="6158756" y="904107"/>
                <a:ext cx="5371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交界土层厚度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9643B95-D1BF-67EC-0615-914BF0A65F70}"/>
                </a:ext>
              </a:extLst>
            </p:cNvPr>
            <p:cNvGrpSpPr/>
            <p:nvPr/>
          </p:nvGrpSpPr>
          <p:grpSpPr>
            <a:xfrm>
              <a:off x="6003751" y="727071"/>
              <a:ext cx="300338" cy="2065094"/>
              <a:chOff x="6490468" y="727072"/>
              <a:chExt cx="251460" cy="2227416"/>
            </a:xfrm>
          </p:grpSpPr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5FA2BD5-5CC0-C19B-4441-7BA4DB23E48E}"/>
                  </a:ext>
                </a:extLst>
              </p:cNvPr>
              <p:cNvCxnSpPr/>
              <p:nvPr/>
            </p:nvCxnSpPr>
            <p:spPr>
              <a:xfrm>
                <a:off x="6616198" y="727709"/>
                <a:ext cx="0" cy="222360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2101AA5-E52A-6D8E-5AB4-08FA93A70795}"/>
                  </a:ext>
                </a:extLst>
              </p:cNvPr>
              <p:cNvCxnSpPr/>
              <p:nvPr/>
            </p:nvCxnSpPr>
            <p:spPr>
              <a:xfrm>
                <a:off x="6490468" y="727072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B290E58E-6029-A059-CD93-0AD09A206BD4}"/>
                  </a:ext>
                </a:extLst>
              </p:cNvPr>
              <p:cNvCxnSpPr/>
              <p:nvPr/>
            </p:nvCxnSpPr>
            <p:spPr>
              <a:xfrm>
                <a:off x="6490468" y="2954488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78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21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周志展</dc:creator>
  <cp:lastModifiedBy>周志展</cp:lastModifiedBy>
  <cp:revision>1</cp:revision>
  <dcterms:created xsi:type="dcterms:W3CDTF">2024-08-15T04:22:36Z</dcterms:created>
  <dcterms:modified xsi:type="dcterms:W3CDTF">2024-08-15T11:52:44Z</dcterms:modified>
</cp:coreProperties>
</file>